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 id="2147483744" r:id="rId3"/>
  </p:sldMasterIdLst>
  <p:notesMasterIdLst>
    <p:notesMasterId r:id="rId29"/>
  </p:notesMasterIdLst>
  <p:sldIdLst>
    <p:sldId id="256" r:id="rId4"/>
    <p:sldId id="287" r:id="rId5"/>
    <p:sldId id="289" r:id="rId6"/>
    <p:sldId id="258" r:id="rId7"/>
    <p:sldId id="323" r:id="rId8"/>
    <p:sldId id="290" r:id="rId9"/>
    <p:sldId id="324" r:id="rId10"/>
    <p:sldId id="325" r:id="rId11"/>
    <p:sldId id="326" r:id="rId12"/>
    <p:sldId id="259" r:id="rId13"/>
    <p:sldId id="261" r:id="rId14"/>
    <p:sldId id="277" r:id="rId15"/>
    <p:sldId id="262" r:id="rId16"/>
    <p:sldId id="263" r:id="rId17"/>
    <p:sldId id="264" r:id="rId18"/>
    <p:sldId id="266" r:id="rId19"/>
    <p:sldId id="284" r:id="rId20"/>
    <p:sldId id="267" r:id="rId21"/>
    <p:sldId id="281" r:id="rId22"/>
    <p:sldId id="269" r:id="rId23"/>
    <p:sldId id="286" r:id="rId24"/>
    <p:sldId id="270" r:id="rId25"/>
    <p:sldId id="285" r:id="rId26"/>
    <p:sldId id="282" r:id="rId27"/>
    <p:sldId id="283" r:id="rId28"/>
  </p:sldIdLst>
  <p:sldSz cx="9144000" cy="5715000" type="screen16x1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800000"/>
    <a:srgbClr val="6600CC"/>
    <a:srgbClr val="F8F8F8"/>
    <a:srgbClr val="000000"/>
    <a:srgbClr val="009900"/>
    <a:srgbClr val="333333"/>
    <a:srgbClr val="99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7BC4B7-8252-4F57-942A-74975B39C4C3}" v="204" dt="2023-08-03T20:29:44.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620" autoAdjust="0"/>
    <p:restoredTop sz="94660"/>
  </p:normalViewPr>
  <p:slideViewPr>
    <p:cSldViewPr>
      <p:cViewPr varScale="1">
        <p:scale>
          <a:sx n="49" d="100"/>
          <a:sy n="49" d="100"/>
        </p:scale>
        <p:origin x="84" y="1380"/>
      </p:cViewPr>
      <p:guideLst>
        <p:guide orient="horz" pos="180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rray Ververda" userId="c182d5f6d914c7c5" providerId="LiveId" clId="{727BC4B7-8252-4F57-942A-74975B39C4C3}"/>
    <pc:docChg chg="undo redo custSel addSld modSld modMainMaster">
      <pc:chgData name="Murray Ververda" userId="c182d5f6d914c7c5" providerId="LiveId" clId="{727BC4B7-8252-4F57-942A-74975B39C4C3}" dt="2023-08-03T20:29:44.537" v="494"/>
      <pc:docMkLst>
        <pc:docMk/>
      </pc:docMkLst>
      <pc:sldChg chg="modSp mod">
        <pc:chgData name="Murray Ververda" userId="c182d5f6d914c7c5" providerId="LiveId" clId="{727BC4B7-8252-4F57-942A-74975B39C4C3}" dt="2023-08-03T19:40:20.859" v="72" actId="207"/>
        <pc:sldMkLst>
          <pc:docMk/>
          <pc:sldMk cId="0" sldId="256"/>
        </pc:sldMkLst>
        <pc:spChg chg="mod">
          <ac:chgData name="Murray Ververda" userId="c182d5f6d914c7c5" providerId="LiveId" clId="{727BC4B7-8252-4F57-942A-74975B39C4C3}" dt="2023-08-03T19:40:20.859" v="72" actId="207"/>
          <ac:spMkLst>
            <pc:docMk/>
            <pc:sldMk cId="0" sldId="256"/>
            <ac:spMk id="27650" creationId="{00000000-0000-0000-0000-000000000000}"/>
          </ac:spMkLst>
        </pc:spChg>
      </pc:sldChg>
      <pc:sldChg chg="modSp">
        <pc:chgData name="Murray Ververda" userId="c182d5f6d914c7c5" providerId="LiveId" clId="{727BC4B7-8252-4F57-942A-74975B39C4C3}" dt="2023-08-03T19:41:12.346" v="84" actId="14100"/>
        <pc:sldMkLst>
          <pc:docMk/>
          <pc:sldMk cId="0" sldId="258"/>
        </pc:sldMkLst>
        <pc:spChg chg="mod">
          <ac:chgData name="Murray Ververda" userId="c182d5f6d914c7c5" providerId="LiveId" clId="{727BC4B7-8252-4F57-942A-74975B39C4C3}" dt="2023-08-03T19:41:02.776" v="82" actId="20577"/>
          <ac:spMkLst>
            <pc:docMk/>
            <pc:sldMk cId="0" sldId="258"/>
            <ac:spMk id="32770" creationId="{00000000-0000-0000-0000-000000000000}"/>
          </ac:spMkLst>
        </pc:spChg>
        <pc:picChg chg="mod">
          <ac:chgData name="Murray Ververda" userId="c182d5f6d914c7c5" providerId="LiveId" clId="{727BC4B7-8252-4F57-942A-74975B39C4C3}" dt="2023-08-03T19:41:12.346" v="84" actId="14100"/>
          <ac:picMkLst>
            <pc:docMk/>
            <pc:sldMk cId="0" sldId="258"/>
            <ac:picMk id="1026" creationId="{00000000-0000-0000-0000-000000000000}"/>
          </ac:picMkLst>
        </pc:picChg>
      </pc:sldChg>
      <pc:sldChg chg="addSp delSp modSp mod delAnim modAnim">
        <pc:chgData name="Murray Ververda" userId="c182d5f6d914c7c5" providerId="LiveId" clId="{727BC4B7-8252-4F57-942A-74975B39C4C3}" dt="2023-08-03T20:25:48.776" v="492"/>
        <pc:sldMkLst>
          <pc:docMk/>
          <pc:sldMk cId="0" sldId="259"/>
        </pc:sldMkLst>
        <pc:spChg chg="add del mod">
          <ac:chgData name="Murray Ververda" userId="c182d5f6d914c7c5" providerId="LiveId" clId="{727BC4B7-8252-4F57-942A-74975B39C4C3}" dt="2023-08-03T20:02:48.737" v="315" actId="478"/>
          <ac:spMkLst>
            <pc:docMk/>
            <pc:sldMk cId="0" sldId="259"/>
            <ac:spMk id="3" creationId="{68D2A976-3A7A-E13D-0703-26DFC6F8B0DE}"/>
          </ac:spMkLst>
        </pc:spChg>
        <pc:spChg chg="mod">
          <ac:chgData name="Murray Ververda" userId="c182d5f6d914c7c5" providerId="LiveId" clId="{727BC4B7-8252-4F57-942A-74975B39C4C3}" dt="2023-08-03T20:00:34.625" v="312" actId="14100"/>
          <ac:spMkLst>
            <pc:docMk/>
            <pc:sldMk cId="0" sldId="259"/>
            <ac:spMk id="33795" creationId="{00000000-0000-0000-0000-000000000000}"/>
          </ac:spMkLst>
        </pc:spChg>
        <pc:picChg chg="del mod">
          <ac:chgData name="Murray Ververda" userId="c182d5f6d914c7c5" providerId="LiveId" clId="{727BC4B7-8252-4F57-942A-74975B39C4C3}" dt="2023-08-03T20:02:43.234" v="314" actId="478"/>
          <ac:picMkLst>
            <pc:docMk/>
            <pc:sldMk cId="0" sldId="259"/>
            <ac:picMk id="2050" creationId="{00000000-0000-0000-0000-000000000000}"/>
          </ac:picMkLst>
        </pc:picChg>
        <pc:picChg chg="add mod">
          <ac:chgData name="Murray Ververda" userId="c182d5f6d914c7c5" providerId="LiveId" clId="{727BC4B7-8252-4F57-942A-74975B39C4C3}" dt="2023-08-03T20:03:02.732" v="320" actId="167"/>
          <ac:picMkLst>
            <pc:docMk/>
            <pc:sldMk cId="0" sldId="259"/>
            <ac:picMk id="4098" creationId="{491F46E8-E094-6388-B904-68949FE73D7B}"/>
          </ac:picMkLst>
        </pc:picChg>
        <pc:picChg chg="del mod">
          <ac:chgData name="Murray Ververda" userId="c182d5f6d914c7c5" providerId="LiveId" clId="{727BC4B7-8252-4F57-942A-74975B39C4C3}" dt="2023-08-03T20:02:41.353" v="313" actId="478"/>
          <ac:picMkLst>
            <pc:docMk/>
            <pc:sldMk cId="0" sldId="259"/>
            <ac:picMk id="33799" creationId="{00000000-0000-0000-0000-000000000000}"/>
          </ac:picMkLst>
        </pc:picChg>
      </pc:sldChg>
      <pc:sldChg chg="modSp mod modAnim">
        <pc:chgData name="Murray Ververda" userId="c182d5f6d914c7c5" providerId="LiveId" clId="{727BC4B7-8252-4F57-942A-74975B39C4C3}" dt="2023-08-03T20:04:48.191" v="347"/>
        <pc:sldMkLst>
          <pc:docMk/>
          <pc:sldMk cId="0" sldId="261"/>
        </pc:sldMkLst>
        <pc:spChg chg="mod">
          <ac:chgData name="Murray Ververda" userId="c182d5f6d914c7c5" providerId="LiveId" clId="{727BC4B7-8252-4F57-942A-74975B39C4C3}" dt="2023-08-03T20:04:02.291" v="337" actId="207"/>
          <ac:spMkLst>
            <pc:docMk/>
            <pc:sldMk cId="0" sldId="261"/>
            <ac:spMk id="35843" creationId="{00000000-0000-0000-0000-000000000000}"/>
          </ac:spMkLst>
        </pc:spChg>
        <pc:picChg chg="mod">
          <ac:chgData name="Murray Ververda" userId="c182d5f6d914c7c5" providerId="LiveId" clId="{727BC4B7-8252-4F57-942A-74975B39C4C3}" dt="2023-08-03T20:03:46.115" v="332" actId="14100"/>
          <ac:picMkLst>
            <pc:docMk/>
            <pc:sldMk cId="0" sldId="261"/>
            <ac:picMk id="3074" creationId="{00000000-0000-0000-0000-000000000000}"/>
          </ac:picMkLst>
        </pc:picChg>
      </pc:sldChg>
      <pc:sldChg chg="modSp mod">
        <pc:chgData name="Murray Ververda" userId="c182d5f6d914c7c5" providerId="LiveId" clId="{727BC4B7-8252-4F57-942A-74975B39C4C3}" dt="2023-08-03T20:05:39.494" v="351" actId="207"/>
        <pc:sldMkLst>
          <pc:docMk/>
          <pc:sldMk cId="0" sldId="262"/>
        </pc:sldMkLst>
        <pc:spChg chg="mod">
          <ac:chgData name="Murray Ververda" userId="c182d5f6d914c7c5" providerId="LiveId" clId="{727BC4B7-8252-4F57-942A-74975B39C4C3}" dt="2023-08-03T20:05:39.494" v="351" actId="207"/>
          <ac:spMkLst>
            <pc:docMk/>
            <pc:sldMk cId="0" sldId="262"/>
            <ac:spMk id="37891" creationId="{00000000-0000-0000-0000-000000000000}"/>
          </ac:spMkLst>
        </pc:spChg>
        <pc:picChg chg="mod">
          <ac:chgData name="Murray Ververda" userId="c182d5f6d914c7c5" providerId="LiveId" clId="{727BC4B7-8252-4F57-942A-74975B39C4C3}" dt="2023-08-03T20:05:07.665" v="349" actId="14100"/>
          <ac:picMkLst>
            <pc:docMk/>
            <pc:sldMk cId="0" sldId="262"/>
            <ac:picMk id="37897" creationId="{00000000-0000-0000-0000-000000000000}"/>
          </ac:picMkLst>
        </pc:picChg>
      </pc:sldChg>
      <pc:sldChg chg="addSp modSp mod modAnim">
        <pc:chgData name="Murray Ververda" userId="c182d5f6d914c7c5" providerId="LiveId" clId="{727BC4B7-8252-4F57-942A-74975B39C4C3}" dt="2023-08-03T20:27:12.201" v="493" actId="14100"/>
        <pc:sldMkLst>
          <pc:docMk/>
          <pc:sldMk cId="0" sldId="263"/>
        </pc:sldMkLst>
        <pc:spChg chg="mod">
          <ac:chgData name="Murray Ververda" userId="c182d5f6d914c7c5" providerId="LiveId" clId="{727BC4B7-8252-4F57-942A-74975B39C4C3}" dt="2023-08-03T20:27:12.201" v="493" actId="14100"/>
          <ac:spMkLst>
            <pc:docMk/>
            <pc:sldMk cId="0" sldId="263"/>
            <ac:spMk id="38915" creationId="{00000000-0000-0000-0000-000000000000}"/>
          </ac:spMkLst>
        </pc:spChg>
        <pc:picChg chg="add mod">
          <ac:chgData name="Murray Ververda" userId="c182d5f6d914c7c5" providerId="LiveId" clId="{727BC4B7-8252-4F57-942A-74975B39C4C3}" dt="2023-08-03T20:07:12.598" v="358" actId="167"/>
          <ac:picMkLst>
            <pc:docMk/>
            <pc:sldMk cId="0" sldId="263"/>
            <ac:picMk id="5122" creationId="{A6424F9E-3C6E-38A0-73F4-4F589EE01947}"/>
          </ac:picMkLst>
        </pc:picChg>
      </pc:sldChg>
      <pc:sldChg chg="addSp delSp modSp mod modAnim">
        <pc:chgData name="Murray Ververda" userId="c182d5f6d914c7c5" providerId="LiveId" clId="{727BC4B7-8252-4F57-942A-74975B39C4C3}" dt="2023-08-03T20:09:02.506" v="375"/>
        <pc:sldMkLst>
          <pc:docMk/>
          <pc:sldMk cId="0" sldId="264"/>
        </pc:sldMkLst>
        <pc:spChg chg="mod">
          <ac:chgData name="Murray Ververda" userId="c182d5f6d914c7c5" providerId="LiveId" clId="{727BC4B7-8252-4F57-942A-74975B39C4C3}" dt="2023-08-03T20:08:45.761" v="372" actId="14100"/>
          <ac:spMkLst>
            <pc:docMk/>
            <pc:sldMk cId="0" sldId="264"/>
            <ac:spMk id="39939" creationId="{00000000-0000-0000-0000-000000000000}"/>
          </ac:spMkLst>
        </pc:spChg>
        <pc:picChg chg="del">
          <ac:chgData name="Murray Ververda" userId="c182d5f6d914c7c5" providerId="LiveId" clId="{727BC4B7-8252-4F57-942A-74975B39C4C3}" dt="2023-08-03T20:07:41.873" v="362" actId="478"/>
          <ac:picMkLst>
            <pc:docMk/>
            <pc:sldMk cId="0" sldId="264"/>
            <ac:picMk id="4098" creationId="{00000000-0000-0000-0000-000000000000}"/>
          </ac:picMkLst>
        </pc:picChg>
        <pc:picChg chg="add mod">
          <ac:chgData name="Murray Ververda" userId="c182d5f6d914c7c5" providerId="LiveId" clId="{727BC4B7-8252-4F57-942A-74975B39C4C3}" dt="2023-08-03T20:08:33.582" v="366" actId="167"/>
          <ac:picMkLst>
            <pc:docMk/>
            <pc:sldMk cId="0" sldId="264"/>
            <ac:picMk id="6146" creationId="{1224D75D-8CBC-E739-B01D-B3380586FF33}"/>
          </ac:picMkLst>
        </pc:picChg>
      </pc:sldChg>
      <pc:sldChg chg="addSp delSp modSp mod modAnim">
        <pc:chgData name="Murray Ververda" userId="c182d5f6d914c7c5" providerId="LiveId" clId="{727BC4B7-8252-4F57-942A-74975B39C4C3}" dt="2023-08-03T20:12:50.802" v="404"/>
        <pc:sldMkLst>
          <pc:docMk/>
          <pc:sldMk cId="0" sldId="266"/>
        </pc:sldMkLst>
        <pc:spChg chg="del mod">
          <ac:chgData name="Murray Ververda" userId="c182d5f6d914c7c5" providerId="LiveId" clId="{727BC4B7-8252-4F57-942A-74975B39C4C3}" dt="2023-08-03T20:11:26.994" v="385" actId="478"/>
          <ac:spMkLst>
            <pc:docMk/>
            <pc:sldMk cId="0" sldId="266"/>
            <ac:spMk id="2" creationId="{00000000-0000-0000-0000-000000000000}"/>
          </ac:spMkLst>
        </pc:spChg>
        <pc:spChg chg="mod">
          <ac:chgData name="Murray Ververda" userId="c182d5f6d914c7c5" providerId="LiveId" clId="{727BC4B7-8252-4F57-942A-74975B39C4C3}" dt="2023-08-03T20:11:56.779" v="393" actId="1076"/>
          <ac:spMkLst>
            <pc:docMk/>
            <pc:sldMk cId="0" sldId="266"/>
            <ac:spMk id="49154" creationId="{00000000-0000-0000-0000-000000000000}"/>
          </ac:spMkLst>
        </pc:spChg>
        <pc:spChg chg="mod">
          <ac:chgData name="Murray Ververda" userId="c182d5f6d914c7c5" providerId="LiveId" clId="{727BC4B7-8252-4F57-942A-74975B39C4C3}" dt="2023-08-03T20:12:14.178" v="401" actId="207"/>
          <ac:spMkLst>
            <pc:docMk/>
            <pc:sldMk cId="0" sldId="266"/>
            <ac:spMk id="49155" creationId="{00000000-0000-0000-0000-000000000000}"/>
          </ac:spMkLst>
        </pc:spChg>
        <pc:picChg chg="add mod">
          <ac:chgData name="Murray Ververda" userId="c182d5f6d914c7c5" providerId="LiveId" clId="{727BC4B7-8252-4F57-942A-74975B39C4C3}" dt="2023-08-03T20:11:53.380" v="392" actId="1076"/>
          <ac:picMkLst>
            <pc:docMk/>
            <pc:sldMk cId="0" sldId="266"/>
            <ac:picMk id="7170" creationId="{1CA7A186-2E6C-3C05-B65F-D8E1975ADA9A}"/>
          </ac:picMkLst>
        </pc:picChg>
        <pc:picChg chg="del">
          <ac:chgData name="Murray Ververda" userId="c182d5f6d914c7c5" providerId="LiveId" clId="{727BC4B7-8252-4F57-942A-74975B39C4C3}" dt="2023-08-03T20:09:36.109" v="381" actId="478"/>
          <ac:picMkLst>
            <pc:docMk/>
            <pc:sldMk cId="0" sldId="266"/>
            <ac:picMk id="49169" creationId="{00000000-0000-0000-0000-000000000000}"/>
          </ac:picMkLst>
        </pc:picChg>
      </pc:sldChg>
      <pc:sldChg chg="addSp delSp modSp mod modAnim">
        <pc:chgData name="Murray Ververda" userId="c182d5f6d914c7c5" providerId="LiveId" clId="{727BC4B7-8252-4F57-942A-74975B39C4C3}" dt="2023-08-03T20:16:10.698" v="426" actId="1076"/>
        <pc:sldMkLst>
          <pc:docMk/>
          <pc:sldMk cId="0" sldId="267"/>
        </pc:sldMkLst>
        <pc:spChg chg="add del mod">
          <ac:chgData name="Murray Ververda" userId="c182d5f6d914c7c5" providerId="LiveId" clId="{727BC4B7-8252-4F57-942A-74975B39C4C3}" dt="2023-08-03T20:15:58.825" v="424" actId="478"/>
          <ac:spMkLst>
            <pc:docMk/>
            <pc:sldMk cId="0" sldId="267"/>
            <ac:spMk id="3" creationId="{BB513D82-218F-FBA4-AC76-4849286DD67E}"/>
          </ac:spMkLst>
        </pc:spChg>
        <pc:spChg chg="mod">
          <ac:chgData name="Murray Ververda" userId="c182d5f6d914c7c5" providerId="LiveId" clId="{727BC4B7-8252-4F57-942A-74975B39C4C3}" dt="2023-08-03T20:16:10.698" v="426" actId="1076"/>
          <ac:spMkLst>
            <pc:docMk/>
            <pc:sldMk cId="0" sldId="267"/>
            <ac:spMk id="50179" creationId="{00000000-0000-0000-0000-000000000000}"/>
          </ac:spMkLst>
        </pc:spChg>
        <pc:picChg chg="add mod">
          <ac:chgData name="Murray Ververda" userId="c182d5f6d914c7c5" providerId="LiveId" clId="{727BC4B7-8252-4F57-942A-74975B39C4C3}" dt="2023-08-03T20:16:04.873" v="425" actId="1076"/>
          <ac:picMkLst>
            <pc:docMk/>
            <pc:sldMk cId="0" sldId="267"/>
            <ac:picMk id="8194" creationId="{29FA997C-2732-DF89-FE94-E06D2579D70C}"/>
          </ac:picMkLst>
        </pc:picChg>
        <pc:picChg chg="del">
          <ac:chgData name="Murray Ververda" userId="c182d5f6d914c7c5" providerId="LiveId" clId="{727BC4B7-8252-4F57-942A-74975B39C4C3}" dt="2023-08-03T20:15:53.973" v="423" actId="478"/>
          <ac:picMkLst>
            <pc:docMk/>
            <pc:sldMk cId="0" sldId="267"/>
            <ac:picMk id="50188" creationId="{00000000-0000-0000-0000-000000000000}"/>
          </ac:picMkLst>
        </pc:picChg>
      </pc:sldChg>
      <pc:sldChg chg="modSp mod">
        <pc:chgData name="Murray Ververda" userId="c182d5f6d914c7c5" providerId="LiveId" clId="{727BC4B7-8252-4F57-942A-74975B39C4C3}" dt="2023-08-03T20:17:18.529" v="444" actId="255"/>
        <pc:sldMkLst>
          <pc:docMk/>
          <pc:sldMk cId="0" sldId="270"/>
        </pc:sldMkLst>
        <pc:spChg chg="mod">
          <ac:chgData name="Murray Ververda" userId="c182d5f6d914c7c5" providerId="LiveId" clId="{727BC4B7-8252-4F57-942A-74975B39C4C3}" dt="2023-07-05T22:21:20.273" v="1" actId="27636"/>
          <ac:spMkLst>
            <pc:docMk/>
            <pc:sldMk cId="0" sldId="270"/>
            <ac:spMk id="53250" creationId="{00000000-0000-0000-0000-000000000000}"/>
          </ac:spMkLst>
        </pc:spChg>
        <pc:spChg chg="mod">
          <ac:chgData name="Murray Ververda" userId="c182d5f6d914c7c5" providerId="LiveId" clId="{727BC4B7-8252-4F57-942A-74975B39C4C3}" dt="2023-08-03T20:17:18.529" v="444" actId="255"/>
          <ac:spMkLst>
            <pc:docMk/>
            <pc:sldMk cId="0" sldId="270"/>
            <ac:spMk id="53251" creationId="{00000000-0000-0000-0000-000000000000}"/>
          </ac:spMkLst>
        </pc:spChg>
        <pc:picChg chg="mod">
          <ac:chgData name="Murray Ververda" userId="c182d5f6d914c7c5" providerId="LiveId" clId="{727BC4B7-8252-4F57-942A-74975B39C4C3}" dt="2023-08-03T20:17:05.178" v="441" actId="14100"/>
          <ac:picMkLst>
            <pc:docMk/>
            <pc:sldMk cId="0" sldId="270"/>
            <ac:picMk id="7170" creationId="{00000000-0000-0000-0000-000000000000}"/>
          </ac:picMkLst>
        </pc:picChg>
      </pc:sldChg>
      <pc:sldChg chg="modSp mod">
        <pc:chgData name="Murray Ververda" userId="c182d5f6d914c7c5" providerId="LiveId" clId="{727BC4B7-8252-4F57-942A-74975B39C4C3}" dt="2023-08-03T20:04:32.961" v="346" actId="5793"/>
        <pc:sldMkLst>
          <pc:docMk/>
          <pc:sldMk cId="0" sldId="277"/>
        </pc:sldMkLst>
        <pc:spChg chg="mod">
          <ac:chgData name="Murray Ververda" userId="c182d5f6d914c7c5" providerId="LiveId" clId="{727BC4B7-8252-4F57-942A-74975B39C4C3}" dt="2023-08-03T20:04:32.961" v="346" actId="5793"/>
          <ac:spMkLst>
            <pc:docMk/>
            <pc:sldMk cId="0" sldId="277"/>
            <ac:spMk id="69635" creationId="{00000000-0000-0000-0000-000000000000}"/>
          </ac:spMkLst>
        </pc:spChg>
        <pc:picChg chg="mod">
          <ac:chgData name="Murray Ververda" userId="c182d5f6d914c7c5" providerId="LiveId" clId="{727BC4B7-8252-4F57-942A-74975B39C4C3}" dt="2023-08-03T20:04:21.755" v="339" actId="14100"/>
          <ac:picMkLst>
            <pc:docMk/>
            <pc:sldMk cId="0" sldId="277"/>
            <ac:picMk id="69639" creationId="{00000000-0000-0000-0000-000000000000}"/>
          </ac:picMkLst>
        </pc:picChg>
      </pc:sldChg>
      <pc:sldChg chg="modSp mod">
        <pc:chgData name="Murray Ververda" userId="c182d5f6d914c7c5" providerId="LiveId" clId="{727BC4B7-8252-4F57-942A-74975B39C4C3}" dt="2023-08-03T20:16:31.523" v="433" actId="14100"/>
        <pc:sldMkLst>
          <pc:docMk/>
          <pc:sldMk cId="0" sldId="281"/>
        </pc:sldMkLst>
        <pc:spChg chg="mod">
          <ac:chgData name="Murray Ververda" userId="c182d5f6d914c7c5" providerId="LiveId" clId="{727BC4B7-8252-4F57-942A-74975B39C4C3}" dt="2023-08-03T20:16:31.523" v="433" actId="14100"/>
          <ac:spMkLst>
            <pc:docMk/>
            <pc:sldMk cId="0" sldId="281"/>
            <ac:spMk id="95235" creationId="{00000000-0000-0000-0000-000000000000}"/>
          </ac:spMkLst>
        </pc:spChg>
        <pc:picChg chg="mod">
          <ac:chgData name="Murray Ververda" userId="c182d5f6d914c7c5" providerId="LiveId" clId="{727BC4B7-8252-4F57-942A-74975B39C4C3}" dt="2023-08-03T20:16:19.970" v="428" actId="14100"/>
          <ac:picMkLst>
            <pc:docMk/>
            <pc:sldMk cId="0" sldId="281"/>
            <ac:picMk id="5122" creationId="{00000000-0000-0000-0000-000000000000}"/>
          </ac:picMkLst>
        </pc:picChg>
      </pc:sldChg>
      <pc:sldChg chg="modSp mod">
        <pc:chgData name="Murray Ververda" userId="c182d5f6d914c7c5" providerId="LiveId" clId="{727BC4B7-8252-4F57-942A-74975B39C4C3}" dt="2023-08-03T20:18:19.105" v="457" actId="14100"/>
        <pc:sldMkLst>
          <pc:docMk/>
          <pc:sldMk cId="0" sldId="282"/>
        </pc:sldMkLst>
        <pc:spChg chg="mod">
          <ac:chgData name="Murray Ververda" userId="c182d5f6d914c7c5" providerId="LiveId" clId="{727BC4B7-8252-4F57-942A-74975B39C4C3}" dt="2023-08-03T19:38:37.521" v="16" actId="27636"/>
          <ac:spMkLst>
            <pc:docMk/>
            <pc:sldMk cId="0" sldId="282"/>
            <ac:spMk id="96259" creationId="{00000000-0000-0000-0000-000000000000}"/>
          </ac:spMkLst>
        </pc:spChg>
        <pc:picChg chg="mod">
          <ac:chgData name="Murray Ververda" userId="c182d5f6d914c7c5" providerId="LiveId" clId="{727BC4B7-8252-4F57-942A-74975B39C4C3}" dt="2023-08-03T20:18:19.105" v="457" actId="14100"/>
          <ac:picMkLst>
            <pc:docMk/>
            <pc:sldMk cId="0" sldId="282"/>
            <ac:picMk id="8194" creationId="{00000000-0000-0000-0000-000000000000}"/>
          </ac:picMkLst>
        </pc:picChg>
      </pc:sldChg>
      <pc:sldChg chg="modSp mod modAnim">
        <pc:chgData name="Murray Ververda" userId="c182d5f6d914c7c5" providerId="LiveId" clId="{727BC4B7-8252-4F57-942A-74975B39C4C3}" dt="2023-08-03T20:29:44.537" v="494"/>
        <pc:sldMkLst>
          <pc:docMk/>
          <pc:sldMk cId="0" sldId="283"/>
        </pc:sldMkLst>
        <pc:spChg chg="mod">
          <ac:chgData name="Murray Ververda" userId="c182d5f6d914c7c5" providerId="LiveId" clId="{727BC4B7-8252-4F57-942A-74975B39C4C3}" dt="2023-08-03T20:18:56.544" v="465" actId="207"/>
          <ac:spMkLst>
            <pc:docMk/>
            <pc:sldMk cId="0" sldId="283"/>
            <ac:spMk id="97283" creationId="{00000000-0000-0000-0000-000000000000}"/>
          </ac:spMkLst>
        </pc:spChg>
        <pc:picChg chg="mod">
          <ac:chgData name="Murray Ververda" userId="c182d5f6d914c7c5" providerId="LiveId" clId="{727BC4B7-8252-4F57-942A-74975B39C4C3}" dt="2023-08-03T20:18:33.347" v="459" actId="14100"/>
          <ac:picMkLst>
            <pc:docMk/>
            <pc:sldMk cId="0" sldId="283"/>
            <ac:picMk id="97287" creationId="{00000000-0000-0000-0000-000000000000}"/>
          </ac:picMkLst>
        </pc:picChg>
      </pc:sldChg>
      <pc:sldChg chg="modSp mod">
        <pc:chgData name="Murray Ververda" userId="c182d5f6d914c7c5" providerId="LiveId" clId="{727BC4B7-8252-4F57-942A-74975B39C4C3}" dt="2023-08-03T20:13:02.265" v="407" actId="1076"/>
        <pc:sldMkLst>
          <pc:docMk/>
          <pc:sldMk cId="0" sldId="284"/>
        </pc:sldMkLst>
        <pc:spChg chg="mod">
          <ac:chgData name="Murray Ververda" userId="c182d5f6d914c7c5" providerId="LiveId" clId="{727BC4B7-8252-4F57-942A-74975B39C4C3}" dt="2023-08-03T20:12:59.858" v="406" actId="14100"/>
          <ac:spMkLst>
            <pc:docMk/>
            <pc:sldMk cId="0" sldId="284"/>
            <ac:spMk id="2" creationId="{00000000-0000-0000-0000-000000000000}"/>
          </ac:spMkLst>
        </pc:spChg>
        <pc:picChg chg="mod">
          <ac:chgData name="Murray Ververda" userId="c182d5f6d914c7c5" providerId="LiveId" clId="{727BC4B7-8252-4F57-942A-74975B39C4C3}" dt="2023-08-03T20:13:02.265" v="407" actId="1076"/>
          <ac:picMkLst>
            <pc:docMk/>
            <pc:sldMk cId="0" sldId="284"/>
            <ac:picMk id="49168" creationId="{00000000-0000-0000-0000-000000000000}"/>
          </ac:picMkLst>
        </pc:picChg>
      </pc:sldChg>
      <pc:sldChg chg="modSp mod">
        <pc:chgData name="Murray Ververda" userId="c182d5f6d914c7c5" providerId="LiveId" clId="{727BC4B7-8252-4F57-942A-74975B39C4C3}" dt="2023-08-03T20:18:01.006" v="455" actId="27636"/>
        <pc:sldMkLst>
          <pc:docMk/>
          <pc:sldMk cId="0" sldId="285"/>
        </pc:sldMkLst>
        <pc:spChg chg="mod">
          <ac:chgData name="Murray Ververda" userId="c182d5f6d914c7c5" providerId="LiveId" clId="{727BC4B7-8252-4F57-942A-74975B39C4C3}" dt="2023-08-03T20:18:01.006" v="455" actId="27636"/>
          <ac:spMkLst>
            <pc:docMk/>
            <pc:sldMk cId="0" sldId="285"/>
            <ac:spMk id="94211" creationId="{00000000-0000-0000-0000-000000000000}"/>
          </ac:spMkLst>
        </pc:spChg>
        <pc:picChg chg="mod">
          <ac:chgData name="Murray Ververda" userId="c182d5f6d914c7c5" providerId="LiveId" clId="{727BC4B7-8252-4F57-942A-74975B39C4C3}" dt="2023-08-03T20:17:43.019" v="446" actId="14100"/>
          <ac:picMkLst>
            <pc:docMk/>
            <pc:sldMk cId="0" sldId="285"/>
            <ac:picMk id="98306" creationId="{00000000-0000-0000-0000-000000000000}"/>
          </ac:picMkLst>
        </pc:picChg>
      </pc:sldChg>
      <pc:sldChg chg="modSp mod">
        <pc:chgData name="Murray Ververda" userId="c182d5f6d914c7c5" providerId="LiveId" clId="{727BC4B7-8252-4F57-942A-74975B39C4C3}" dt="2023-08-03T20:16:54.273" v="439" actId="27636"/>
        <pc:sldMkLst>
          <pc:docMk/>
          <pc:sldMk cId="2618970056" sldId="286"/>
        </pc:sldMkLst>
        <pc:spChg chg="mod">
          <ac:chgData name="Murray Ververda" userId="c182d5f6d914c7c5" providerId="LiveId" clId="{727BC4B7-8252-4F57-942A-74975B39C4C3}" dt="2023-08-03T20:16:54.273" v="439" actId="27636"/>
          <ac:spMkLst>
            <pc:docMk/>
            <pc:sldMk cId="2618970056" sldId="286"/>
            <ac:spMk id="52227" creationId="{00000000-0000-0000-0000-000000000000}"/>
          </ac:spMkLst>
        </pc:spChg>
        <pc:picChg chg="mod">
          <ac:chgData name="Murray Ververda" userId="c182d5f6d914c7c5" providerId="LiveId" clId="{727BC4B7-8252-4F57-942A-74975B39C4C3}" dt="2023-08-03T20:16:46.913" v="435" actId="14100"/>
          <ac:picMkLst>
            <pc:docMk/>
            <pc:sldMk cId="2618970056" sldId="286"/>
            <ac:picMk id="6146" creationId="{00000000-0000-0000-0000-000000000000}"/>
          </ac:picMkLst>
        </pc:picChg>
      </pc:sldChg>
      <pc:sldChg chg="add">
        <pc:chgData name="Murray Ververda" userId="c182d5f6d914c7c5" providerId="LiveId" clId="{727BC4B7-8252-4F57-942A-74975B39C4C3}" dt="2023-08-03T19:42:14.860" v="85"/>
        <pc:sldMkLst>
          <pc:docMk/>
          <pc:sldMk cId="3837215425" sldId="287"/>
        </pc:sldMkLst>
      </pc:sldChg>
      <pc:sldChg chg="add modAnim">
        <pc:chgData name="Murray Ververda" userId="c182d5f6d914c7c5" providerId="LiveId" clId="{727BC4B7-8252-4F57-942A-74975B39C4C3}" dt="2023-08-03T20:21:04.730" v="466"/>
        <pc:sldMkLst>
          <pc:docMk/>
          <pc:sldMk cId="3390541590" sldId="289"/>
        </pc:sldMkLst>
      </pc:sldChg>
      <pc:sldChg chg="addSp modSp new mod setFolMasterAnim modAnim">
        <pc:chgData name="Murray Ververda" userId="c182d5f6d914c7c5" providerId="LiveId" clId="{727BC4B7-8252-4F57-942A-74975B39C4C3}" dt="2023-08-03T20:22:22.427" v="469"/>
        <pc:sldMkLst>
          <pc:docMk/>
          <pc:sldMk cId="2766573905" sldId="290"/>
        </pc:sldMkLst>
        <pc:spChg chg="mod">
          <ac:chgData name="Murray Ververda" userId="c182d5f6d914c7c5" providerId="LiveId" clId="{727BC4B7-8252-4F57-942A-74975B39C4C3}" dt="2023-08-03T19:47:58.529" v="179" actId="20577"/>
          <ac:spMkLst>
            <pc:docMk/>
            <pc:sldMk cId="2766573905" sldId="290"/>
            <ac:spMk id="2" creationId="{BCEC7BED-F963-C976-315A-D31AA60F77F1}"/>
          </ac:spMkLst>
        </pc:spChg>
        <pc:spChg chg="mod">
          <ac:chgData name="Murray Ververda" userId="c182d5f6d914c7c5" providerId="LiveId" clId="{727BC4B7-8252-4F57-942A-74975B39C4C3}" dt="2023-08-03T19:50:52.771" v="227" actId="207"/>
          <ac:spMkLst>
            <pc:docMk/>
            <pc:sldMk cId="2766573905" sldId="290"/>
            <ac:spMk id="3" creationId="{AEEDB07E-8B43-ACA0-194D-30A3945A09FA}"/>
          </ac:spMkLst>
        </pc:spChg>
        <pc:picChg chg="add mod">
          <ac:chgData name="Murray Ververda" userId="c182d5f6d914c7c5" providerId="LiveId" clId="{727BC4B7-8252-4F57-942A-74975B39C4C3}" dt="2023-08-03T19:49:10.255" v="187" actId="167"/>
          <ac:picMkLst>
            <pc:docMk/>
            <pc:sldMk cId="2766573905" sldId="290"/>
            <ac:picMk id="1026" creationId="{1570A5C3-6D97-6484-7734-6B5393704852}"/>
          </ac:picMkLst>
        </pc:picChg>
      </pc:sldChg>
      <pc:sldChg chg="modSp add mod modAnim">
        <pc:chgData name="Murray Ververda" userId="c182d5f6d914c7c5" providerId="LiveId" clId="{727BC4B7-8252-4F57-942A-74975B39C4C3}" dt="2023-08-03T19:52:41.912" v="234"/>
        <pc:sldMkLst>
          <pc:docMk/>
          <pc:sldMk cId="2052373392" sldId="323"/>
        </pc:sldMkLst>
        <pc:spChg chg="mod">
          <ac:chgData name="Murray Ververda" userId="c182d5f6d914c7c5" providerId="LiveId" clId="{727BC4B7-8252-4F57-942A-74975B39C4C3}" dt="2023-08-03T19:47:49.091" v="178" actId="113"/>
          <ac:spMkLst>
            <pc:docMk/>
            <pc:sldMk cId="2052373392" sldId="323"/>
            <ac:spMk id="2" creationId="{00000000-0000-0000-0000-000000000000}"/>
          </ac:spMkLst>
        </pc:spChg>
        <pc:spChg chg="mod">
          <ac:chgData name="Murray Ververda" userId="c182d5f6d914c7c5" providerId="LiveId" clId="{727BC4B7-8252-4F57-942A-74975B39C4C3}" dt="2023-08-03T19:46:14.859" v="144" actId="313"/>
          <ac:spMkLst>
            <pc:docMk/>
            <pc:sldMk cId="2052373392" sldId="323"/>
            <ac:spMk id="155650" creationId="{00000000-0000-0000-0000-000000000000}"/>
          </ac:spMkLst>
        </pc:spChg>
      </pc:sldChg>
      <pc:sldChg chg="modSp add mod setFolMasterAnim modAnim">
        <pc:chgData name="Murray Ververda" userId="c182d5f6d914c7c5" providerId="LiveId" clId="{727BC4B7-8252-4F57-942A-74975B39C4C3}" dt="2023-08-03T20:22:33.481" v="472"/>
        <pc:sldMkLst>
          <pc:docMk/>
          <pc:sldMk cId="2474659731" sldId="324"/>
        </pc:sldMkLst>
        <pc:spChg chg="mod">
          <ac:chgData name="Murray Ververda" userId="c182d5f6d914c7c5" providerId="LiveId" clId="{727BC4B7-8252-4F57-942A-74975B39C4C3}" dt="2023-08-03T19:51:39.053" v="232" actId="207"/>
          <ac:spMkLst>
            <pc:docMk/>
            <pc:sldMk cId="2474659731" sldId="324"/>
            <ac:spMk id="3" creationId="{AEEDB07E-8B43-ACA0-194D-30A3945A09FA}"/>
          </ac:spMkLst>
        </pc:spChg>
      </pc:sldChg>
      <pc:sldChg chg="addSp modSp new mod setFolMasterAnim modAnim">
        <pc:chgData name="Murray Ververda" userId="c182d5f6d914c7c5" providerId="LiveId" clId="{727BC4B7-8252-4F57-942A-74975B39C4C3}" dt="2023-08-03T20:23:35.523" v="484" actId="14100"/>
        <pc:sldMkLst>
          <pc:docMk/>
          <pc:sldMk cId="1062772971" sldId="325"/>
        </pc:sldMkLst>
        <pc:spChg chg="mod">
          <ac:chgData name="Murray Ververda" userId="c182d5f6d914c7c5" providerId="LiveId" clId="{727BC4B7-8252-4F57-942A-74975B39C4C3}" dt="2023-08-03T20:22:56.874" v="473" actId="14100"/>
          <ac:spMkLst>
            <pc:docMk/>
            <pc:sldMk cId="1062772971" sldId="325"/>
            <ac:spMk id="2" creationId="{5E5FAF68-7CD5-7818-15F7-6E0E3C9E9C35}"/>
          </ac:spMkLst>
        </pc:spChg>
        <pc:spChg chg="mod">
          <ac:chgData name="Murray Ververda" userId="c182d5f6d914c7c5" providerId="LiveId" clId="{727BC4B7-8252-4F57-942A-74975B39C4C3}" dt="2023-08-03T20:23:35.523" v="484" actId="14100"/>
          <ac:spMkLst>
            <pc:docMk/>
            <pc:sldMk cId="1062772971" sldId="325"/>
            <ac:spMk id="3" creationId="{61AC2F95-8259-9B1D-84FE-38F7E47CA1CD}"/>
          </ac:spMkLst>
        </pc:spChg>
        <pc:picChg chg="add mod">
          <ac:chgData name="Murray Ververda" userId="c182d5f6d914c7c5" providerId="LiveId" clId="{727BC4B7-8252-4F57-942A-74975B39C4C3}" dt="2023-08-03T19:57:46.223" v="283" actId="167"/>
          <ac:picMkLst>
            <pc:docMk/>
            <pc:sldMk cId="1062772971" sldId="325"/>
            <ac:picMk id="2050" creationId="{469ECC3E-A88D-A978-6322-698BB24A640B}"/>
          </ac:picMkLst>
        </pc:picChg>
      </pc:sldChg>
      <pc:sldChg chg="modSp add mod modAnim">
        <pc:chgData name="Murray Ververda" userId="c182d5f6d914c7c5" providerId="LiveId" clId="{727BC4B7-8252-4F57-942A-74975B39C4C3}" dt="2023-08-03T20:24:34.881" v="489"/>
        <pc:sldMkLst>
          <pc:docMk/>
          <pc:sldMk cId="920370041" sldId="326"/>
        </pc:sldMkLst>
        <pc:spChg chg="mod">
          <ac:chgData name="Murray Ververda" userId="c182d5f6d914c7c5" providerId="LiveId" clId="{727BC4B7-8252-4F57-942A-74975B39C4C3}" dt="2023-08-03T20:23:49.489" v="488" actId="14100"/>
          <ac:spMkLst>
            <pc:docMk/>
            <pc:sldMk cId="920370041" sldId="326"/>
            <ac:spMk id="3" creationId="{61AC2F95-8259-9B1D-84FE-38F7E47CA1CD}"/>
          </ac:spMkLst>
        </pc:spChg>
      </pc:sldChg>
      <pc:sldMasterChg chg="addSp delSp modSp">
        <pc:chgData name="Murray Ververda" userId="c182d5f6d914c7c5" providerId="LiveId" clId="{727BC4B7-8252-4F57-942A-74975B39C4C3}" dt="2023-08-03T19:38:37.382" v="5" actId="255"/>
        <pc:sldMasterMkLst>
          <pc:docMk/>
          <pc:sldMasterMk cId="1120545175" sldId="2147483720"/>
        </pc:sldMasterMkLst>
        <pc:spChg chg="mod">
          <ac:chgData name="Murray Ververda" userId="c182d5f6d914c7c5" providerId="LiveId" clId="{727BC4B7-8252-4F57-942A-74975B39C4C3}" dt="2023-08-03T19:38:37.382" v="5" actId="255"/>
          <ac:spMkLst>
            <pc:docMk/>
            <pc:sldMasterMk cId="1120545175" sldId="2147483720"/>
            <ac:spMk id="3" creationId="{00000000-0000-0000-0000-000000000000}"/>
          </ac:spMkLst>
        </pc:spChg>
        <pc:picChg chg="add mod">
          <ac:chgData name="Murray Ververda" userId="c182d5f6d914c7c5" providerId="LiveId" clId="{727BC4B7-8252-4F57-942A-74975B39C4C3}" dt="2023-07-05T22:21:31.557" v="4" actId="167"/>
          <ac:picMkLst>
            <pc:docMk/>
            <pc:sldMasterMk cId="1120545175" sldId="2147483720"/>
            <ac:picMk id="8" creationId="{A6130317-9AF7-1916-DEAA-EADA3C91904E}"/>
          </ac:picMkLst>
        </pc:picChg>
        <pc:picChg chg="del">
          <ac:chgData name="Murray Ververda" userId="c182d5f6d914c7c5" providerId="LiveId" clId="{727BC4B7-8252-4F57-942A-74975B39C4C3}" dt="2023-07-05T22:21:24.928" v="2" actId="478"/>
          <ac:picMkLst>
            <pc:docMk/>
            <pc:sldMasterMk cId="1120545175" sldId="2147483720"/>
            <ac:picMk id="1026" creationId="{00000000-0000-0000-0000-000000000000}"/>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674D2-AC9D-4C3A-85AE-C626B06EBFAB}" type="datetimeFigureOut">
              <a:rPr lang="en-CA" smtClean="0"/>
              <a:t>2023-08-03</a:t>
            </a:fld>
            <a:endParaRPr lang="en-CA"/>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BAF98-5808-4B63-89A3-0C1233716142}" type="slidenum">
              <a:rPr lang="en-CA" smtClean="0"/>
              <a:t>‹#›</a:t>
            </a:fld>
            <a:endParaRPr lang="en-CA"/>
          </a:p>
        </p:txBody>
      </p:sp>
    </p:spTree>
    <p:extLst>
      <p:ext uri="{BB962C8B-B14F-4D97-AF65-F5344CB8AC3E}">
        <p14:creationId xmlns:p14="http://schemas.microsoft.com/office/powerpoint/2010/main" val="3777728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F2E89D-F8AD-44E9-872D-222C630CC159}" type="slidenum">
              <a:rPr kumimoji="0" lang="en-CA"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7449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endParaRPr lang="en-CA"/>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380985" indent="0" algn="ctr">
              <a:buNone/>
              <a:defRPr>
                <a:solidFill>
                  <a:schemeClr val="tx1">
                    <a:tint val="75000"/>
                  </a:schemeClr>
                </a:solidFill>
              </a:defRPr>
            </a:lvl2pPr>
            <a:lvl3pPr marL="761970" indent="0" algn="ctr">
              <a:buNone/>
              <a:defRPr>
                <a:solidFill>
                  <a:schemeClr val="tx1">
                    <a:tint val="75000"/>
                  </a:schemeClr>
                </a:solidFill>
              </a:defRPr>
            </a:lvl3pPr>
            <a:lvl4pPr marL="1142954" indent="0" algn="ctr">
              <a:buNone/>
              <a:defRPr>
                <a:solidFill>
                  <a:schemeClr val="tx1">
                    <a:tint val="75000"/>
                  </a:schemeClr>
                </a:solidFill>
              </a:defRPr>
            </a:lvl4pPr>
            <a:lvl5pPr marL="1523939" indent="0" algn="ctr">
              <a:buNone/>
              <a:defRPr>
                <a:solidFill>
                  <a:schemeClr val="tx1">
                    <a:tint val="75000"/>
                  </a:schemeClr>
                </a:solidFill>
              </a:defRPr>
            </a:lvl5pPr>
            <a:lvl6pPr marL="1904924" indent="0" algn="ctr">
              <a:buNone/>
              <a:defRPr>
                <a:solidFill>
                  <a:schemeClr val="tx1">
                    <a:tint val="75000"/>
                  </a:schemeClr>
                </a:solidFill>
              </a:defRPr>
            </a:lvl6pPr>
            <a:lvl7pPr marL="2285909" indent="0" algn="ctr">
              <a:buNone/>
              <a:defRPr>
                <a:solidFill>
                  <a:schemeClr val="tx1">
                    <a:tint val="75000"/>
                  </a:schemeClr>
                </a:solidFill>
              </a:defRPr>
            </a:lvl7pPr>
            <a:lvl8pPr marL="2666893" indent="0" algn="ctr">
              <a:buNone/>
              <a:defRPr>
                <a:solidFill>
                  <a:schemeClr val="tx1">
                    <a:tint val="75000"/>
                  </a:schemeClr>
                </a:solidFill>
              </a:defRPr>
            </a:lvl8pPr>
            <a:lvl9pPr marL="3047878"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FF2E715-4F2F-49BE-AE8B-2A4A478B80FE}" type="slidenum">
              <a:rPr lang="en-US" smtClean="0"/>
              <a:pPr>
                <a:defRPr/>
              </a:pPr>
              <a:t>‹#›</a:t>
            </a:fld>
            <a:endParaRPr lang="en-US"/>
          </a:p>
        </p:txBody>
      </p:sp>
    </p:spTree>
    <p:extLst>
      <p:ext uri="{BB962C8B-B14F-4D97-AF65-F5344CB8AC3E}">
        <p14:creationId xmlns:p14="http://schemas.microsoft.com/office/powerpoint/2010/main" val="119670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5472322-9EEE-44CD-A8BA-8315DB1E9866}" type="slidenum">
              <a:rPr lang="en-US" smtClean="0"/>
              <a:pPr>
                <a:defRPr/>
              </a:pPr>
              <a:t>‹#›</a:t>
            </a:fld>
            <a:endParaRPr lang="en-US"/>
          </a:p>
        </p:txBody>
      </p:sp>
    </p:spTree>
    <p:extLst>
      <p:ext uri="{BB962C8B-B14F-4D97-AF65-F5344CB8AC3E}">
        <p14:creationId xmlns:p14="http://schemas.microsoft.com/office/powerpoint/2010/main" val="2595790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3333"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667">
                <a:solidFill>
                  <a:schemeClr val="tx1">
                    <a:tint val="75000"/>
                  </a:schemeClr>
                </a:solidFill>
              </a:defRPr>
            </a:lvl1pPr>
            <a:lvl2pPr marL="380985" indent="0">
              <a:buNone/>
              <a:defRPr sz="1500">
                <a:solidFill>
                  <a:schemeClr val="tx1">
                    <a:tint val="75000"/>
                  </a:schemeClr>
                </a:solidFill>
              </a:defRPr>
            </a:lvl2pPr>
            <a:lvl3pPr marL="761970" indent="0">
              <a:buNone/>
              <a:defRPr sz="1333">
                <a:solidFill>
                  <a:schemeClr val="tx1">
                    <a:tint val="75000"/>
                  </a:schemeClr>
                </a:solidFill>
              </a:defRPr>
            </a:lvl3pPr>
            <a:lvl4pPr marL="1142954" indent="0">
              <a:buNone/>
              <a:defRPr sz="1167">
                <a:solidFill>
                  <a:schemeClr val="tx1">
                    <a:tint val="75000"/>
                  </a:schemeClr>
                </a:solidFill>
              </a:defRPr>
            </a:lvl4pPr>
            <a:lvl5pPr marL="1523939" indent="0">
              <a:buNone/>
              <a:defRPr sz="1167">
                <a:solidFill>
                  <a:schemeClr val="tx1">
                    <a:tint val="75000"/>
                  </a:schemeClr>
                </a:solidFill>
              </a:defRPr>
            </a:lvl5pPr>
            <a:lvl6pPr marL="1904924" indent="0">
              <a:buNone/>
              <a:defRPr sz="1167">
                <a:solidFill>
                  <a:schemeClr val="tx1">
                    <a:tint val="75000"/>
                  </a:schemeClr>
                </a:solidFill>
              </a:defRPr>
            </a:lvl6pPr>
            <a:lvl7pPr marL="2285909" indent="0">
              <a:buNone/>
              <a:defRPr sz="1167">
                <a:solidFill>
                  <a:schemeClr val="tx1">
                    <a:tint val="75000"/>
                  </a:schemeClr>
                </a:solidFill>
              </a:defRPr>
            </a:lvl7pPr>
            <a:lvl8pPr marL="2666893" indent="0">
              <a:buNone/>
              <a:defRPr sz="1167">
                <a:solidFill>
                  <a:schemeClr val="tx1">
                    <a:tint val="75000"/>
                  </a:schemeClr>
                </a:solidFill>
              </a:defRPr>
            </a:lvl8pPr>
            <a:lvl9pPr marL="3047878" indent="0">
              <a:buNone/>
              <a:defRPr sz="11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8F6D7F6-E943-4279-B5B9-A3A664685A6D}" type="slidenum">
              <a:rPr lang="en-US" smtClean="0"/>
              <a:pPr>
                <a:defRPr/>
              </a:pPr>
              <a:t>‹#›</a:t>
            </a:fld>
            <a:endParaRPr lang="en-US"/>
          </a:p>
        </p:txBody>
      </p:sp>
    </p:spTree>
    <p:extLst>
      <p:ext uri="{BB962C8B-B14F-4D97-AF65-F5344CB8AC3E}">
        <p14:creationId xmlns:p14="http://schemas.microsoft.com/office/powerpoint/2010/main" val="115709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35B064-835C-49EF-A2CE-75D61549781E}" type="slidenum">
              <a:rPr lang="en-US" smtClean="0"/>
              <a:pPr>
                <a:defRPr/>
              </a:pPr>
              <a:t>‹#›</a:t>
            </a:fld>
            <a:endParaRPr lang="en-US"/>
          </a:p>
        </p:txBody>
      </p:sp>
    </p:spTree>
    <p:extLst>
      <p:ext uri="{BB962C8B-B14F-4D97-AF65-F5344CB8AC3E}">
        <p14:creationId xmlns:p14="http://schemas.microsoft.com/office/powerpoint/2010/main" val="3367074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3016CE3-46BD-482F-BB81-DCA5790B62D1}" type="slidenum">
              <a:rPr lang="en-US" smtClean="0"/>
              <a:pPr>
                <a:defRPr/>
              </a:pPr>
              <a:t>‹#›</a:t>
            </a:fld>
            <a:endParaRPr lang="en-US"/>
          </a:p>
        </p:txBody>
      </p:sp>
    </p:spTree>
    <p:extLst>
      <p:ext uri="{BB962C8B-B14F-4D97-AF65-F5344CB8AC3E}">
        <p14:creationId xmlns:p14="http://schemas.microsoft.com/office/powerpoint/2010/main" val="216480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F401143-B466-4FA7-9027-4C29FA430991}" type="slidenum">
              <a:rPr lang="en-US" smtClean="0"/>
              <a:pPr>
                <a:defRPr/>
              </a:pPr>
              <a:t>‹#›</a:t>
            </a:fld>
            <a:endParaRPr lang="en-US"/>
          </a:p>
        </p:txBody>
      </p:sp>
    </p:spTree>
    <p:extLst>
      <p:ext uri="{BB962C8B-B14F-4D97-AF65-F5344CB8AC3E}">
        <p14:creationId xmlns:p14="http://schemas.microsoft.com/office/powerpoint/2010/main" val="2152137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E6B841B-8C9C-4481-ACDB-D49D116EA1A9}" type="slidenum">
              <a:rPr lang="en-US" smtClean="0"/>
              <a:pPr>
                <a:defRPr/>
              </a:pPr>
              <a:t>‹#›</a:t>
            </a:fld>
            <a:endParaRPr lang="en-US"/>
          </a:p>
        </p:txBody>
      </p:sp>
    </p:spTree>
    <p:extLst>
      <p:ext uri="{BB962C8B-B14F-4D97-AF65-F5344CB8AC3E}">
        <p14:creationId xmlns:p14="http://schemas.microsoft.com/office/powerpoint/2010/main" val="184955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1667" b="1"/>
            </a:lvl1pPr>
          </a:lstStyle>
          <a:p>
            <a:r>
              <a:rPr lang="en-US"/>
              <a:t>Click to edit Master title style</a:t>
            </a:r>
            <a:endParaRPr lang="en-CA"/>
          </a:p>
        </p:txBody>
      </p:sp>
      <p:sp>
        <p:nvSpPr>
          <p:cNvPr id="3" name="Content Placeholder 2"/>
          <p:cNvSpPr>
            <a:spLocks noGrp="1"/>
          </p:cNvSpPr>
          <p:nvPr>
            <p:ph idx="1"/>
          </p:nvPr>
        </p:nvSpPr>
        <p:spPr>
          <a:xfrm>
            <a:off x="3575050" y="227542"/>
            <a:ext cx="511175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12E4C23-E325-43E9-91F2-124A04ABBD61}" type="slidenum">
              <a:rPr lang="en-US" smtClean="0"/>
              <a:pPr>
                <a:defRPr/>
              </a:pPr>
              <a:t>‹#›</a:t>
            </a:fld>
            <a:endParaRPr lang="en-US"/>
          </a:p>
        </p:txBody>
      </p:sp>
    </p:spTree>
    <p:extLst>
      <p:ext uri="{BB962C8B-B14F-4D97-AF65-F5344CB8AC3E}">
        <p14:creationId xmlns:p14="http://schemas.microsoft.com/office/powerpoint/2010/main" val="1696332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1667"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a:t>Click icon to add picture</a:t>
            </a:r>
            <a:endParaRPr lang="en-CA"/>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22746D0-CB6A-47D1-B68A-578BE885CC71}" type="slidenum">
              <a:rPr lang="en-US" smtClean="0"/>
              <a:pPr>
                <a:defRPr/>
              </a:pPr>
              <a:t>‹#›</a:t>
            </a:fld>
            <a:endParaRPr lang="en-US"/>
          </a:p>
        </p:txBody>
      </p:sp>
    </p:spTree>
    <p:extLst>
      <p:ext uri="{BB962C8B-B14F-4D97-AF65-F5344CB8AC3E}">
        <p14:creationId xmlns:p14="http://schemas.microsoft.com/office/powerpoint/2010/main" val="2189613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D2D4BB1-26CF-4259-85AD-4C3AE222E416}" type="slidenum">
              <a:rPr lang="en-US" smtClean="0"/>
              <a:pPr>
                <a:defRPr/>
              </a:pPr>
              <a:t>‹#›</a:t>
            </a:fld>
            <a:endParaRPr lang="en-US"/>
          </a:p>
        </p:txBody>
      </p:sp>
    </p:spTree>
    <p:extLst>
      <p:ext uri="{BB962C8B-B14F-4D97-AF65-F5344CB8AC3E}">
        <p14:creationId xmlns:p14="http://schemas.microsoft.com/office/powerpoint/2010/main" val="267980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67C30F9-E439-4D00-B5E4-BAC0AD79A9CE}" type="slidenum">
              <a:rPr lang="en-US" smtClean="0"/>
              <a:pPr>
                <a:defRPr/>
              </a:pPr>
              <a:t>‹#›</a:t>
            </a:fld>
            <a:endParaRPr lang="en-US"/>
          </a:p>
        </p:txBody>
      </p:sp>
    </p:spTree>
    <p:extLst>
      <p:ext uri="{BB962C8B-B14F-4D97-AF65-F5344CB8AC3E}">
        <p14:creationId xmlns:p14="http://schemas.microsoft.com/office/powerpoint/2010/main" val="2036576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endParaRPr lang="en-CA"/>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solidFill>
              </a:defRPr>
            </a:lvl1pPr>
            <a:lvl2pPr marL="380985" indent="0" algn="ctr">
              <a:buNone/>
              <a:defRPr>
                <a:solidFill>
                  <a:schemeClr val="tx1">
                    <a:tint val="75000"/>
                  </a:schemeClr>
                </a:solidFill>
              </a:defRPr>
            </a:lvl2pPr>
            <a:lvl3pPr marL="761970" indent="0" algn="ctr">
              <a:buNone/>
              <a:defRPr>
                <a:solidFill>
                  <a:schemeClr val="tx1">
                    <a:tint val="75000"/>
                  </a:schemeClr>
                </a:solidFill>
              </a:defRPr>
            </a:lvl3pPr>
            <a:lvl4pPr marL="1142954" indent="0" algn="ctr">
              <a:buNone/>
              <a:defRPr>
                <a:solidFill>
                  <a:schemeClr val="tx1">
                    <a:tint val="75000"/>
                  </a:schemeClr>
                </a:solidFill>
              </a:defRPr>
            </a:lvl4pPr>
            <a:lvl5pPr marL="1523939" indent="0" algn="ctr">
              <a:buNone/>
              <a:defRPr>
                <a:solidFill>
                  <a:schemeClr val="tx1">
                    <a:tint val="75000"/>
                  </a:schemeClr>
                </a:solidFill>
              </a:defRPr>
            </a:lvl5pPr>
            <a:lvl6pPr marL="1904924" indent="0" algn="ctr">
              <a:buNone/>
              <a:defRPr>
                <a:solidFill>
                  <a:schemeClr val="tx1">
                    <a:tint val="75000"/>
                  </a:schemeClr>
                </a:solidFill>
              </a:defRPr>
            </a:lvl6pPr>
            <a:lvl7pPr marL="2285909" indent="0" algn="ctr">
              <a:buNone/>
              <a:defRPr>
                <a:solidFill>
                  <a:schemeClr val="tx1">
                    <a:tint val="75000"/>
                  </a:schemeClr>
                </a:solidFill>
              </a:defRPr>
            </a:lvl7pPr>
            <a:lvl8pPr marL="2666893" indent="0" algn="ctr">
              <a:buNone/>
              <a:defRPr>
                <a:solidFill>
                  <a:schemeClr val="tx1">
                    <a:tint val="75000"/>
                  </a:schemeClr>
                </a:solidFill>
              </a:defRPr>
            </a:lvl8pPr>
            <a:lvl9pPr marL="3047878" indent="0" algn="ctr">
              <a:buNone/>
              <a:defRPr>
                <a:solidFill>
                  <a:schemeClr val="tx1">
                    <a:tint val="75000"/>
                  </a:schemeClr>
                </a:solidFill>
              </a:defRPr>
            </a:lvl9pPr>
          </a:lstStyle>
          <a:p>
            <a:r>
              <a:rPr lang="en-US" dirty="0"/>
              <a:t>Click to edit Master subtitle style</a:t>
            </a:r>
            <a:endParaRPr lang="en-CA" dirty="0"/>
          </a:p>
        </p:txBody>
      </p:sp>
      <p:sp>
        <p:nvSpPr>
          <p:cNvPr id="4" name="Date Placeholder 3"/>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583547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2778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3333"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1667">
                <a:solidFill>
                  <a:schemeClr val="tx1">
                    <a:tint val="75000"/>
                  </a:schemeClr>
                </a:solidFill>
              </a:defRPr>
            </a:lvl1pPr>
            <a:lvl2pPr marL="380985" indent="0">
              <a:buNone/>
              <a:defRPr sz="1500">
                <a:solidFill>
                  <a:schemeClr val="tx1">
                    <a:tint val="75000"/>
                  </a:schemeClr>
                </a:solidFill>
              </a:defRPr>
            </a:lvl2pPr>
            <a:lvl3pPr marL="761970" indent="0">
              <a:buNone/>
              <a:defRPr sz="1333">
                <a:solidFill>
                  <a:schemeClr val="tx1">
                    <a:tint val="75000"/>
                  </a:schemeClr>
                </a:solidFill>
              </a:defRPr>
            </a:lvl3pPr>
            <a:lvl4pPr marL="1142954" indent="0">
              <a:buNone/>
              <a:defRPr sz="1167">
                <a:solidFill>
                  <a:schemeClr val="tx1">
                    <a:tint val="75000"/>
                  </a:schemeClr>
                </a:solidFill>
              </a:defRPr>
            </a:lvl4pPr>
            <a:lvl5pPr marL="1523939" indent="0">
              <a:buNone/>
              <a:defRPr sz="1167">
                <a:solidFill>
                  <a:schemeClr val="tx1">
                    <a:tint val="75000"/>
                  </a:schemeClr>
                </a:solidFill>
              </a:defRPr>
            </a:lvl5pPr>
            <a:lvl6pPr marL="1904924" indent="0">
              <a:buNone/>
              <a:defRPr sz="1167">
                <a:solidFill>
                  <a:schemeClr val="tx1">
                    <a:tint val="75000"/>
                  </a:schemeClr>
                </a:solidFill>
              </a:defRPr>
            </a:lvl6pPr>
            <a:lvl7pPr marL="2285909" indent="0">
              <a:buNone/>
              <a:defRPr sz="1167">
                <a:solidFill>
                  <a:schemeClr val="tx1">
                    <a:tint val="75000"/>
                  </a:schemeClr>
                </a:solidFill>
              </a:defRPr>
            </a:lvl7pPr>
            <a:lvl8pPr marL="2666893" indent="0">
              <a:buNone/>
              <a:defRPr sz="1167">
                <a:solidFill>
                  <a:schemeClr val="tx1">
                    <a:tint val="75000"/>
                  </a:schemeClr>
                </a:solidFill>
              </a:defRPr>
            </a:lvl8pPr>
            <a:lvl9pPr marL="3047878" indent="0">
              <a:buNone/>
              <a:defRPr sz="11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93636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720014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35447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585519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925258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1667" b="1"/>
            </a:lvl1pPr>
          </a:lstStyle>
          <a:p>
            <a:r>
              <a:rPr lang="en-US"/>
              <a:t>Click to edit Master title style</a:t>
            </a:r>
            <a:endParaRPr lang="en-CA"/>
          </a:p>
        </p:txBody>
      </p:sp>
      <p:sp>
        <p:nvSpPr>
          <p:cNvPr id="3" name="Content Placeholder 2"/>
          <p:cNvSpPr>
            <a:spLocks noGrp="1"/>
          </p:cNvSpPr>
          <p:nvPr>
            <p:ph idx="1"/>
          </p:nvPr>
        </p:nvSpPr>
        <p:spPr>
          <a:xfrm>
            <a:off x="3575050" y="227542"/>
            <a:ext cx="511175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140544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1667"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a:t>Click icon to add picture</a:t>
            </a:r>
            <a:endParaRPr lang="en-CA"/>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89568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916806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8441302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7359"/>
            <a:ext cx="7772400" cy="1225021"/>
          </a:xfrm>
        </p:spPr>
        <p:txBody>
          <a:bodyPr/>
          <a:lstStyle>
            <a:lvl1pPr>
              <a:defRPr sz="4000">
                <a:solidFill>
                  <a:srgbClr val="800000"/>
                </a:solidFill>
                <a:latin typeface="News Gothic MT" panose="020B0504020203020204" pitchFamily="34" charset="0"/>
                <a:cs typeface="Arial" panose="020B0604020202020204" pitchFamily="34" charset="0"/>
              </a:defRPr>
            </a:lvl1pPr>
          </a:lstStyle>
          <a:p>
            <a:r>
              <a:rPr lang="en-US" dirty="0"/>
              <a:t>Click to edit Master title style</a:t>
            </a:r>
            <a:endParaRPr lang="en-CA" dirty="0"/>
          </a:p>
        </p:txBody>
      </p:sp>
      <p:sp>
        <p:nvSpPr>
          <p:cNvPr id="3" name="Subtitle 2"/>
          <p:cNvSpPr>
            <a:spLocks noGrp="1"/>
          </p:cNvSpPr>
          <p:nvPr>
            <p:ph type="subTitle" idx="1"/>
          </p:nvPr>
        </p:nvSpPr>
        <p:spPr>
          <a:xfrm>
            <a:off x="1250482" y="1777380"/>
            <a:ext cx="6400800" cy="9001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
        <p:nvSpPr>
          <p:cNvPr id="4" name="Date Placeholder 3"/>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5" name="Footer Placeholder 4"/>
          <p:cNvSpPr>
            <a:spLocks noGrp="1"/>
          </p:cNvSpPr>
          <p:nvPr>
            <p:ph type="ftr" sz="quarter" idx="11"/>
          </p:nvPr>
        </p:nvSpPr>
        <p:spPr/>
        <p:txBody>
          <a:bodyPr/>
          <a:lstStyle/>
          <a:p>
            <a:endParaRPr lang="en-CA" dirty="0">
              <a:solidFill>
                <a:srgbClr val="073E87"/>
              </a:solidFill>
            </a:endParaRPr>
          </a:p>
        </p:txBody>
      </p:sp>
      <p:sp>
        <p:nvSpPr>
          <p:cNvPr id="6" name="Slide Number Placeholder 5"/>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2168769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3049"/>
            <a:ext cx="9144000" cy="517240"/>
          </a:xfrm>
        </p:spPr>
        <p:txBody>
          <a:bodyPr/>
          <a:lstStyle>
            <a:lvl1pPr>
              <a:defRPr b="0" baseline="0">
                <a:solidFill>
                  <a:srgbClr val="0000CC"/>
                </a:solidFill>
                <a:effectLst/>
                <a:latin typeface="Bookman Old Style" panose="02050604050505020204" pitchFamily="18" charset="0"/>
                <a:ea typeface="Batang" panose="02030600000101010101" pitchFamily="18" charset="-127"/>
                <a:cs typeface="Poppins" panose="00000500000000000000" pitchFamily="2"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sz="300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5" name="Footer Placeholder 4"/>
          <p:cNvSpPr>
            <a:spLocks noGrp="1"/>
          </p:cNvSpPr>
          <p:nvPr>
            <p:ph type="ftr" sz="quarter" idx="11"/>
          </p:nvPr>
        </p:nvSpPr>
        <p:spPr/>
        <p:txBody>
          <a:bodyPr/>
          <a:lstStyle/>
          <a:p>
            <a:endParaRPr lang="en-CA" dirty="0">
              <a:solidFill>
                <a:srgbClr val="073E87"/>
              </a:solidFill>
            </a:endParaRPr>
          </a:p>
        </p:txBody>
      </p:sp>
      <p:sp>
        <p:nvSpPr>
          <p:cNvPr id="6" name="Slide Number Placeholder 5"/>
          <p:cNvSpPr>
            <a:spLocks noGrp="1"/>
          </p:cNvSpPr>
          <p:nvPr>
            <p:ph type="sldNum" sz="quarter" idx="12"/>
          </p:nvPr>
        </p:nvSpPr>
        <p:spPr/>
        <p:txBody>
          <a:bodyPr/>
          <a:lstStyle/>
          <a:p>
            <a:fld id="{89D2E3EF-1CFA-47D4-A380-6F6017875AFA}" type="slidenum">
              <a:rPr lang="en-CA" smtClean="0"/>
              <a:t>‹#›</a:t>
            </a:fld>
            <a:endParaRPr lang="en-CA" dirty="0"/>
          </a:p>
        </p:txBody>
      </p:sp>
    </p:spTree>
    <p:extLst>
      <p:ext uri="{BB962C8B-B14F-4D97-AF65-F5344CB8AC3E}">
        <p14:creationId xmlns:p14="http://schemas.microsoft.com/office/powerpoint/2010/main" val="90951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600"/>
                                        <p:tgtEl>
                                          <p:spTgt spid="3">
                                            <p:bg/>
                                          </p:spTgt>
                                        </p:tgtEl>
                                      </p:cBhvr>
                                    </p:animEffect>
                                  </p:childTnLst>
                                </p:cTn>
                              </p:par>
                            </p:childTnLst>
                          </p:cTn>
                        </p:par>
                        <p:par>
                          <p:cTn id="12" fill="hold">
                            <p:stCondLst>
                              <p:cond delay="11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3B2052-4328-425C-B92F-52BA6C9F0EE8}" type="datetimeFigureOut">
              <a:rPr lang="en-CA" smtClean="0">
                <a:solidFill>
                  <a:srgbClr val="C6E7FC"/>
                </a:solidFill>
              </a:rPr>
              <a:pPr/>
              <a:t>2023-08-03</a:t>
            </a:fld>
            <a:endParaRPr lang="en-CA" dirty="0">
              <a:solidFill>
                <a:srgbClr val="C6E7FC"/>
              </a:solidFill>
            </a:endParaRPr>
          </a:p>
        </p:txBody>
      </p:sp>
      <p:sp>
        <p:nvSpPr>
          <p:cNvPr id="5" name="Footer Placeholder 4"/>
          <p:cNvSpPr>
            <a:spLocks noGrp="1"/>
          </p:cNvSpPr>
          <p:nvPr>
            <p:ph type="ftr" sz="quarter" idx="11"/>
          </p:nvPr>
        </p:nvSpPr>
        <p:spPr/>
        <p:txBody>
          <a:bodyPr/>
          <a:lstStyle/>
          <a:p>
            <a:endParaRPr lang="en-CA" dirty="0">
              <a:solidFill>
                <a:srgbClr val="C6E7FC"/>
              </a:solidFill>
            </a:endParaRPr>
          </a:p>
        </p:txBody>
      </p:sp>
      <p:sp>
        <p:nvSpPr>
          <p:cNvPr id="6" name="Slide Number Placeholder 5"/>
          <p:cNvSpPr>
            <a:spLocks noGrp="1"/>
          </p:cNvSpPr>
          <p:nvPr>
            <p:ph type="sldNum" sz="quarter" idx="12"/>
          </p:nvPr>
        </p:nvSpPr>
        <p:spPr/>
        <p:txBody>
          <a:bodyPr/>
          <a:lstStyle/>
          <a:p>
            <a:fld id="{36C3934D-277B-4B46-A045-7119BF496018}" type="slidenum">
              <a:rPr lang="en-CA" smtClean="0">
                <a:solidFill>
                  <a:prstClr val="white"/>
                </a:solidFill>
              </a:rPr>
              <a:pPr/>
              <a:t>‹#›</a:t>
            </a:fld>
            <a:endParaRPr lang="en-CA" dirty="0">
              <a:solidFill>
                <a:prstClr val="white"/>
              </a:solidFill>
            </a:endParaRPr>
          </a:p>
        </p:txBody>
      </p:sp>
    </p:spTree>
    <p:extLst>
      <p:ext uri="{BB962C8B-B14F-4D97-AF65-F5344CB8AC3E}">
        <p14:creationId xmlns:p14="http://schemas.microsoft.com/office/powerpoint/2010/main" val="998370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6" name="Footer Placeholder 5"/>
          <p:cNvSpPr>
            <a:spLocks noGrp="1"/>
          </p:cNvSpPr>
          <p:nvPr>
            <p:ph type="ftr" sz="quarter" idx="11"/>
          </p:nvPr>
        </p:nvSpPr>
        <p:spPr/>
        <p:txBody>
          <a:bodyPr/>
          <a:lstStyle/>
          <a:p>
            <a:endParaRPr lang="en-CA" dirty="0">
              <a:solidFill>
                <a:srgbClr val="073E87"/>
              </a:solidFill>
            </a:endParaRPr>
          </a:p>
        </p:txBody>
      </p:sp>
      <p:sp>
        <p:nvSpPr>
          <p:cNvPr id="7" name="Slide Number Placeholder 6"/>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1374937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33"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8" name="Footer Placeholder 7"/>
          <p:cNvSpPr>
            <a:spLocks noGrp="1"/>
          </p:cNvSpPr>
          <p:nvPr>
            <p:ph type="ftr" sz="quarter" idx="11"/>
          </p:nvPr>
        </p:nvSpPr>
        <p:spPr/>
        <p:txBody>
          <a:bodyPr/>
          <a:lstStyle/>
          <a:p>
            <a:endParaRPr lang="en-CA" dirty="0">
              <a:solidFill>
                <a:srgbClr val="073E87"/>
              </a:solidFill>
            </a:endParaRPr>
          </a:p>
        </p:txBody>
      </p:sp>
      <p:sp>
        <p:nvSpPr>
          <p:cNvPr id="9" name="Slide Number Placeholder 8"/>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30272768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4" name="Footer Placeholder 3"/>
          <p:cNvSpPr>
            <a:spLocks noGrp="1"/>
          </p:cNvSpPr>
          <p:nvPr>
            <p:ph type="ftr" sz="quarter" idx="11"/>
          </p:nvPr>
        </p:nvSpPr>
        <p:spPr/>
        <p:txBody>
          <a:bodyPr/>
          <a:lstStyle/>
          <a:p>
            <a:endParaRPr lang="en-CA" dirty="0">
              <a:solidFill>
                <a:srgbClr val="073E87"/>
              </a:solidFill>
            </a:endParaRPr>
          </a:p>
        </p:txBody>
      </p:sp>
      <p:sp>
        <p:nvSpPr>
          <p:cNvPr id="5" name="Slide Number Placeholder 4"/>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3590611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3" name="Footer Placeholder 2"/>
          <p:cNvSpPr>
            <a:spLocks noGrp="1"/>
          </p:cNvSpPr>
          <p:nvPr>
            <p:ph type="ftr" sz="quarter" idx="11"/>
          </p:nvPr>
        </p:nvSpPr>
        <p:spPr/>
        <p:txBody>
          <a:bodyPr/>
          <a:lstStyle/>
          <a:p>
            <a:endParaRPr lang="en-CA" dirty="0">
              <a:solidFill>
                <a:srgbClr val="073E87"/>
              </a:solidFill>
            </a:endParaRPr>
          </a:p>
        </p:txBody>
      </p:sp>
      <p:sp>
        <p:nvSpPr>
          <p:cNvPr id="4" name="Slide Number Placeholder 3"/>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784008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27541"/>
            <a:ext cx="3008313" cy="968376"/>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27596"/>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19"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6" name="Footer Placeholder 5"/>
          <p:cNvSpPr>
            <a:spLocks noGrp="1"/>
          </p:cNvSpPr>
          <p:nvPr>
            <p:ph type="ftr" sz="quarter" idx="11"/>
          </p:nvPr>
        </p:nvSpPr>
        <p:spPr/>
        <p:txBody>
          <a:bodyPr/>
          <a:lstStyle/>
          <a:p>
            <a:endParaRPr lang="en-CA" dirty="0">
              <a:solidFill>
                <a:srgbClr val="073E87"/>
              </a:solidFill>
            </a:endParaRPr>
          </a:p>
        </p:txBody>
      </p:sp>
      <p:sp>
        <p:nvSpPr>
          <p:cNvPr id="7" name="Slide Number Placeholder 6"/>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34586991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1792288" y="4472939"/>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6" name="Footer Placeholder 5"/>
          <p:cNvSpPr>
            <a:spLocks noGrp="1"/>
          </p:cNvSpPr>
          <p:nvPr>
            <p:ph type="ftr" sz="quarter" idx="11"/>
          </p:nvPr>
        </p:nvSpPr>
        <p:spPr/>
        <p:txBody>
          <a:bodyPr/>
          <a:lstStyle/>
          <a:p>
            <a:endParaRPr lang="en-CA" dirty="0">
              <a:solidFill>
                <a:srgbClr val="073E87"/>
              </a:solidFill>
            </a:endParaRPr>
          </a:p>
        </p:txBody>
      </p:sp>
      <p:sp>
        <p:nvSpPr>
          <p:cNvPr id="7" name="Slide Number Placeholder 6"/>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13163166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5" name="Footer Placeholder 4"/>
          <p:cNvSpPr>
            <a:spLocks noGrp="1"/>
          </p:cNvSpPr>
          <p:nvPr>
            <p:ph type="ftr" sz="quarter" idx="11"/>
          </p:nvPr>
        </p:nvSpPr>
        <p:spPr/>
        <p:txBody>
          <a:bodyPr/>
          <a:lstStyle/>
          <a:p>
            <a:endParaRPr lang="en-CA" dirty="0">
              <a:solidFill>
                <a:srgbClr val="073E87"/>
              </a:solidFill>
            </a:endParaRPr>
          </a:p>
        </p:txBody>
      </p:sp>
      <p:sp>
        <p:nvSpPr>
          <p:cNvPr id="6" name="Slide Number Placeholder 5"/>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807618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91"/>
            <a:ext cx="2057400" cy="4876271"/>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28891"/>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F3B2052-4328-425C-B92F-52BA6C9F0EE8}" type="datetimeFigureOut">
              <a:rPr lang="en-CA" smtClean="0">
                <a:solidFill>
                  <a:srgbClr val="073E87"/>
                </a:solidFill>
              </a:rPr>
              <a:pPr/>
              <a:t>2023-08-03</a:t>
            </a:fld>
            <a:endParaRPr lang="en-CA" dirty="0">
              <a:solidFill>
                <a:srgbClr val="073E87"/>
              </a:solidFill>
            </a:endParaRPr>
          </a:p>
        </p:txBody>
      </p:sp>
      <p:sp>
        <p:nvSpPr>
          <p:cNvPr id="5" name="Footer Placeholder 4"/>
          <p:cNvSpPr>
            <a:spLocks noGrp="1"/>
          </p:cNvSpPr>
          <p:nvPr>
            <p:ph type="ftr" sz="quarter" idx="11"/>
          </p:nvPr>
        </p:nvSpPr>
        <p:spPr/>
        <p:txBody>
          <a:bodyPr/>
          <a:lstStyle/>
          <a:p>
            <a:endParaRPr lang="en-CA" dirty="0">
              <a:solidFill>
                <a:srgbClr val="073E87"/>
              </a:solidFill>
            </a:endParaRPr>
          </a:p>
        </p:txBody>
      </p:sp>
      <p:sp>
        <p:nvSpPr>
          <p:cNvPr id="6" name="Slide Number Placeholder 5"/>
          <p:cNvSpPr>
            <a:spLocks noGrp="1"/>
          </p:cNvSpPr>
          <p:nvPr>
            <p:ph type="sldNum" sz="quarter" idx="12"/>
          </p:nvPr>
        </p:nvSpPr>
        <p:spPr/>
        <p:txBody>
          <a:bodyPr/>
          <a:lstStyle/>
          <a:p>
            <a:fld id="{36C3934D-277B-4B46-A045-7119BF496018}" type="slidenum">
              <a:rPr lang="en-CA" smtClean="0">
                <a:solidFill>
                  <a:prstClr val="black"/>
                </a:solidFill>
              </a:rPr>
              <a:pPr/>
              <a:t>‹#›</a:t>
            </a:fld>
            <a:endParaRPr lang="en-CA" dirty="0">
              <a:solidFill>
                <a:prstClr val="black"/>
              </a:solidFill>
            </a:endParaRPr>
          </a:p>
        </p:txBody>
      </p:sp>
    </p:spTree>
    <p:extLst>
      <p:ext uri="{BB962C8B-B14F-4D97-AF65-F5344CB8AC3E}">
        <p14:creationId xmlns:p14="http://schemas.microsoft.com/office/powerpoint/2010/main" val="777022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2" descr="Multicultural Group Hands Images – Browse 12,290 Stock Photos, Vectors, and  Video | Adobe Stock">
            <a:extLst>
              <a:ext uri="{FF2B5EF4-FFF2-40B4-BE49-F238E27FC236}">
                <a16:creationId xmlns:a16="http://schemas.microsoft.com/office/drawing/2014/main" id="{A6130317-9AF7-1916-DEAA-EADA3C91904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1139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28865"/>
            <a:ext cx="8229600" cy="952500"/>
          </a:xfrm>
          <a:prstGeom prst="rect">
            <a:avLst/>
          </a:prstGeom>
          <a:solidFill>
            <a:schemeClr val="bg1">
              <a:alpha val="70000"/>
            </a:schemeClr>
          </a:solidFill>
        </p:spPr>
        <p:txBody>
          <a:bodyPr vert="horz" lIns="91440" tIns="45720" rIns="91440" bIns="45720" rtlCol="0" anchor="ctr">
            <a:normAutofit/>
          </a:bodyPr>
          <a:lstStyle/>
          <a:p>
            <a:r>
              <a:rPr lang="en-US"/>
              <a:t>Click to edit Master title style</a:t>
            </a:r>
            <a:endParaRPr lang="en-CA" dirty="0"/>
          </a:p>
        </p:txBody>
      </p:sp>
      <p:sp>
        <p:nvSpPr>
          <p:cNvPr id="3" name="Text Placeholder 2"/>
          <p:cNvSpPr>
            <a:spLocks noGrp="1"/>
          </p:cNvSpPr>
          <p:nvPr>
            <p:ph type="body" idx="1"/>
          </p:nvPr>
        </p:nvSpPr>
        <p:spPr>
          <a:xfrm>
            <a:off x="457200" y="1333500"/>
            <a:ext cx="8229600" cy="3771636"/>
          </a:xfrm>
          <a:prstGeom prst="rect">
            <a:avLst/>
          </a:prstGeom>
          <a:solidFill>
            <a:schemeClr val="bg1">
              <a:alpha val="60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903C5D7B-FB21-46D0-AF77-90B7F3FF2EA9}" type="slidenum">
              <a:rPr lang="en-US" smtClean="0"/>
              <a:pPr>
                <a:defRPr/>
              </a:pPr>
              <a:t>‹#›</a:t>
            </a:fld>
            <a:endParaRPr lang="en-US"/>
          </a:p>
        </p:txBody>
      </p:sp>
      <p:sp>
        <p:nvSpPr>
          <p:cNvPr id="7" name="TextBox 6"/>
          <p:cNvSpPr txBox="1"/>
          <p:nvPr/>
        </p:nvSpPr>
        <p:spPr>
          <a:xfrm>
            <a:off x="0" y="5227687"/>
            <a:ext cx="9144000" cy="502766"/>
          </a:xfrm>
          <a:prstGeom prst="rect">
            <a:avLst/>
          </a:prstGeom>
          <a:solidFill>
            <a:schemeClr val="bg1"/>
          </a:solidFill>
        </p:spPr>
        <p:txBody>
          <a:bodyPr wrap="square" rtlCol="0">
            <a:spAutoFit/>
          </a:bodyPr>
          <a:lstStyle/>
          <a:p>
            <a:pPr algn="ctr"/>
            <a:r>
              <a:rPr lang="en-CA" sz="2667" b="1" dirty="0">
                <a:latin typeface="Californian FB" pitchFamily="18" charset="0"/>
              </a:rPr>
              <a:t>Fellowship:  Connecting With Others</a:t>
            </a:r>
          </a:p>
        </p:txBody>
      </p:sp>
    </p:spTree>
    <p:extLst>
      <p:ext uri="{BB962C8B-B14F-4D97-AF65-F5344CB8AC3E}">
        <p14:creationId xmlns:p14="http://schemas.microsoft.com/office/powerpoint/2010/main" val="11205451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2000"/>
                                        <p:tgtEl>
                                          <p:spTgt spid="3">
                                            <p:bg/>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0"/>
                                        <p:tgtEl>
                                          <p:spTgt spid="3">
                                            <p:txEl>
                                              <p:pRg st="0" end="0"/>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Lst>
      </p:bldP>
    </p:bldLst>
  </p:timing>
  <p:txStyles>
    <p:titleStyle>
      <a:lvl1pPr algn="ctr" defTabSz="761970" rtl="0" eaLnBrk="1" latinLnBrk="0" hangingPunct="1">
        <a:spcBef>
          <a:spcPct val="0"/>
        </a:spcBef>
        <a:buNone/>
        <a:defRPr sz="3667" b="1" kern="1200">
          <a:solidFill>
            <a:srgbClr val="0000CC"/>
          </a:solidFill>
          <a:latin typeface="HavixHmkBold" pitchFamily="2" charset="0"/>
          <a:ea typeface="+mj-ea"/>
          <a:cs typeface="+mj-cs"/>
        </a:defRPr>
      </a:lvl1pPr>
    </p:titleStyle>
    <p:bodyStyle>
      <a:lvl1pPr marL="285739" indent="-285739" algn="l" defTabSz="761970" rtl="0" eaLnBrk="1" latinLnBrk="0" hangingPunct="1">
        <a:spcBef>
          <a:spcPct val="20000"/>
        </a:spcBef>
        <a:buFont typeface="Arial" pitchFamily="34" charset="0"/>
        <a:buChar char="•"/>
        <a:defRPr sz="3000" b="1"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2" descr="Multicultural Group Hands Images – Browse 12,290 Stock Photos, Vectors, and  Video | Adobe Stock">
            <a:extLst>
              <a:ext uri="{FF2B5EF4-FFF2-40B4-BE49-F238E27FC236}">
                <a16:creationId xmlns:a16="http://schemas.microsoft.com/office/drawing/2014/main" id="{E8B316F7-6FCA-79F5-0387-F2360255682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1139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28865"/>
            <a:ext cx="8229600" cy="952500"/>
          </a:xfrm>
          <a:prstGeom prst="rect">
            <a:avLst/>
          </a:prstGeom>
          <a:solidFill>
            <a:schemeClr val="bg1">
              <a:alpha val="70000"/>
            </a:schemeClr>
          </a:solidFill>
        </p:spPr>
        <p:txBody>
          <a:bodyPr vert="horz" lIns="91440" tIns="45720" rIns="91440" bIns="45720" rtlCol="0" anchor="ctr">
            <a:normAutofit/>
          </a:bodyPr>
          <a:lstStyle/>
          <a:p>
            <a:r>
              <a:rPr lang="en-US"/>
              <a:t>Click to edit Master title style</a:t>
            </a:r>
            <a:endParaRPr lang="en-CA" dirty="0"/>
          </a:p>
        </p:txBody>
      </p:sp>
      <p:sp>
        <p:nvSpPr>
          <p:cNvPr id="3" name="Text Placeholder 2"/>
          <p:cNvSpPr>
            <a:spLocks noGrp="1"/>
          </p:cNvSpPr>
          <p:nvPr>
            <p:ph type="body" idx="1"/>
          </p:nvPr>
        </p:nvSpPr>
        <p:spPr>
          <a:xfrm>
            <a:off x="457200" y="1333500"/>
            <a:ext cx="8229600" cy="3771636"/>
          </a:xfrm>
          <a:prstGeom prst="rect">
            <a:avLst/>
          </a:prstGeom>
          <a:solidFill>
            <a:schemeClr val="bg1">
              <a:alpha val="60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fld id="{2687FECE-792D-4325-BAEC-ECABED770494}" type="datetimeFigureOut">
              <a:rPr lang="en-CA" smtClean="0">
                <a:solidFill>
                  <a:prstClr val="black">
                    <a:tint val="75000"/>
                  </a:prstClr>
                </a:solidFill>
              </a:rPr>
              <a:pPr/>
              <a:t>2023-08-03</a:t>
            </a:fld>
            <a:endParaRPr lang="en-CA">
              <a:solidFill>
                <a:prstClr val="black">
                  <a:tint val="75000"/>
                </a:prstClr>
              </a:solidFill>
            </a:endParaRPr>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CA">
              <a:solidFill>
                <a:prstClr val="black">
                  <a:tint val="75000"/>
                </a:prstClr>
              </a:solidFill>
            </a:endParaRPr>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01E2C947-8197-4AB5-AA71-7C04F88C340F}" type="slidenum">
              <a:rPr lang="en-CA" smtClean="0">
                <a:solidFill>
                  <a:prstClr val="black">
                    <a:tint val="75000"/>
                  </a:prstClr>
                </a:solidFill>
              </a:rPr>
              <a:pPr/>
              <a:t>‹#›</a:t>
            </a:fld>
            <a:endParaRPr lang="en-CA">
              <a:solidFill>
                <a:prstClr val="black">
                  <a:tint val="75000"/>
                </a:prstClr>
              </a:solidFill>
            </a:endParaRPr>
          </a:p>
        </p:txBody>
      </p:sp>
      <p:sp>
        <p:nvSpPr>
          <p:cNvPr id="7" name="TextBox 6"/>
          <p:cNvSpPr txBox="1"/>
          <p:nvPr/>
        </p:nvSpPr>
        <p:spPr>
          <a:xfrm>
            <a:off x="0" y="5214195"/>
            <a:ext cx="9144000" cy="502766"/>
          </a:xfrm>
          <a:prstGeom prst="rect">
            <a:avLst/>
          </a:prstGeom>
          <a:solidFill>
            <a:schemeClr val="bg1"/>
          </a:solidFill>
        </p:spPr>
        <p:txBody>
          <a:bodyPr wrap="square" rtlCol="0">
            <a:spAutoFit/>
          </a:bodyPr>
          <a:lstStyle/>
          <a:p>
            <a:pPr algn="ctr"/>
            <a:r>
              <a:rPr lang="en-CA" sz="2667" b="1" dirty="0">
                <a:latin typeface="Californian FB" pitchFamily="18" charset="0"/>
              </a:rPr>
              <a:t>Fellowship:  Connecting With Others</a:t>
            </a:r>
          </a:p>
        </p:txBody>
      </p:sp>
    </p:spTree>
    <p:extLst>
      <p:ext uri="{BB962C8B-B14F-4D97-AF65-F5344CB8AC3E}">
        <p14:creationId xmlns:p14="http://schemas.microsoft.com/office/powerpoint/2010/main" val="243918601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2000"/>
                                        <p:tgtEl>
                                          <p:spTgt spid="3">
                                            <p:bg/>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0"/>
                                        <p:tgtEl>
                                          <p:spTgt spid="3">
                                            <p:txEl>
                                              <p:pRg st="0" end="0"/>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Lst>
      </p:bldP>
    </p:bldLst>
  </p:timing>
  <p:txStyles>
    <p:titleStyle>
      <a:lvl1pPr algn="ctr" defTabSz="761970" rtl="0" eaLnBrk="1" latinLnBrk="0" hangingPunct="1">
        <a:spcBef>
          <a:spcPct val="0"/>
        </a:spcBef>
        <a:buNone/>
        <a:defRPr sz="3667" b="1" kern="1200">
          <a:solidFill>
            <a:srgbClr val="0000CC"/>
          </a:solidFill>
          <a:latin typeface="HavixHmkBold" pitchFamily="2" charset="0"/>
          <a:ea typeface="+mj-ea"/>
          <a:cs typeface="+mj-cs"/>
        </a:defRPr>
      </a:lvl1pPr>
    </p:titleStyle>
    <p:bodyStyle>
      <a:lvl1pPr marL="285739" indent="-285739" algn="l" defTabSz="761970" rtl="0" eaLnBrk="1" latinLnBrk="0" hangingPunct="1">
        <a:spcBef>
          <a:spcPct val="20000"/>
        </a:spcBef>
        <a:buFont typeface="Arial" pitchFamily="34" charset="0"/>
        <a:buChar char="•"/>
        <a:defRPr sz="3000" b="1"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2" descr="4,700+ Mending Heart Stock Photos, Pictures &amp; Royalty-Free Images - iStock">
            <a:extLst>
              <a:ext uri="{FF2B5EF4-FFF2-40B4-BE49-F238E27FC236}">
                <a16:creationId xmlns:a16="http://schemas.microsoft.com/office/drawing/2014/main" id="{25CC90F6-7F1E-069F-03D2-C850FFF4CA9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524" y="588900"/>
            <a:ext cx="9143998" cy="46499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5294366"/>
            <a:ext cx="9144000" cy="43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Placeholder 1"/>
          <p:cNvSpPr>
            <a:spLocks noGrp="1"/>
          </p:cNvSpPr>
          <p:nvPr>
            <p:ph type="title"/>
          </p:nvPr>
        </p:nvSpPr>
        <p:spPr>
          <a:xfrm>
            <a:off x="0" y="56976"/>
            <a:ext cx="9143998" cy="517240"/>
          </a:xfrm>
          <a:prstGeom prst="rect">
            <a:avLst/>
          </a:prstGeom>
          <a:solidFill>
            <a:schemeClr val="bg1">
              <a:alpha val="85000"/>
            </a:schemeClr>
          </a:solidFill>
        </p:spPr>
        <p:txBody>
          <a:bodyPr vert="horz" lIns="91440" tIns="45720" rIns="91440" bIns="45720" rtlCol="0" anchor="ctr">
            <a:noAutofit/>
          </a:bodyPr>
          <a:lstStyle/>
          <a:p>
            <a:r>
              <a:rPr lang="en-US" dirty="0"/>
              <a:t>Click to edit Master title style</a:t>
            </a:r>
            <a:endParaRPr lang="en-CA" dirty="0"/>
          </a:p>
        </p:txBody>
      </p:sp>
      <p:sp>
        <p:nvSpPr>
          <p:cNvPr id="4" name="Date Placeholder 3"/>
          <p:cNvSpPr>
            <a:spLocks noGrp="1"/>
          </p:cNvSpPr>
          <p:nvPr>
            <p:ph type="dt" sz="half" idx="2"/>
          </p:nvPr>
        </p:nvSpPr>
        <p:spPr>
          <a:xfrm>
            <a:off x="457200" y="5296981"/>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90BD46A6-689A-4F37-A2D4-FF1F1A53C8F2}" type="datetimeFigureOut">
              <a:rPr lang="en-CA" smtClean="0"/>
              <a:t>2023-08-03</a:t>
            </a:fld>
            <a:endParaRPr lang="en-CA"/>
          </a:p>
        </p:txBody>
      </p:sp>
      <p:sp>
        <p:nvSpPr>
          <p:cNvPr id="5" name="Footer Placeholder 4"/>
          <p:cNvSpPr>
            <a:spLocks noGrp="1"/>
          </p:cNvSpPr>
          <p:nvPr>
            <p:ph type="ftr" sz="quarter" idx="3"/>
          </p:nvPr>
        </p:nvSpPr>
        <p:spPr>
          <a:xfrm>
            <a:off x="3124200" y="5296981"/>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5296981"/>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CBF6CE7E-E7EC-41DC-841F-AB457B94D7C0}" type="slidenum">
              <a:rPr lang="en-CA" smtClean="0"/>
              <a:t>‹#›</a:t>
            </a:fld>
            <a:endParaRPr lang="en-CA"/>
          </a:p>
        </p:txBody>
      </p:sp>
      <p:pic>
        <p:nvPicPr>
          <p:cNvPr id="10" name="Picture 3" descr="C:\Users\Murray\Pictures\Christian Art\Background Pictures\Blue Cross.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83981" y="5294315"/>
            <a:ext cx="576063" cy="4253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16827" y="5286569"/>
            <a:ext cx="4067431" cy="369332"/>
          </a:xfrm>
          <a:prstGeom prst="rect">
            <a:avLst/>
          </a:prstGeom>
          <a:solidFill>
            <a:schemeClr val="bg1"/>
          </a:solidFill>
        </p:spPr>
        <p:txBody>
          <a:bodyPr wrap="square" rtlCol="0">
            <a:spAutoFit/>
          </a:bodyPr>
          <a:lstStyle/>
          <a:p>
            <a:r>
              <a:rPr lang="en-US" b="1" dirty="0">
                <a:latin typeface="Bernhard Modern" pitchFamily="18" charset="0"/>
              </a:rPr>
              <a:t>Welcome to the Vernon Church of Christ</a:t>
            </a:r>
            <a:endParaRPr lang="en-CA" b="1" dirty="0">
              <a:latin typeface="Bernhard Modern" pitchFamily="18" charset="0"/>
            </a:endParaRPr>
          </a:p>
        </p:txBody>
      </p:sp>
      <p:sp>
        <p:nvSpPr>
          <p:cNvPr id="12" name="TextBox 11"/>
          <p:cNvSpPr txBox="1"/>
          <p:nvPr/>
        </p:nvSpPr>
        <p:spPr>
          <a:xfrm>
            <a:off x="5076586" y="5279681"/>
            <a:ext cx="4067431" cy="369332"/>
          </a:xfrm>
          <a:prstGeom prst="rect">
            <a:avLst/>
          </a:prstGeom>
          <a:solidFill>
            <a:schemeClr val="bg1"/>
          </a:solidFill>
        </p:spPr>
        <p:txBody>
          <a:bodyPr wrap="square" rtlCol="0">
            <a:spAutoFit/>
          </a:bodyPr>
          <a:lstStyle/>
          <a:p>
            <a:pPr algn="ctr"/>
            <a:r>
              <a:rPr lang="en-US" b="1" dirty="0">
                <a:latin typeface="Bernhard Modern" pitchFamily="18" charset="0"/>
              </a:rPr>
              <a:t>“Knowing God and Making</a:t>
            </a:r>
            <a:r>
              <a:rPr lang="en-US" b="1" baseline="0" dirty="0">
                <a:latin typeface="Bernhard Modern" pitchFamily="18" charset="0"/>
              </a:rPr>
              <a:t> Him Known”</a:t>
            </a:r>
            <a:endParaRPr lang="en-CA" b="1" dirty="0">
              <a:latin typeface="Bernhard Modern" pitchFamily="18" charset="0"/>
            </a:endParaRPr>
          </a:p>
        </p:txBody>
      </p:sp>
      <p:sp>
        <p:nvSpPr>
          <p:cNvPr id="3" name="Text Placeholder 2"/>
          <p:cNvSpPr>
            <a:spLocks noGrp="1"/>
          </p:cNvSpPr>
          <p:nvPr>
            <p:ph type="body" idx="1"/>
          </p:nvPr>
        </p:nvSpPr>
        <p:spPr>
          <a:xfrm>
            <a:off x="216827" y="1074867"/>
            <a:ext cx="8568944" cy="3565266"/>
          </a:xfrm>
          <a:prstGeom prst="rect">
            <a:avLst/>
          </a:prstGeom>
          <a:solidFill>
            <a:schemeClr val="bg1">
              <a:alpha val="70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TextBox 10">
            <a:extLst>
              <a:ext uri="{FF2B5EF4-FFF2-40B4-BE49-F238E27FC236}">
                <a16:creationId xmlns:a16="http://schemas.microsoft.com/office/drawing/2014/main" id="{4DC33148-8A80-954F-6245-2876462C4BE6}"/>
              </a:ext>
            </a:extLst>
          </p:cNvPr>
          <p:cNvSpPr txBox="1"/>
          <p:nvPr userDrawn="1"/>
        </p:nvSpPr>
        <p:spPr>
          <a:xfrm>
            <a:off x="358228" y="4618341"/>
            <a:ext cx="8427542" cy="646331"/>
          </a:xfrm>
          <a:prstGeom prst="rect">
            <a:avLst/>
          </a:prstGeom>
          <a:noFill/>
        </p:spPr>
        <p:txBody>
          <a:bodyPr wrap="square" rtlCol="0">
            <a:spAutoFit/>
          </a:bodyPr>
          <a:lstStyle/>
          <a:p>
            <a:pPr algn="ctr"/>
            <a:r>
              <a:rPr lang="en-CA" dirty="0">
                <a:solidFill>
                  <a:schemeClr val="bg1">
                    <a:lumMod val="75000"/>
                  </a:schemeClr>
                </a:solidFill>
              </a:rPr>
              <a:t>2 Corinthians 5:18 </a:t>
            </a:r>
            <a:r>
              <a:rPr lang="en-US" b="0" i="1" dirty="0">
                <a:solidFill>
                  <a:schemeClr val="bg1">
                    <a:lumMod val="75000"/>
                  </a:schemeClr>
                </a:solidFill>
                <a:effectLst/>
                <a:latin typeface="Roboto" panose="02000000000000000000" pitchFamily="2" charset="0"/>
              </a:rPr>
              <a:t>All this is from God, who reconciled us to himself through Christ and </a:t>
            </a:r>
            <a:r>
              <a:rPr lang="en-US" b="0" i="1" u="none" dirty="0">
                <a:solidFill>
                  <a:schemeClr val="bg1">
                    <a:lumMod val="75000"/>
                  </a:schemeClr>
                </a:solidFill>
                <a:effectLst/>
                <a:latin typeface="Roboto" panose="02000000000000000000" pitchFamily="2" charset="0"/>
              </a:rPr>
              <a:t>gave us the ministry of reconciliation</a:t>
            </a:r>
            <a:r>
              <a:rPr lang="en-US" b="0" i="1" dirty="0">
                <a:solidFill>
                  <a:schemeClr val="bg1">
                    <a:lumMod val="75000"/>
                  </a:schemeClr>
                </a:solidFill>
                <a:effectLst/>
                <a:latin typeface="Roboto" panose="02000000000000000000" pitchFamily="2" charset="0"/>
              </a:rPr>
              <a:t>:…</a:t>
            </a:r>
            <a:endParaRPr lang="en-CA" i="1" dirty="0">
              <a:solidFill>
                <a:schemeClr val="bg1">
                  <a:lumMod val="75000"/>
                </a:schemeClr>
              </a:solidFill>
            </a:endParaRPr>
          </a:p>
        </p:txBody>
      </p:sp>
    </p:spTree>
    <p:extLst>
      <p:ext uri="{BB962C8B-B14F-4D97-AF65-F5344CB8AC3E}">
        <p14:creationId xmlns:p14="http://schemas.microsoft.com/office/powerpoint/2010/main" val="226510532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10802"/>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600"/>
                                        <p:tgtEl>
                                          <p:spTgt spid="3">
                                            <p:bg/>
                                          </p:spTgt>
                                        </p:tgtEl>
                                      </p:cBhvr>
                                    </p:animEffect>
                                  </p:childTnLst>
                                </p:cTn>
                              </p:par>
                            </p:childTnLst>
                          </p:cTn>
                        </p:par>
                        <p:par>
                          <p:cTn id="12" fill="hold">
                            <p:stCondLst>
                              <p:cond delay="11402"/>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1902"/>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12402"/>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12902"/>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13402"/>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600"/>
                        <p:tgtEl>
                          <p:spTgt spid="3"/>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txStyles>
    <p:titleStyle>
      <a:lvl1pPr algn="ctr" defTabSz="914400" rtl="0" eaLnBrk="1" latinLnBrk="0" hangingPunct="1">
        <a:spcBef>
          <a:spcPct val="0"/>
        </a:spcBef>
        <a:buNone/>
        <a:defRPr sz="3600" b="0" i="0" kern="1200">
          <a:solidFill>
            <a:srgbClr val="0000CC"/>
          </a:solidFill>
          <a:latin typeface="Bookman Old Style" panose="02050604050505020204" pitchFamily="18" charset="0"/>
          <a:ea typeface="Batang" pitchFamily="18" charset="-127"/>
          <a:cs typeface="Poppins" panose="00000500000000000000" pitchFamily="2" charset="0"/>
        </a:defRPr>
      </a:lvl1pPr>
    </p:titleStyle>
    <p:bodyStyle>
      <a:lvl1pPr marL="342900" indent="-342900" algn="l" defTabSz="914400" rtl="0" eaLnBrk="1" latinLnBrk="0" hangingPunct="1">
        <a:spcBef>
          <a:spcPct val="20000"/>
        </a:spcBef>
        <a:buFont typeface="Wingdings" panose="05000000000000000000" pitchFamily="2" charset="2"/>
        <a:buChar char="Ø"/>
        <a:defRPr sz="3000" b="0" kern="1200">
          <a:solidFill>
            <a:schemeClr val="tx1"/>
          </a:solidFill>
          <a:latin typeface="Arial" panose="020B0604020202020204" pitchFamily="34" charset="0"/>
          <a:ea typeface="Gadugi"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3000" b="0" kern="1200">
          <a:solidFill>
            <a:schemeClr val="tx1"/>
          </a:solidFill>
          <a:latin typeface="Arial" panose="020B0604020202020204" pitchFamily="34" charset="0"/>
          <a:ea typeface="Gadugi"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3000" b="0" kern="1200">
          <a:solidFill>
            <a:schemeClr val="tx1"/>
          </a:solidFill>
          <a:latin typeface="Arial" panose="020B0604020202020204" pitchFamily="34" charset="0"/>
          <a:ea typeface="Gadugi"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3000" b="0" kern="1200">
          <a:solidFill>
            <a:schemeClr val="tx1"/>
          </a:solidFill>
          <a:latin typeface="Arial" panose="020B0604020202020204" pitchFamily="34" charset="0"/>
          <a:ea typeface="Gadugi"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3000" b="0" kern="1200">
          <a:solidFill>
            <a:schemeClr val="tx1"/>
          </a:solidFill>
          <a:latin typeface="Arial" panose="020B0604020202020204" pitchFamily="34" charset="0"/>
          <a:ea typeface="Gadugi"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hyperlink" Target="https://biblehub.com/greek/2596.htm"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biblehub.com/greek/236.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biblehub.com/greek/2644.htm"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0" y="571501"/>
            <a:ext cx="9144000" cy="2428876"/>
          </a:xfrm>
          <a:solidFill>
            <a:schemeClr val="bg1">
              <a:alpha val="64000"/>
            </a:schemeClr>
          </a:solidFill>
        </p:spPr>
        <p:txBody>
          <a:bodyPr>
            <a:normAutofit/>
          </a:bodyPr>
          <a:lstStyle/>
          <a:p>
            <a:br>
              <a:rPr lang="en-CA" sz="4000" dirty="0"/>
            </a:br>
            <a:r>
              <a:rPr lang="en-CA" sz="4000" dirty="0"/>
              <a:t>Developing Community Through Fellowship</a:t>
            </a:r>
            <a:br>
              <a:rPr lang="en-CA" sz="4000" dirty="0"/>
            </a:br>
            <a:r>
              <a:rPr lang="en-CA" sz="4000" dirty="0">
                <a:solidFill>
                  <a:srgbClr val="0070C0"/>
                </a:solidFill>
              </a:rPr>
              <a:t>Sermon 6: Fellowship and Reconciliation</a:t>
            </a:r>
          </a:p>
        </p:txBody>
      </p:sp>
      <p:sp>
        <p:nvSpPr>
          <p:cNvPr id="27651" name="Rectangle 3"/>
          <p:cNvSpPr>
            <a:spLocks noGrp="1" noChangeArrowheads="1"/>
          </p:cNvSpPr>
          <p:nvPr>
            <p:ph type="subTitle" idx="1"/>
          </p:nvPr>
        </p:nvSpPr>
        <p:spPr>
          <a:xfrm>
            <a:off x="1778000" y="3238500"/>
            <a:ext cx="5969000" cy="1143000"/>
          </a:xfrm>
          <a:solidFill>
            <a:schemeClr val="bg1">
              <a:alpha val="73000"/>
            </a:schemeClr>
          </a:solidFill>
        </p:spPr>
        <p:txBody>
          <a:bodyPr>
            <a:normAutofit fontScale="77500" lnSpcReduction="20000"/>
          </a:bodyPr>
          <a:lstStyle/>
          <a:p>
            <a:r>
              <a:rPr lang="en-CA" sz="4000" dirty="0">
                <a:solidFill>
                  <a:schemeClr val="tx1"/>
                </a:solidFill>
              </a:rPr>
              <a:t>Ephesians 2:11-22 (Page 1819) and </a:t>
            </a:r>
          </a:p>
          <a:p>
            <a:r>
              <a:rPr lang="en-CA" sz="4000" dirty="0">
                <a:solidFill>
                  <a:schemeClr val="tx1"/>
                </a:solidFill>
              </a:rPr>
              <a:t>2 Corinthians 5:14-6:1 (Page 1799).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par>
                          <p:cTn id="10" fill="hold">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animEffect transition="in" filter="fade">
                                      <p:cBhvr>
                                        <p:cTn id="13" dur="500"/>
                                        <p:tgtEl>
                                          <p:spTgt spid="27651">
                                            <p:txEl>
                                              <p:pRg st="0" end="0"/>
                                            </p:txEl>
                                          </p:spTgt>
                                        </p:tgtEl>
                                      </p:cBhvr>
                                    </p:animEffect>
                                    <p:anim calcmode="lin" valueType="num">
                                      <p:cBhvr>
                                        <p:cTn id="14"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27651">
                                            <p:txEl>
                                              <p:pRg st="0" end="0"/>
                                            </p:txEl>
                                          </p:spTgt>
                                        </p:tgtEl>
                                        <p:attrNameLst>
                                          <p:attrName>ppt_y</p:attrName>
                                        </p:attrNameLst>
                                      </p:cBhvr>
                                      <p:tavLst>
                                        <p:tav tm="0">
                                          <p:val>
                                            <p:strVal val="#ppt_y+.05"/>
                                          </p:val>
                                        </p:tav>
                                        <p:tav tm="100000">
                                          <p:val>
                                            <p:strVal val="#ppt_y"/>
                                          </p:val>
                                        </p:tav>
                                      </p:tavLst>
                                    </p:anim>
                                  </p:childTnLst>
                                </p:cTn>
                              </p:par>
                            </p:childTnLst>
                          </p:cTn>
                        </p:par>
                        <p:par>
                          <p:cTn id="16" fill="hold">
                            <p:stCondLst>
                              <p:cond delay="1500"/>
                            </p:stCondLst>
                            <p:childTnLst>
                              <p:par>
                                <p:cTn id="17" presetID="44" presetClass="entr" presetSubtype="0" fill="hold" grpId="0" nodeType="afterEffect">
                                  <p:stCondLst>
                                    <p:cond delay="0"/>
                                  </p:stCondLst>
                                  <p:childTnLst>
                                    <p:set>
                                      <p:cBhvr>
                                        <p:cTn id="18" dur="1" fill="hold">
                                          <p:stCondLst>
                                            <p:cond delay="0"/>
                                          </p:stCondLst>
                                        </p:cTn>
                                        <p:tgtEl>
                                          <p:spTgt spid="27651">
                                            <p:txEl>
                                              <p:pRg st="1" end="1"/>
                                            </p:txEl>
                                          </p:spTgt>
                                        </p:tgtEl>
                                        <p:attrNameLst>
                                          <p:attrName>style.visibility</p:attrName>
                                        </p:attrNameLst>
                                      </p:cBhvr>
                                      <p:to>
                                        <p:strVal val="visible"/>
                                      </p:to>
                                    </p:set>
                                    <p:animEffect transition="in" filter="fade">
                                      <p:cBhvr>
                                        <p:cTn id="19" dur="500"/>
                                        <p:tgtEl>
                                          <p:spTgt spid="27651">
                                            <p:txEl>
                                              <p:pRg st="1" end="1"/>
                                            </p:txEl>
                                          </p:spTgt>
                                        </p:tgtEl>
                                      </p:cBhvr>
                                    </p:animEffect>
                                    <p:anim calcmode="lin" valueType="num">
                                      <p:cBhvr>
                                        <p:cTn id="20"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27651">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http://topwalls.net/wallpapers/2013/05/Costa-Rica-Rope-Bridge-768x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13"/>
            <a:ext cx="9144000" cy="57175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CA" dirty="0"/>
              <a:t>Like Matthew, You Are a Bridge!</a:t>
            </a:r>
          </a:p>
        </p:txBody>
      </p:sp>
      <p:sp>
        <p:nvSpPr>
          <p:cNvPr id="3" name="Content Placeholder 2"/>
          <p:cNvSpPr>
            <a:spLocks noGrp="1"/>
          </p:cNvSpPr>
          <p:nvPr>
            <p:ph idx="1"/>
          </p:nvPr>
        </p:nvSpPr>
        <p:spPr>
          <a:xfrm>
            <a:off x="1511660" y="4957734"/>
            <a:ext cx="5760640" cy="660073"/>
          </a:xfrm>
        </p:spPr>
        <p:txBody>
          <a:bodyPr>
            <a:normAutofit/>
          </a:bodyPr>
          <a:lstStyle/>
          <a:p>
            <a:r>
              <a:rPr lang="en-CA" sz="3667" dirty="0"/>
              <a:t>And bridges can be broken.</a:t>
            </a:r>
            <a:endParaRPr lang="en-CA" sz="3667" dirty="0">
              <a:solidFill>
                <a:srgbClr val="0000CC"/>
              </a:solidFill>
            </a:endParaRPr>
          </a:p>
        </p:txBody>
      </p:sp>
    </p:spTree>
    <p:extLst>
      <p:ext uri="{BB962C8B-B14F-4D97-AF65-F5344CB8AC3E}">
        <p14:creationId xmlns:p14="http://schemas.microsoft.com/office/powerpoint/2010/main" val="383721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20" name="Picture 4" descr="Water Baptism — Bethany Miracle Center">
            <a:extLst>
              <a:ext uri="{FF2B5EF4-FFF2-40B4-BE49-F238E27FC236}">
                <a16:creationId xmlns:a16="http://schemas.microsoft.com/office/drawing/2014/main" id="{9C5516AE-EF36-D3AB-008D-FAB1B87D6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8" y="-95250"/>
            <a:ext cx="9140552" cy="52003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8D77F8A-426E-7FE0-0902-CC00C664BDC4}"/>
              </a:ext>
            </a:extLst>
          </p:cNvPr>
          <p:cNvSpPr>
            <a:spLocks noGrp="1"/>
          </p:cNvSpPr>
          <p:nvPr>
            <p:ph type="title"/>
          </p:nvPr>
        </p:nvSpPr>
        <p:spPr>
          <a:xfrm>
            <a:off x="483975" y="0"/>
            <a:ext cx="8229600" cy="684419"/>
          </a:xfrm>
        </p:spPr>
        <p:txBody>
          <a:bodyPr/>
          <a:lstStyle/>
          <a:p>
            <a:r>
              <a:rPr lang="en-CA" dirty="0"/>
              <a:t>Accept His Forgiveness!!!</a:t>
            </a:r>
          </a:p>
        </p:txBody>
      </p:sp>
      <p:sp>
        <p:nvSpPr>
          <p:cNvPr id="3" name="Content Placeholder 2">
            <a:extLst>
              <a:ext uri="{FF2B5EF4-FFF2-40B4-BE49-F238E27FC236}">
                <a16:creationId xmlns:a16="http://schemas.microsoft.com/office/drawing/2014/main" id="{82D9FD05-512C-1BC5-82EC-7E81D3680311}"/>
              </a:ext>
            </a:extLst>
          </p:cNvPr>
          <p:cNvSpPr>
            <a:spLocks noGrp="1"/>
          </p:cNvSpPr>
          <p:nvPr>
            <p:ph idx="1"/>
          </p:nvPr>
        </p:nvSpPr>
        <p:spPr>
          <a:xfrm>
            <a:off x="457200" y="779669"/>
            <a:ext cx="8229600" cy="4325467"/>
          </a:xfrm>
        </p:spPr>
        <p:txBody>
          <a:bodyPr>
            <a:normAutofit/>
          </a:bodyPr>
          <a:lstStyle/>
          <a:p>
            <a:r>
              <a:rPr lang="en-CA" dirty="0"/>
              <a:t>God wants to forgive us of our sins, and </a:t>
            </a:r>
            <a:r>
              <a:rPr lang="en-CA" dirty="0">
                <a:solidFill>
                  <a:srgbClr val="0000CC"/>
                </a:solidFill>
              </a:rPr>
              <a:t>we need to agree with Him that we are sinners in need of a saviour</a:t>
            </a:r>
            <a:r>
              <a:rPr lang="en-CA" dirty="0"/>
              <a:t> who can do nothing to save ourselves from the separation from God that sin creates.</a:t>
            </a:r>
          </a:p>
          <a:p>
            <a:r>
              <a:rPr lang="en-CA" dirty="0"/>
              <a:t>When I say: </a:t>
            </a:r>
            <a:r>
              <a:rPr lang="en-CA" dirty="0">
                <a:solidFill>
                  <a:srgbClr val="800000"/>
                </a:solidFill>
              </a:rPr>
              <a:t>“If not, why not?” it is because I am confused why anyone who has heard the gospel message would not accept it </a:t>
            </a:r>
            <a:r>
              <a:rPr lang="en-CA" dirty="0"/>
              <a:t>and take the purity and future eternity in heaven that God is offering.</a:t>
            </a:r>
          </a:p>
        </p:txBody>
      </p:sp>
    </p:spTree>
    <p:extLst>
      <p:ext uri="{BB962C8B-B14F-4D97-AF65-F5344CB8AC3E}">
        <p14:creationId xmlns:p14="http://schemas.microsoft.com/office/powerpoint/2010/main" val="339054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2000"/>
                                        <p:tgtEl>
                                          <p:spTgt spid="3">
                                            <p:bg/>
                                          </p:spTgt>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C:\Users\Murray\Pictures\Christian Art\Background Pictures\Comfor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72"/>
            <a:ext cx="9144000" cy="5279572"/>
          </a:xfrm>
          <a:prstGeom prst="rect">
            <a:avLst/>
          </a:prstGeom>
          <a:noFill/>
          <a:extLst>
            <a:ext uri="{909E8E84-426E-40DD-AFC4-6F175D3DCCD1}">
              <a14:hiddenFill xmlns:a14="http://schemas.microsoft.com/office/drawing/2010/main">
                <a:solidFill>
                  <a:srgbClr val="FFFFFF"/>
                </a:solidFill>
              </a14:hiddenFill>
            </a:ext>
          </a:extLst>
        </p:spPr>
      </p:pic>
      <p:sp>
        <p:nvSpPr>
          <p:cNvPr id="32770" name="Rectangle 2"/>
          <p:cNvSpPr>
            <a:spLocks noGrp="1" noChangeArrowheads="1"/>
          </p:cNvSpPr>
          <p:nvPr>
            <p:ph type="title"/>
          </p:nvPr>
        </p:nvSpPr>
        <p:spPr>
          <a:xfrm>
            <a:off x="762000" y="228865"/>
            <a:ext cx="7620000" cy="952500"/>
          </a:xfrm>
        </p:spPr>
        <p:txBody>
          <a:bodyPr>
            <a:normAutofit/>
          </a:bodyPr>
          <a:lstStyle/>
          <a:p>
            <a:pPr eaLnBrk="1" hangingPunct="1"/>
            <a:r>
              <a:rPr lang="en-US" dirty="0"/>
              <a:t>Developing Community Through Fellowship</a:t>
            </a:r>
          </a:p>
        </p:txBody>
      </p:sp>
      <p:sp>
        <p:nvSpPr>
          <p:cNvPr id="2" name="Content Placeholder 1"/>
          <p:cNvSpPr>
            <a:spLocks noGrp="1"/>
          </p:cNvSpPr>
          <p:nvPr>
            <p:ph idx="1"/>
          </p:nvPr>
        </p:nvSpPr>
        <p:spPr>
          <a:xfrm>
            <a:off x="762000" y="4127500"/>
            <a:ext cx="7647512" cy="977636"/>
          </a:xfrm>
        </p:spPr>
        <p:txBody>
          <a:bodyPr>
            <a:noAutofit/>
          </a:bodyPr>
          <a:lstStyle/>
          <a:p>
            <a:pPr algn="ctr"/>
            <a:r>
              <a:rPr lang="en-CA" sz="3000" dirty="0"/>
              <a:t>Today we look at our calling as ministers of reconciliation.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ppt_x</p:attrName>
                                        </p:attrNameLst>
                                      </p:cBhvr>
                                      <p:tavLst>
                                        <p:tav tm="0">
                                          <p:val>
                                            <p:strVal val="#ppt_x-.2"/>
                                          </p:val>
                                        </p:tav>
                                        <p:tav tm="100000">
                                          <p:val>
                                            <p:strVal val="#ppt_x"/>
                                          </p:val>
                                        </p:tav>
                                      </p:tavLst>
                                    </p:anim>
                                    <p:anim calcmode="lin" valueType="num">
                                      <p:cBhvr>
                                        <p:cTn id="8" dur="1000" fill="hold"/>
                                        <p:tgtEl>
                                          <p:spTgt spid="327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770"/>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
                                            <p:bg/>
                                          </p:spTgt>
                                        </p:tgtEl>
                                        <p:attrNameLst>
                                          <p:attrName>style.visibility</p:attrName>
                                        </p:attrNameLst>
                                      </p:cBhvr>
                                      <p:to>
                                        <p:strVal val="visible"/>
                                      </p:to>
                                    </p:set>
                                    <p:animEffect transition="in" filter="randombar(horizontal)">
                                      <p:cBhvr>
                                        <p:cTn id="18" dur="500"/>
                                        <p:tgtEl>
                                          <p:spTgt spid="2">
                                            <p:bg/>
                                          </p:spTgt>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2"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Title 1"/>
          <p:cNvSpPr>
            <a:spLocks noGrp="1"/>
          </p:cNvSpPr>
          <p:nvPr>
            <p:ph type="title"/>
          </p:nvPr>
        </p:nvSpPr>
        <p:spPr>
          <a:xfrm>
            <a:off x="0" y="1"/>
            <a:ext cx="9144000" cy="553243"/>
          </a:xfrm>
        </p:spPr>
        <p:txBody>
          <a:bodyPr>
            <a:noAutofit/>
          </a:bodyPr>
          <a:lstStyle/>
          <a:p>
            <a:r>
              <a:rPr lang="en-CA" sz="4000" dirty="0"/>
              <a:t>What is Reconciliation?</a:t>
            </a:r>
            <a:endParaRPr lang="en-CA" sz="2400" dirty="0">
              <a:solidFill>
                <a:schemeClr val="tx1"/>
              </a:solidFill>
              <a:latin typeface="Mufferaw" pitchFamily="66" charset="0"/>
            </a:endParaRPr>
          </a:p>
        </p:txBody>
      </p:sp>
      <p:sp>
        <p:nvSpPr>
          <p:cNvPr id="2" name="Content Placeholder 1"/>
          <p:cNvSpPr>
            <a:spLocks noGrp="1"/>
          </p:cNvSpPr>
          <p:nvPr>
            <p:ph idx="1"/>
          </p:nvPr>
        </p:nvSpPr>
        <p:spPr>
          <a:xfrm>
            <a:off x="533400" y="841276"/>
            <a:ext cx="8001000" cy="3083024"/>
          </a:xfrm>
        </p:spPr>
        <p:txBody>
          <a:bodyPr>
            <a:normAutofit/>
          </a:bodyPr>
          <a:lstStyle/>
          <a:p>
            <a:r>
              <a:rPr lang="en-US" sz="3200" dirty="0"/>
              <a:t>A basic English dictionary definition says that reconciliation is: </a:t>
            </a:r>
          </a:p>
          <a:p>
            <a:r>
              <a:rPr lang="en-US" sz="3200" b="1" dirty="0">
                <a:solidFill>
                  <a:srgbClr val="C00000"/>
                </a:solidFill>
              </a:rPr>
              <a:t>“The restoration of friendly relations.”</a:t>
            </a:r>
          </a:p>
          <a:p>
            <a:r>
              <a:rPr lang="en-US" sz="3200" dirty="0"/>
              <a:t> </a:t>
            </a:r>
            <a:r>
              <a:rPr lang="en-US" sz="3200" b="1" dirty="0"/>
              <a:t>With effort and change the distance in the relationship has been repaired.</a:t>
            </a:r>
            <a:endParaRPr lang="en-CA" sz="3200" b="1" dirty="0"/>
          </a:p>
        </p:txBody>
      </p:sp>
    </p:spTree>
    <p:extLst>
      <p:ext uri="{BB962C8B-B14F-4D97-AF65-F5344CB8AC3E}">
        <p14:creationId xmlns:p14="http://schemas.microsoft.com/office/powerpoint/2010/main" val="2052373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randombar(horizontal)">
                                      <p:cBhvr>
                                        <p:cTn id="7" dur="500"/>
                                        <p:tgtEl>
                                          <p:spTgt spid="2">
                                            <p:bg/>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Greek Letters Images – Browse 27,238 Stock Photos, Vectors, and Video |  Adobe Stock">
            <a:extLst>
              <a:ext uri="{FF2B5EF4-FFF2-40B4-BE49-F238E27FC236}">
                <a16:creationId xmlns:a16="http://schemas.microsoft.com/office/drawing/2014/main" id="{1570A5C3-6D97-6484-7734-6B5393704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4" y="0"/>
            <a:ext cx="9127436" cy="51051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CEC7BED-F963-C976-315A-D31AA60F77F1}"/>
              </a:ext>
            </a:extLst>
          </p:cNvPr>
          <p:cNvSpPr>
            <a:spLocks noGrp="1"/>
          </p:cNvSpPr>
          <p:nvPr>
            <p:ph type="title"/>
          </p:nvPr>
        </p:nvSpPr>
        <p:spPr/>
        <p:txBody>
          <a:bodyPr/>
          <a:lstStyle/>
          <a:p>
            <a:r>
              <a:rPr lang="en-CA" dirty="0"/>
              <a:t>What is Reconciliation?</a:t>
            </a:r>
          </a:p>
        </p:txBody>
      </p:sp>
      <p:sp>
        <p:nvSpPr>
          <p:cNvPr id="3" name="Content Placeholder 2">
            <a:extLst>
              <a:ext uri="{FF2B5EF4-FFF2-40B4-BE49-F238E27FC236}">
                <a16:creationId xmlns:a16="http://schemas.microsoft.com/office/drawing/2014/main" id="{AEEDB07E-8B43-ACA0-194D-30A3945A09FA}"/>
              </a:ext>
            </a:extLst>
          </p:cNvPr>
          <p:cNvSpPr>
            <a:spLocks noGrp="1"/>
          </p:cNvSpPr>
          <p:nvPr>
            <p:ph idx="1"/>
          </p:nvPr>
        </p:nvSpPr>
        <p:spPr>
          <a:xfrm>
            <a:off x="457200" y="1333500"/>
            <a:ext cx="8229600" cy="3771636"/>
          </a:xfrm>
        </p:spPr>
        <p:txBody>
          <a:bodyPr>
            <a:normAutofit/>
          </a:bodyPr>
          <a:lstStyle/>
          <a:p>
            <a:r>
              <a:rPr lang="en-CA" sz="3200" b="1" dirty="0">
                <a:solidFill>
                  <a:srgbClr val="001320"/>
                </a:solidFill>
                <a:effectLst/>
                <a:latin typeface="Arial" panose="020B0604020202020204" pitchFamily="34" charset="0"/>
                <a:ea typeface="Times New Roman" panose="02020603050405020304" pitchFamily="18" charset="0"/>
              </a:rPr>
              <a:t>The relational side:</a:t>
            </a:r>
          </a:p>
          <a:p>
            <a:r>
              <a:rPr lang="en-CA" sz="3200" b="1" dirty="0">
                <a:solidFill>
                  <a:srgbClr val="001320"/>
                </a:solidFill>
                <a:effectLst/>
                <a:latin typeface="Arial" panose="020B0604020202020204" pitchFamily="34" charset="0"/>
                <a:ea typeface="Times New Roman" panose="02020603050405020304" pitchFamily="18" charset="0"/>
              </a:rPr>
              <a:t>2644</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err="1">
                <a:solidFill>
                  <a:srgbClr val="001320"/>
                </a:solidFill>
                <a:effectLst/>
                <a:latin typeface="Arial" panose="020B0604020202020204" pitchFamily="34" charset="0"/>
                <a:ea typeface="Times New Roman" panose="02020603050405020304" pitchFamily="18" charset="0"/>
              </a:rPr>
              <a:t>katallássō</a:t>
            </a:r>
            <a:r>
              <a:rPr lang="en-CA" sz="3200" dirty="0">
                <a:solidFill>
                  <a:srgbClr val="001320"/>
                </a:solidFill>
                <a:effectLst/>
                <a:latin typeface="Arial" panose="020B0604020202020204" pitchFamily="34" charset="0"/>
                <a:ea typeface="Times New Roman" panose="02020603050405020304" pitchFamily="18" charset="0"/>
              </a:rPr>
              <a:t> (from </a:t>
            </a:r>
            <a:r>
              <a:rPr lang="en-CA" sz="3200" u="none" strike="noStrike" dirty="0">
                <a:solidFill>
                  <a:srgbClr val="008AE6"/>
                </a:solidFill>
                <a:effectLst/>
                <a:latin typeface="Arial" panose="020B0604020202020204" pitchFamily="34" charset="0"/>
                <a:ea typeface="Times New Roman" panose="02020603050405020304" pitchFamily="18" charset="0"/>
                <a:hlinkClick r:id="rId3"/>
              </a:rPr>
              <a:t>2596</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a:solidFill>
                  <a:srgbClr val="001320"/>
                </a:solidFill>
                <a:effectLst/>
                <a:latin typeface="Arial" panose="020B0604020202020204" pitchFamily="34" charset="0"/>
                <a:ea typeface="Times New Roman" panose="02020603050405020304" pitchFamily="18" charset="0"/>
              </a:rPr>
              <a:t>/</a:t>
            </a:r>
            <a:r>
              <a:rPr lang="en-CA" sz="3200" i="1" dirty="0" err="1">
                <a:solidFill>
                  <a:srgbClr val="001320"/>
                </a:solidFill>
                <a:effectLst/>
                <a:latin typeface="Arial" panose="020B0604020202020204" pitchFamily="34" charset="0"/>
                <a:ea typeface="Times New Roman" panose="02020603050405020304" pitchFamily="18" charset="0"/>
              </a:rPr>
              <a:t>katá</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a:solidFill>
                  <a:srgbClr val="800000"/>
                </a:solidFill>
                <a:effectLst/>
                <a:latin typeface="Arial" panose="020B0604020202020204" pitchFamily="34" charset="0"/>
                <a:ea typeface="Times New Roman" panose="02020603050405020304" pitchFamily="18" charset="0"/>
              </a:rPr>
              <a:t>down</a:t>
            </a:r>
            <a:r>
              <a:rPr lang="en-CA" sz="3200" dirty="0">
                <a:solidFill>
                  <a:srgbClr val="800000"/>
                </a:solidFill>
                <a:effectLst/>
                <a:latin typeface="Arial" panose="020B0604020202020204" pitchFamily="34" charset="0"/>
                <a:ea typeface="Times New Roman" panose="02020603050405020304" pitchFamily="18" charset="0"/>
              </a:rPr>
              <a:t> to an exact point</a:t>
            </a:r>
            <a:r>
              <a:rPr lang="en-CA" sz="3200" dirty="0">
                <a:solidFill>
                  <a:srgbClr val="001320"/>
                </a:solidFill>
                <a:effectLst/>
                <a:latin typeface="Arial" panose="020B0604020202020204" pitchFamily="34" charset="0"/>
                <a:ea typeface="Times New Roman" panose="02020603050405020304" pitchFamily="18" charset="0"/>
              </a:rPr>
              <a:t>," intensifying </a:t>
            </a:r>
            <a:r>
              <a:rPr lang="en-CA" sz="3200" u="none" strike="noStrike" dirty="0">
                <a:solidFill>
                  <a:srgbClr val="008AE6"/>
                </a:solidFill>
                <a:effectLst/>
                <a:latin typeface="Arial" panose="020B0604020202020204" pitchFamily="34" charset="0"/>
                <a:ea typeface="Times New Roman" panose="02020603050405020304" pitchFamily="18" charset="0"/>
                <a:hlinkClick r:id="rId4"/>
              </a:rPr>
              <a:t>236</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a:solidFill>
                  <a:srgbClr val="001320"/>
                </a:solidFill>
                <a:effectLst/>
                <a:latin typeface="Arial" panose="020B0604020202020204" pitchFamily="34" charset="0"/>
                <a:ea typeface="Times New Roman" panose="02020603050405020304" pitchFamily="18" charset="0"/>
              </a:rPr>
              <a:t>/</a:t>
            </a:r>
            <a:r>
              <a:rPr lang="en-CA" sz="3200" i="1" dirty="0" err="1">
                <a:solidFill>
                  <a:srgbClr val="001320"/>
                </a:solidFill>
                <a:effectLst/>
                <a:latin typeface="Arial" panose="020B0604020202020204" pitchFamily="34" charset="0"/>
                <a:ea typeface="Times New Roman" panose="02020603050405020304" pitchFamily="18" charset="0"/>
              </a:rPr>
              <a:t>allássō</a:t>
            </a:r>
            <a:r>
              <a:rPr lang="en-CA" sz="3200" dirty="0">
                <a:solidFill>
                  <a:srgbClr val="001320"/>
                </a:solidFill>
                <a:effectLst/>
                <a:latin typeface="Arial" panose="020B0604020202020204" pitchFamily="34" charset="0"/>
                <a:ea typeface="Times New Roman" panose="02020603050405020304" pitchFamily="18" charset="0"/>
              </a:rPr>
              <a:t>, "</a:t>
            </a:r>
            <a:r>
              <a:rPr lang="en-CA" sz="3200" dirty="0">
                <a:solidFill>
                  <a:srgbClr val="800000"/>
                </a:solidFill>
                <a:effectLst/>
                <a:latin typeface="Arial" panose="020B0604020202020204" pitchFamily="34" charset="0"/>
                <a:ea typeface="Times New Roman" panose="02020603050405020304" pitchFamily="18" charset="0"/>
              </a:rPr>
              <a:t>to change</a:t>
            </a:r>
            <a:r>
              <a:rPr lang="en-CA" sz="3200" dirty="0">
                <a:solidFill>
                  <a:srgbClr val="001320"/>
                </a:solidFill>
                <a:effectLst/>
                <a:latin typeface="Arial" panose="020B0604020202020204" pitchFamily="34" charset="0"/>
                <a:ea typeface="Times New Roman" panose="02020603050405020304" pitchFamily="18" charset="0"/>
              </a:rPr>
              <a:t>") – properly, </a:t>
            </a:r>
            <a:r>
              <a:rPr lang="en-CA" sz="3200" i="1" dirty="0">
                <a:solidFill>
                  <a:srgbClr val="001320"/>
                </a:solidFill>
                <a:effectLst/>
                <a:latin typeface="Arial" panose="020B0604020202020204" pitchFamily="34" charset="0"/>
                <a:ea typeface="Times New Roman" panose="02020603050405020304" pitchFamily="18" charset="0"/>
              </a:rPr>
              <a:t>decisively</a:t>
            </a:r>
            <a:r>
              <a:rPr lang="en-CA" sz="3200" dirty="0">
                <a:solidFill>
                  <a:srgbClr val="001320"/>
                </a:solidFill>
                <a:effectLst/>
                <a:latin typeface="Arial" panose="020B0604020202020204" pitchFamily="34" charset="0"/>
                <a:ea typeface="Times New Roman" panose="02020603050405020304" pitchFamily="18" charset="0"/>
              </a:rPr>
              <a:t> change, as </a:t>
            </a:r>
            <a:r>
              <a:rPr lang="en-CA" sz="3200" dirty="0">
                <a:solidFill>
                  <a:srgbClr val="7030A0"/>
                </a:solidFill>
                <a:effectLst/>
                <a:latin typeface="Arial" panose="020B0604020202020204" pitchFamily="34" charset="0"/>
                <a:ea typeface="Times New Roman" panose="02020603050405020304" pitchFamily="18" charset="0"/>
              </a:rPr>
              <a:t>when two parties </a:t>
            </a:r>
            <a:r>
              <a:rPr lang="en-CA" sz="3200" i="1" dirty="0">
                <a:solidFill>
                  <a:srgbClr val="7030A0"/>
                </a:solidFill>
                <a:effectLst/>
                <a:latin typeface="Arial" panose="020B0604020202020204" pitchFamily="34" charset="0"/>
                <a:ea typeface="Times New Roman" panose="02020603050405020304" pitchFamily="18" charset="0"/>
              </a:rPr>
              <a:t>reconcile</a:t>
            </a:r>
            <a:r>
              <a:rPr lang="en-CA" sz="3200" dirty="0">
                <a:solidFill>
                  <a:srgbClr val="7030A0"/>
                </a:solidFill>
                <a:effectLst/>
                <a:latin typeface="Arial" panose="020B0604020202020204" pitchFamily="34" charset="0"/>
                <a:ea typeface="Times New Roman" panose="02020603050405020304" pitchFamily="18" charset="0"/>
              </a:rPr>
              <a:t> when coming ("changing") to the </a:t>
            </a:r>
            <a:r>
              <a:rPr lang="en-CA" sz="3200" i="1" dirty="0">
                <a:solidFill>
                  <a:srgbClr val="7030A0"/>
                </a:solidFill>
                <a:effectLst/>
                <a:latin typeface="Arial" panose="020B0604020202020204" pitchFamily="34" charset="0"/>
                <a:ea typeface="Times New Roman" panose="02020603050405020304" pitchFamily="18" charset="0"/>
              </a:rPr>
              <a:t>same</a:t>
            </a:r>
            <a:r>
              <a:rPr lang="en-CA" sz="3200" dirty="0">
                <a:solidFill>
                  <a:srgbClr val="7030A0"/>
                </a:solidFill>
                <a:effectLst/>
                <a:latin typeface="Arial" panose="020B0604020202020204" pitchFamily="34" charset="0"/>
                <a:ea typeface="Times New Roman" panose="02020603050405020304" pitchFamily="18" charset="0"/>
              </a:rPr>
              <a:t> position.</a:t>
            </a:r>
          </a:p>
        </p:txBody>
      </p:sp>
    </p:spTree>
    <p:extLst>
      <p:ext uri="{BB962C8B-B14F-4D97-AF65-F5344CB8AC3E}">
        <p14:creationId xmlns:p14="http://schemas.microsoft.com/office/powerpoint/2010/main" val="276657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2000"/>
                                        <p:tgtEl>
                                          <p:spTgt spid="3">
                                            <p:bg/>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Greek Letters Images – Browse 27,238 Stock Photos, Vectors, and Video |  Adobe Stock">
            <a:extLst>
              <a:ext uri="{FF2B5EF4-FFF2-40B4-BE49-F238E27FC236}">
                <a16:creationId xmlns:a16="http://schemas.microsoft.com/office/drawing/2014/main" id="{1570A5C3-6D97-6484-7734-6B5393704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4" y="0"/>
            <a:ext cx="9127436" cy="51051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CEC7BED-F963-C976-315A-D31AA60F77F1}"/>
              </a:ext>
            </a:extLst>
          </p:cNvPr>
          <p:cNvSpPr>
            <a:spLocks noGrp="1"/>
          </p:cNvSpPr>
          <p:nvPr>
            <p:ph type="title"/>
          </p:nvPr>
        </p:nvSpPr>
        <p:spPr/>
        <p:txBody>
          <a:bodyPr/>
          <a:lstStyle/>
          <a:p>
            <a:r>
              <a:rPr lang="en-CA" dirty="0"/>
              <a:t>What is Reconciliation?</a:t>
            </a:r>
          </a:p>
        </p:txBody>
      </p:sp>
      <p:sp>
        <p:nvSpPr>
          <p:cNvPr id="3" name="Content Placeholder 2">
            <a:extLst>
              <a:ext uri="{FF2B5EF4-FFF2-40B4-BE49-F238E27FC236}">
                <a16:creationId xmlns:a16="http://schemas.microsoft.com/office/drawing/2014/main" id="{AEEDB07E-8B43-ACA0-194D-30A3945A09FA}"/>
              </a:ext>
            </a:extLst>
          </p:cNvPr>
          <p:cNvSpPr>
            <a:spLocks noGrp="1"/>
          </p:cNvSpPr>
          <p:nvPr>
            <p:ph idx="1"/>
          </p:nvPr>
        </p:nvSpPr>
        <p:spPr/>
        <p:txBody>
          <a:bodyPr>
            <a:normAutofit/>
          </a:bodyPr>
          <a:lstStyle/>
          <a:p>
            <a:r>
              <a:rPr lang="en-CA" sz="3200" dirty="0">
                <a:solidFill>
                  <a:srgbClr val="000000"/>
                </a:solidFill>
                <a:effectLst/>
                <a:latin typeface="Times New Roman" panose="02020603050405020304" pitchFamily="18" charset="0"/>
                <a:ea typeface="Times New Roman" panose="02020603050405020304" pitchFamily="18" charset="0"/>
              </a:rPr>
              <a:t>The exchange sense:</a:t>
            </a:r>
            <a:endParaRPr lang="en-CA" sz="3200" dirty="0">
              <a:effectLst/>
              <a:latin typeface="Times New Roman" panose="02020603050405020304" pitchFamily="18" charset="0"/>
              <a:ea typeface="Times New Roman" panose="02020603050405020304" pitchFamily="18" charset="0"/>
            </a:endParaRPr>
          </a:p>
          <a:p>
            <a:r>
              <a:rPr lang="en-CA" sz="3200" dirty="0">
                <a:solidFill>
                  <a:srgbClr val="001320"/>
                </a:solidFill>
                <a:effectLst/>
                <a:latin typeface="Arial" panose="020B0604020202020204" pitchFamily="34" charset="0"/>
                <a:ea typeface="Times New Roman" panose="02020603050405020304" pitchFamily="18" charset="0"/>
              </a:rPr>
              <a:t>[</a:t>
            </a:r>
            <a:r>
              <a:rPr lang="en-CA" sz="3200" u="none" strike="noStrike" dirty="0">
                <a:solidFill>
                  <a:srgbClr val="008AE6"/>
                </a:solidFill>
                <a:effectLst/>
                <a:latin typeface="Arial" panose="020B0604020202020204" pitchFamily="34" charset="0"/>
                <a:ea typeface="Times New Roman" panose="02020603050405020304" pitchFamily="18" charset="0"/>
                <a:hlinkClick r:id="rId3"/>
              </a:rPr>
              <a:t>2644</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err="1">
                <a:solidFill>
                  <a:srgbClr val="001320"/>
                </a:solidFill>
                <a:effectLst/>
                <a:latin typeface="Arial" panose="020B0604020202020204" pitchFamily="34" charset="0"/>
                <a:ea typeface="Times New Roman" panose="02020603050405020304" pitchFamily="18" charset="0"/>
              </a:rPr>
              <a:t>katallássō</a:t>
            </a:r>
            <a:r>
              <a:rPr lang="en-CA" sz="3200" dirty="0">
                <a:solidFill>
                  <a:srgbClr val="001320"/>
                </a:solidFill>
                <a:effectLst/>
                <a:latin typeface="Arial" panose="020B0604020202020204" pitchFamily="34" charset="0"/>
                <a:ea typeface="Times New Roman" panose="02020603050405020304" pitchFamily="18" charset="0"/>
              </a:rPr>
              <a:t>) was originally used for </a:t>
            </a:r>
            <a:r>
              <a:rPr lang="en-CA" sz="3200" dirty="0">
                <a:solidFill>
                  <a:srgbClr val="800000"/>
                </a:solidFill>
                <a:effectLst/>
                <a:latin typeface="Arial" panose="020B0604020202020204" pitchFamily="34" charset="0"/>
                <a:ea typeface="Times New Roman" panose="02020603050405020304" pitchFamily="18" charset="0"/>
              </a:rPr>
              <a:t>the exchange of coins</a:t>
            </a:r>
            <a:r>
              <a:rPr lang="en-CA" sz="3200" dirty="0">
                <a:solidFill>
                  <a:srgbClr val="001320"/>
                </a:solidFill>
                <a:effectLst/>
                <a:latin typeface="Arial" panose="020B0604020202020204" pitchFamily="34" charset="0"/>
                <a:ea typeface="Times New Roman" panose="02020603050405020304" pitchFamily="18" charset="0"/>
              </a:rPr>
              <a:t>; "properly, </a:t>
            </a:r>
            <a:r>
              <a:rPr lang="en-CA" sz="3200" i="1" dirty="0">
                <a:solidFill>
                  <a:srgbClr val="001320"/>
                </a:solidFill>
                <a:effectLst/>
                <a:latin typeface="Arial" panose="020B0604020202020204" pitchFamily="34" charset="0"/>
                <a:ea typeface="Times New Roman" panose="02020603050405020304" pitchFamily="18" charset="0"/>
              </a:rPr>
              <a:t>to change, </a:t>
            </a:r>
            <a:r>
              <a:rPr lang="en-CA" sz="3200" i="1" dirty="0">
                <a:solidFill>
                  <a:srgbClr val="6600CC"/>
                </a:solidFill>
                <a:effectLst/>
                <a:latin typeface="Arial" panose="020B0604020202020204" pitchFamily="34" charset="0"/>
                <a:ea typeface="Times New Roman" panose="02020603050405020304" pitchFamily="18" charset="0"/>
              </a:rPr>
              <a:t>exchange</a:t>
            </a:r>
            <a:r>
              <a:rPr lang="en-CA" sz="3200" i="1" dirty="0">
                <a:solidFill>
                  <a:srgbClr val="001320"/>
                </a:solidFill>
                <a:effectLst/>
                <a:latin typeface="Arial" panose="020B0604020202020204" pitchFamily="34" charset="0"/>
                <a:ea typeface="Times New Roman" panose="02020603050405020304" pitchFamily="18" charset="0"/>
              </a:rPr>
              <a:t> </a:t>
            </a:r>
            <a:r>
              <a:rPr lang="en-CA" sz="3200" dirty="0">
                <a:solidFill>
                  <a:srgbClr val="001320"/>
                </a:solidFill>
                <a:effectLst/>
                <a:latin typeface="Arial" panose="020B0604020202020204" pitchFamily="34" charset="0"/>
                <a:ea typeface="Times New Roman" panose="02020603050405020304" pitchFamily="18" charset="0"/>
              </a:rPr>
              <a:t>(especially of money); hence, of persons, </a:t>
            </a:r>
            <a:r>
              <a:rPr lang="en-CA" sz="3200" i="1" dirty="0">
                <a:solidFill>
                  <a:srgbClr val="6600CC"/>
                </a:solidFill>
                <a:effectLst/>
                <a:latin typeface="Arial" panose="020B0604020202020204" pitchFamily="34" charset="0"/>
                <a:ea typeface="Times New Roman" panose="02020603050405020304" pitchFamily="18" charset="0"/>
              </a:rPr>
              <a:t>to change</a:t>
            </a:r>
            <a:r>
              <a:rPr lang="en-CA" sz="3200" dirty="0">
                <a:solidFill>
                  <a:srgbClr val="6600CC"/>
                </a:solidFill>
                <a:effectLst/>
                <a:latin typeface="Arial" panose="020B0604020202020204" pitchFamily="34" charset="0"/>
                <a:ea typeface="Times New Roman" panose="02020603050405020304" pitchFamily="18" charset="0"/>
              </a:rPr>
              <a:t> from enmity to friendship</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a:solidFill>
                  <a:srgbClr val="001320"/>
                </a:solidFill>
                <a:effectLst/>
                <a:latin typeface="Arial" panose="020B0604020202020204" pitchFamily="34" charset="0"/>
                <a:ea typeface="Times New Roman" panose="02020603050405020304" pitchFamily="18" charset="0"/>
              </a:rPr>
              <a:t>to reconcile</a:t>
            </a:r>
            <a:r>
              <a:rPr lang="en-CA" sz="3200" dirty="0">
                <a:solidFill>
                  <a:srgbClr val="001320"/>
                </a:solidFill>
                <a:effectLst/>
                <a:latin typeface="Arial" panose="020B0604020202020204" pitchFamily="34" charset="0"/>
                <a:ea typeface="Times New Roman" panose="02020603050405020304" pitchFamily="18" charset="0"/>
              </a:rPr>
              <a:t>" (</a:t>
            </a:r>
            <a:r>
              <a:rPr lang="en-CA" sz="3200" i="1" dirty="0">
                <a:solidFill>
                  <a:srgbClr val="001320"/>
                </a:solidFill>
                <a:effectLst/>
                <a:latin typeface="Arial" panose="020B0604020202020204" pitchFamily="34" charset="0"/>
                <a:ea typeface="Times New Roman" panose="02020603050405020304" pitchFamily="18" charset="0"/>
              </a:rPr>
              <a:t>A-S</a:t>
            </a:r>
            <a:r>
              <a:rPr lang="en-CA" sz="3200" dirty="0">
                <a:solidFill>
                  <a:srgbClr val="001320"/>
                </a:solidFill>
                <a:effectLst/>
                <a:latin typeface="Arial" panose="020B0604020202020204" pitchFamily="34" charset="0"/>
                <a:ea typeface="Times New Roman" panose="02020603050405020304" pitchFamily="18" charset="0"/>
              </a:rPr>
              <a:t>).]</a:t>
            </a:r>
            <a:endParaRPr lang="en-CA" sz="3200" dirty="0">
              <a:effectLst/>
              <a:latin typeface="Times New Roman" panose="02020603050405020304" pitchFamily="18" charset="0"/>
              <a:ea typeface="Times New Roman" panose="02020603050405020304" pitchFamily="18" charset="0"/>
            </a:endParaRPr>
          </a:p>
          <a:p>
            <a:endParaRPr lang="en-C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465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2000"/>
                                        <p:tgtEl>
                                          <p:spTgt spid="3">
                                            <p:bg/>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Exchange Offer Images - Free Download on Freepik">
            <a:extLst>
              <a:ext uri="{FF2B5EF4-FFF2-40B4-BE49-F238E27FC236}">
                <a16:creationId xmlns:a16="http://schemas.microsoft.com/office/drawing/2014/main" id="{469ECC3E-A88D-A978-6322-698BB24A6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5FAF68-7CD5-7818-15F7-6E0E3C9E9C35}"/>
              </a:ext>
            </a:extLst>
          </p:cNvPr>
          <p:cNvSpPr>
            <a:spLocks noGrp="1"/>
          </p:cNvSpPr>
          <p:nvPr>
            <p:ph type="title"/>
          </p:nvPr>
        </p:nvSpPr>
        <p:spPr>
          <a:xfrm>
            <a:off x="457200" y="190501"/>
            <a:ext cx="8229600" cy="533400"/>
          </a:xfrm>
        </p:spPr>
        <p:txBody>
          <a:bodyPr>
            <a:normAutofit fontScale="90000"/>
          </a:bodyPr>
          <a:lstStyle/>
          <a:p>
            <a:r>
              <a:rPr lang="en-CA" dirty="0"/>
              <a:t>Make The Exchange!</a:t>
            </a:r>
          </a:p>
        </p:txBody>
      </p:sp>
      <p:sp>
        <p:nvSpPr>
          <p:cNvPr id="3" name="Content Placeholder 2">
            <a:extLst>
              <a:ext uri="{FF2B5EF4-FFF2-40B4-BE49-F238E27FC236}">
                <a16:creationId xmlns:a16="http://schemas.microsoft.com/office/drawing/2014/main" id="{61AC2F95-8259-9B1D-84FE-38F7E47CA1CD}"/>
              </a:ext>
            </a:extLst>
          </p:cNvPr>
          <p:cNvSpPr>
            <a:spLocks noGrp="1"/>
          </p:cNvSpPr>
          <p:nvPr>
            <p:ph idx="1"/>
          </p:nvPr>
        </p:nvSpPr>
        <p:spPr>
          <a:xfrm>
            <a:off x="647700" y="1104903"/>
            <a:ext cx="7848600" cy="3428997"/>
          </a:xfrm>
        </p:spPr>
        <p:txBody>
          <a:bodyPr>
            <a:noAutofit/>
          </a:bodyPr>
          <a:lstStyle/>
          <a:p>
            <a:r>
              <a:rPr lang="en-US" sz="3200" dirty="0"/>
              <a:t>Our passages today will focus on </a:t>
            </a:r>
            <a:r>
              <a:rPr lang="en-US" sz="3200" dirty="0">
                <a:solidFill>
                  <a:srgbClr val="000099"/>
                </a:solidFill>
              </a:rPr>
              <a:t>the exchange that has been made by Jesus offering His sinlessness for our sinfulness</a:t>
            </a:r>
            <a:r>
              <a:rPr lang="en-US" sz="3200" dirty="0"/>
              <a:t>.  </a:t>
            </a:r>
          </a:p>
          <a:p>
            <a:r>
              <a:rPr lang="en-US" sz="3200" dirty="0"/>
              <a:t>His </a:t>
            </a:r>
            <a:r>
              <a:rPr lang="en-US" sz="3200" dirty="0">
                <a:solidFill>
                  <a:srgbClr val="800000"/>
                </a:solidFill>
              </a:rPr>
              <a:t>innocence</a:t>
            </a:r>
            <a:r>
              <a:rPr lang="en-US" sz="3200" dirty="0"/>
              <a:t>, </a:t>
            </a:r>
            <a:r>
              <a:rPr lang="en-US" sz="3200" dirty="0">
                <a:solidFill>
                  <a:srgbClr val="800000"/>
                </a:solidFill>
              </a:rPr>
              <a:t>Holiness</a:t>
            </a:r>
            <a:r>
              <a:rPr lang="en-US" sz="3200" dirty="0"/>
              <a:t>, and </a:t>
            </a:r>
            <a:r>
              <a:rPr lang="en-US" sz="3200" dirty="0">
                <a:solidFill>
                  <a:srgbClr val="800000"/>
                </a:solidFill>
              </a:rPr>
              <a:t>perfection</a:t>
            </a:r>
            <a:r>
              <a:rPr lang="en-US" sz="3200" dirty="0"/>
              <a:t>, are now ours and our </a:t>
            </a:r>
            <a:r>
              <a:rPr lang="en-US" sz="3200" dirty="0">
                <a:solidFill>
                  <a:srgbClr val="000099"/>
                </a:solidFill>
              </a:rPr>
              <a:t>sins</a:t>
            </a:r>
            <a:r>
              <a:rPr lang="en-US" sz="3200" dirty="0"/>
              <a:t>, and </a:t>
            </a:r>
            <a:r>
              <a:rPr lang="en-US" sz="3200" dirty="0">
                <a:solidFill>
                  <a:srgbClr val="000099"/>
                </a:solidFill>
              </a:rPr>
              <a:t>the punishment that they deserve</a:t>
            </a:r>
            <a:r>
              <a:rPr lang="en-US" sz="3200" dirty="0"/>
              <a:t>, are now His. </a:t>
            </a:r>
          </a:p>
        </p:txBody>
      </p:sp>
    </p:spTree>
    <p:extLst>
      <p:ext uri="{BB962C8B-B14F-4D97-AF65-F5344CB8AC3E}">
        <p14:creationId xmlns:p14="http://schemas.microsoft.com/office/powerpoint/2010/main" val="106277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anim calcmode="lin" valueType="num">
                                      <p:cBhvr>
                                        <p:cTn id="12" dur="1000" fill="hold"/>
                                        <p:tgtEl>
                                          <p:spTgt spid="2050"/>
                                        </p:tgtEl>
                                        <p:attrNameLst>
                                          <p:attrName>ppt_x</p:attrName>
                                        </p:attrNameLst>
                                      </p:cBhvr>
                                      <p:tavLst>
                                        <p:tav tm="0">
                                          <p:val>
                                            <p:strVal val="#ppt_x"/>
                                          </p:val>
                                        </p:tav>
                                        <p:tav tm="100000">
                                          <p:val>
                                            <p:strVal val="#ppt_x"/>
                                          </p:val>
                                        </p:tav>
                                      </p:tavLst>
                                    </p:anim>
                                    <p:anim calcmode="lin" valueType="num">
                                      <p:cBhvr>
                                        <p:cTn id="1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2000"/>
                                        <p:tgtEl>
                                          <p:spTgt spid="3">
                                            <p:bg/>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Exchange Offer Images - Free Download on Freepik">
            <a:extLst>
              <a:ext uri="{FF2B5EF4-FFF2-40B4-BE49-F238E27FC236}">
                <a16:creationId xmlns:a16="http://schemas.microsoft.com/office/drawing/2014/main" id="{469ECC3E-A88D-A978-6322-698BB24A6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5FAF68-7CD5-7818-15F7-6E0E3C9E9C35}"/>
              </a:ext>
            </a:extLst>
          </p:cNvPr>
          <p:cNvSpPr>
            <a:spLocks noGrp="1"/>
          </p:cNvSpPr>
          <p:nvPr>
            <p:ph type="title"/>
          </p:nvPr>
        </p:nvSpPr>
        <p:spPr>
          <a:xfrm>
            <a:off x="457200" y="190501"/>
            <a:ext cx="8229600" cy="533400"/>
          </a:xfrm>
        </p:spPr>
        <p:txBody>
          <a:bodyPr>
            <a:normAutofit fontScale="90000"/>
          </a:bodyPr>
          <a:lstStyle/>
          <a:p>
            <a:r>
              <a:rPr lang="en-CA" dirty="0"/>
              <a:t>Make The Exchange!</a:t>
            </a:r>
          </a:p>
        </p:txBody>
      </p:sp>
      <p:sp>
        <p:nvSpPr>
          <p:cNvPr id="3" name="Content Placeholder 2">
            <a:extLst>
              <a:ext uri="{FF2B5EF4-FFF2-40B4-BE49-F238E27FC236}">
                <a16:creationId xmlns:a16="http://schemas.microsoft.com/office/drawing/2014/main" id="{61AC2F95-8259-9B1D-84FE-38F7E47CA1CD}"/>
              </a:ext>
            </a:extLst>
          </p:cNvPr>
          <p:cNvSpPr>
            <a:spLocks noGrp="1"/>
          </p:cNvSpPr>
          <p:nvPr>
            <p:ph idx="1"/>
          </p:nvPr>
        </p:nvSpPr>
        <p:spPr>
          <a:xfrm>
            <a:off x="304800" y="914402"/>
            <a:ext cx="8610600" cy="4076698"/>
          </a:xfrm>
        </p:spPr>
        <p:txBody>
          <a:bodyPr>
            <a:noAutofit/>
          </a:bodyPr>
          <a:lstStyle/>
          <a:p>
            <a:r>
              <a:rPr lang="en-US" sz="3200" dirty="0"/>
              <a:t>The account has been reconciled and there is nothing owing on either side.  </a:t>
            </a:r>
          </a:p>
          <a:p>
            <a:r>
              <a:rPr lang="en-US" sz="3200" dirty="0">
                <a:solidFill>
                  <a:srgbClr val="0070C0"/>
                </a:solidFill>
              </a:rPr>
              <a:t>We offer the message of reconciliation, and we urge everyone to </a:t>
            </a:r>
            <a:r>
              <a:rPr lang="en-US" sz="3200" dirty="0">
                <a:solidFill>
                  <a:srgbClr val="000099"/>
                </a:solidFill>
              </a:rPr>
              <a:t>make the exchange in baptism </a:t>
            </a:r>
            <a:r>
              <a:rPr lang="en-US" sz="3200" dirty="0"/>
              <a:t>to let go of your old life of sin and take on the perfection of Jesus to live a new life under His guidance.</a:t>
            </a:r>
            <a:endParaRPr lang="en-CA" sz="3200" dirty="0"/>
          </a:p>
        </p:txBody>
      </p:sp>
    </p:spTree>
    <p:extLst>
      <p:ext uri="{BB962C8B-B14F-4D97-AF65-F5344CB8AC3E}">
        <p14:creationId xmlns:p14="http://schemas.microsoft.com/office/powerpoint/2010/main" val="92037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anim calcmode="lin" valueType="num">
                                      <p:cBhvr>
                                        <p:cTn id="12" dur="1000" fill="hold"/>
                                        <p:tgtEl>
                                          <p:spTgt spid="2050"/>
                                        </p:tgtEl>
                                        <p:attrNameLst>
                                          <p:attrName>ppt_x</p:attrName>
                                        </p:attrNameLst>
                                      </p:cBhvr>
                                      <p:tavLst>
                                        <p:tav tm="0">
                                          <p:val>
                                            <p:strVal val="#ppt_x"/>
                                          </p:val>
                                        </p:tav>
                                        <p:tav tm="100000">
                                          <p:val>
                                            <p:strVal val="#ppt_x"/>
                                          </p:val>
                                        </p:tav>
                                      </p:tavLst>
                                    </p:anim>
                                    <p:anim calcmode="lin" valueType="num">
                                      <p:cBhvr>
                                        <p:cTn id="1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fade">
                                      <p:cBhvr>
                                        <p:cTn id="18" dur="2000"/>
                                        <p:tgtEl>
                                          <p:spTgt spid="3">
                                            <p:bg/>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2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In Tandem | Cycling UK">
            <a:extLst>
              <a:ext uri="{FF2B5EF4-FFF2-40B4-BE49-F238E27FC236}">
                <a16:creationId xmlns:a16="http://schemas.microsoft.com/office/drawing/2014/main" id="{491F46E8-E094-6388-B904-68949FE73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3794" name="Rectangle 2"/>
          <p:cNvSpPr>
            <a:spLocks noGrp="1" noChangeArrowheads="1"/>
          </p:cNvSpPr>
          <p:nvPr>
            <p:ph type="title"/>
          </p:nvPr>
        </p:nvSpPr>
        <p:spPr>
          <a:xfrm>
            <a:off x="1270000" y="0"/>
            <a:ext cx="2794000" cy="762000"/>
          </a:xfrm>
        </p:spPr>
        <p:txBody>
          <a:bodyPr/>
          <a:lstStyle/>
          <a:p>
            <a:pPr eaLnBrk="1" hangingPunct="1"/>
            <a:r>
              <a:rPr lang="en-US" dirty="0">
                <a:solidFill>
                  <a:srgbClr val="990000"/>
                </a:solidFill>
              </a:rPr>
              <a:t>A Story:</a:t>
            </a:r>
          </a:p>
        </p:txBody>
      </p:sp>
      <p:sp>
        <p:nvSpPr>
          <p:cNvPr id="33795" name="Rectangle 3"/>
          <p:cNvSpPr>
            <a:spLocks noGrp="1" noChangeArrowheads="1"/>
          </p:cNvSpPr>
          <p:nvPr>
            <p:ph type="body" sz="half" idx="4294967295"/>
          </p:nvPr>
        </p:nvSpPr>
        <p:spPr>
          <a:xfrm>
            <a:off x="762000" y="1270000"/>
            <a:ext cx="7620000" cy="2678636"/>
          </a:xfrm>
        </p:spPr>
        <p:txBody>
          <a:bodyPr>
            <a:noAutofit/>
          </a:bodyPr>
          <a:lstStyle/>
          <a:p>
            <a:pPr eaLnBrk="1" hangingPunct="1"/>
            <a:r>
              <a:rPr lang="en-CA" sz="3200" dirty="0"/>
              <a:t>Two men were riding a bicycle built for two when they came to a big steep hill. …</a:t>
            </a:r>
          </a:p>
          <a:p>
            <a:pPr eaLnBrk="1" hangingPunct="1"/>
            <a:r>
              <a:rPr lang="en-CA" sz="3200" b="1" dirty="0">
                <a:solidFill>
                  <a:srgbClr val="990000"/>
                </a:solidFill>
              </a:rPr>
              <a:t>"Yes, and if I hadn't kept the brakes on all the way we would certainly have rolled down backwards."</a:t>
            </a:r>
            <a:endParaRPr lang="en-US" sz="3200" b="1" dirty="0">
              <a:solidFill>
                <a:srgbClr val="99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1000" fill="hold"/>
                                        <p:tgtEl>
                                          <p:spTgt spid="33794"/>
                                        </p:tgtEl>
                                        <p:attrNameLst>
                                          <p:attrName>ppt_x</p:attrName>
                                        </p:attrNameLst>
                                      </p:cBhvr>
                                      <p:tavLst>
                                        <p:tav tm="0">
                                          <p:val>
                                            <p:strVal val="#ppt_x-.2"/>
                                          </p:val>
                                        </p:tav>
                                        <p:tav tm="100000">
                                          <p:val>
                                            <p:strVal val="#ppt_x"/>
                                          </p:val>
                                        </p:tav>
                                      </p:tavLst>
                                    </p:anim>
                                    <p:anim calcmode="lin" valueType="num">
                                      <p:cBhvr>
                                        <p:cTn id="8" dur="1000" fill="hold"/>
                                        <p:tgtEl>
                                          <p:spTgt spid="337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794"/>
                                        </p:tgtEl>
                                      </p:cBhvr>
                                    </p:animEffect>
                                  </p:childTnLst>
                                </p:cTn>
                              </p:par>
                            </p:childTnLst>
                          </p:cTn>
                        </p:par>
                        <p:par>
                          <p:cTn id="10" fill="hold" nodeType="afterGroup">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barn(inVertical)">
                                      <p:cBhvr>
                                        <p:cTn id="13" dur="5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3795">
                                            <p:bg/>
                                          </p:spTgt>
                                        </p:tgtEl>
                                        <p:attrNameLst>
                                          <p:attrName>style.visibility</p:attrName>
                                        </p:attrNameLst>
                                      </p:cBhvr>
                                      <p:to>
                                        <p:strVal val="visible"/>
                                      </p:to>
                                    </p:set>
                                    <p:animEffect transition="in" filter="fade">
                                      <p:cBhvr>
                                        <p:cTn id="18" dur="1000"/>
                                        <p:tgtEl>
                                          <p:spTgt spid="33795">
                                            <p:bg/>
                                          </p:spTgt>
                                        </p:tgtEl>
                                      </p:cBhvr>
                                    </p:animEffect>
                                    <p:anim calcmode="lin" valueType="num">
                                      <p:cBhvr>
                                        <p:cTn id="19" dur="1000" fill="hold"/>
                                        <p:tgtEl>
                                          <p:spTgt spid="33795">
                                            <p:bg/>
                                          </p:spTgt>
                                        </p:tgtEl>
                                        <p:attrNameLst>
                                          <p:attrName>ppt_x</p:attrName>
                                        </p:attrNameLst>
                                      </p:cBhvr>
                                      <p:tavLst>
                                        <p:tav tm="0">
                                          <p:val>
                                            <p:strVal val="#ppt_x"/>
                                          </p:val>
                                        </p:tav>
                                        <p:tav tm="100000">
                                          <p:val>
                                            <p:strVal val="#ppt_x"/>
                                          </p:val>
                                        </p:tav>
                                      </p:tavLst>
                                    </p:anim>
                                    <p:anim calcmode="lin" valueType="num">
                                      <p:cBhvr>
                                        <p:cTn id="20" dur="1000" fill="hold"/>
                                        <p:tgtEl>
                                          <p:spTgt spid="33795">
                                            <p:bg/>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33795">
                                            <p:txEl>
                                              <p:pRg st="0" end="0"/>
                                            </p:txEl>
                                          </p:spTgt>
                                        </p:tgtEl>
                                        <p:attrNameLst>
                                          <p:attrName>style.visibility</p:attrName>
                                        </p:attrNameLst>
                                      </p:cBhvr>
                                      <p:to>
                                        <p:strVal val="visible"/>
                                      </p:to>
                                    </p:set>
                                    <p:animEffect transition="in" filter="fade">
                                      <p:cBhvr>
                                        <p:cTn id="24" dur="1000"/>
                                        <p:tgtEl>
                                          <p:spTgt spid="33795">
                                            <p:txEl>
                                              <p:pRg st="0" end="0"/>
                                            </p:txEl>
                                          </p:spTgt>
                                        </p:tgtEl>
                                      </p:cBhvr>
                                    </p:animEffect>
                                    <p:anim calcmode="lin" valueType="num">
                                      <p:cBhvr>
                                        <p:cTn id="25"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3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3795">
                                            <p:txEl>
                                              <p:pRg st="1" end="1"/>
                                            </p:txEl>
                                          </p:spTgt>
                                        </p:tgtEl>
                                        <p:attrNameLst>
                                          <p:attrName>style.visibility</p:attrName>
                                        </p:attrNameLst>
                                      </p:cBhvr>
                                      <p:to>
                                        <p:strVal val="visible"/>
                                      </p:to>
                                    </p:set>
                                    <p:animEffect transition="in" filter="fade">
                                      <p:cBhvr>
                                        <p:cTn id="31" dur="1000"/>
                                        <p:tgtEl>
                                          <p:spTgt spid="33795">
                                            <p:txEl>
                                              <p:pRg st="1" end="1"/>
                                            </p:txEl>
                                          </p:spTgt>
                                        </p:tgtEl>
                                      </p:cBhvr>
                                    </p:animEffect>
                                    <p:anim calcmode="lin" valueType="num">
                                      <p:cBhvr>
                                        <p:cTn id="32"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descr="C:\Users\Murray\Pictures\Christian Art\Background Pictures\barn-woo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5696857"/>
          </a:xfrm>
          <a:prstGeom prst="rect">
            <a:avLst/>
          </a:prstGeom>
          <a:noFill/>
          <a:extLst>
            <a:ext uri="{909E8E84-426E-40DD-AFC4-6F175D3DCCD1}">
              <a14:hiddenFill xmlns:a14="http://schemas.microsoft.com/office/drawing/2010/main">
                <a:solidFill>
                  <a:srgbClr val="FFFFFF"/>
                </a:solidFill>
              </a14:hiddenFill>
            </a:ext>
          </a:extLst>
        </p:spPr>
      </p:pic>
      <p:sp>
        <p:nvSpPr>
          <p:cNvPr id="35842" name="Rectangle 2"/>
          <p:cNvSpPr>
            <a:spLocks noGrp="1" noChangeArrowheads="1"/>
          </p:cNvSpPr>
          <p:nvPr>
            <p:ph type="title"/>
          </p:nvPr>
        </p:nvSpPr>
        <p:spPr>
          <a:xfrm>
            <a:off x="1206500" y="18143"/>
            <a:ext cx="6858000" cy="680358"/>
          </a:xfrm>
        </p:spPr>
        <p:txBody>
          <a:bodyPr>
            <a:normAutofit/>
          </a:bodyPr>
          <a:lstStyle/>
          <a:p>
            <a:pPr eaLnBrk="1" hangingPunct="1"/>
            <a:r>
              <a:rPr lang="en-US" sz="3333" dirty="0">
                <a:solidFill>
                  <a:schemeClr val="tx1"/>
                </a:solidFill>
              </a:rPr>
              <a:t>Ephesians 2:11-22   Page 1819:</a:t>
            </a:r>
          </a:p>
        </p:txBody>
      </p:sp>
      <p:sp>
        <p:nvSpPr>
          <p:cNvPr id="35843" name="Rectangle 3"/>
          <p:cNvSpPr>
            <a:spLocks noGrp="1" noChangeArrowheads="1"/>
          </p:cNvSpPr>
          <p:nvPr>
            <p:ph type="body" sz="half" idx="4294967295"/>
          </p:nvPr>
        </p:nvSpPr>
        <p:spPr>
          <a:xfrm>
            <a:off x="228600" y="825500"/>
            <a:ext cx="8686800" cy="4318000"/>
          </a:xfrm>
        </p:spPr>
        <p:txBody>
          <a:bodyPr>
            <a:normAutofit/>
          </a:bodyPr>
          <a:lstStyle/>
          <a:p>
            <a:pPr eaLnBrk="1" hangingPunct="1">
              <a:lnSpc>
                <a:spcPct val="90000"/>
              </a:lnSpc>
            </a:pPr>
            <a:r>
              <a:rPr lang="en-US" dirty="0"/>
              <a:t>Therefore, remember that formerly you who are Gentiles by birth and called "uncircumcised" by those who call themselves "the circumcision" (that done in the body by the hands of men) — 12 remember that at that time you were </a:t>
            </a:r>
            <a:r>
              <a:rPr lang="en-US" dirty="0">
                <a:solidFill>
                  <a:srgbClr val="990000"/>
                </a:solidFill>
              </a:rPr>
              <a:t>separate from Christ, excluded from citizenship in Israel and foreigners</a:t>
            </a:r>
            <a:r>
              <a:rPr lang="en-US" dirty="0"/>
              <a:t> to the covenants of the promise, without hope and without God in the world.  13 </a:t>
            </a:r>
            <a:r>
              <a:rPr lang="en-US" b="1" dirty="0">
                <a:solidFill>
                  <a:srgbClr val="000099"/>
                </a:solidFill>
              </a:rPr>
              <a:t>But</a:t>
            </a:r>
            <a:r>
              <a:rPr lang="en-US" dirty="0">
                <a:solidFill>
                  <a:srgbClr val="000099"/>
                </a:solidFill>
              </a:rPr>
              <a:t> now </a:t>
            </a:r>
            <a:r>
              <a:rPr lang="en-US" b="1" dirty="0">
                <a:solidFill>
                  <a:srgbClr val="990000"/>
                </a:solidFill>
              </a:rPr>
              <a:t>in Christ Jesus</a:t>
            </a:r>
            <a:r>
              <a:rPr lang="en-US" dirty="0">
                <a:solidFill>
                  <a:schemeClr val="folHlink"/>
                </a:solidFill>
              </a:rPr>
              <a:t> </a:t>
            </a:r>
            <a:r>
              <a:rPr lang="en-US" dirty="0">
                <a:solidFill>
                  <a:srgbClr val="000099"/>
                </a:solidFill>
              </a:rPr>
              <a:t>you who once were far away have been brought near through the blood of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ppt_x</p:attrName>
                                        </p:attrNameLst>
                                      </p:cBhvr>
                                      <p:tavLst>
                                        <p:tav tm="0">
                                          <p:val>
                                            <p:strVal val="#ppt_x-.2"/>
                                          </p:val>
                                        </p:tav>
                                        <p:tav tm="100000">
                                          <p:val>
                                            <p:strVal val="#ppt_x"/>
                                          </p:val>
                                        </p:tav>
                                      </p:tavLst>
                                    </p:anim>
                                    <p:anim calcmode="lin" valueType="num">
                                      <p:cBhvr>
                                        <p:cTn id="8" dur="1000" fill="hold"/>
                                        <p:tgtEl>
                                          <p:spTgt spid="358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5842"/>
                                        </p:tgtEl>
                                      </p:cBhvr>
                                    </p:animEffect>
                                  </p:childTnLst>
                                </p:cTn>
                              </p:par>
                            </p:childTnLst>
                          </p:cTn>
                        </p:par>
                      </p:childTnLst>
                    </p:cTn>
                  </p:par>
                  <p:par>
                    <p:cTn id="10" fill="hold">
                      <p:stCondLst>
                        <p:cond delay="indefinite"/>
                      </p:stCondLst>
                      <p:childTnLst>
                        <p:par>
                          <p:cTn id="11" fill="hold" nodeType="after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5843">
                                            <p:bg/>
                                          </p:spTgt>
                                        </p:tgtEl>
                                        <p:attrNameLst>
                                          <p:attrName>style.visibility</p:attrName>
                                        </p:attrNameLst>
                                      </p:cBhvr>
                                      <p:to>
                                        <p:strVal val="visible"/>
                                      </p:to>
                                    </p:set>
                                    <p:animEffect transition="in" filter="fade">
                                      <p:cBhvr>
                                        <p:cTn id="14" dur="500"/>
                                        <p:tgtEl>
                                          <p:spTgt spid="35843">
                                            <p:bg/>
                                          </p:spTgt>
                                        </p:tgtEl>
                                      </p:cBhvr>
                                    </p:animEffect>
                                    <p:anim calcmode="lin" valueType="num">
                                      <p:cBhvr>
                                        <p:cTn id="15" dur="500" fill="hold"/>
                                        <p:tgtEl>
                                          <p:spTgt spid="35843">
                                            <p:bg/>
                                          </p:spTgt>
                                        </p:tgtEl>
                                        <p:attrNameLst>
                                          <p:attrName>ppt_x</p:attrName>
                                        </p:attrNameLst>
                                      </p:cBhvr>
                                      <p:tavLst>
                                        <p:tav tm="0">
                                          <p:val>
                                            <p:strVal val="#ppt_x"/>
                                          </p:val>
                                        </p:tav>
                                        <p:tav tm="100000">
                                          <p:val>
                                            <p:strVal val="#ppt_x"/>
                                          </p:val>
                                        </p:tav>
                                      </p:tavLst>
                                    </p:anim>
                                    <p:anim calcmode="lin" valueType="num">
                                      <p:cBhvr>
                                        <p:cTn id="16" dur="500" fill="hold"/>
                                        <p:tgtEl>
                                          <p:spTgt spid="35843">
                                            <p:bg/>
                                          </p:spTgt>
                                        </p:tgtEl>
                                        <p:attrNameLst>
                                          <p:attrName>ppt_y</p:attrName>
                                        </p:attrNameLst>
                                      </p:cBhvr>
                                      <p:tavLst>
                                        <p:tav tm="0">
                                          <p:val>
                                            <p:strVal val="#ppt_y+.05"/>
                                          </p:val>
                                        </p:tav>
                                        <p:tav tm="100000">
                                          <p:val>
                                            <p:strVal val="#ppt_y"/>
                                          </p:val>
                                        </p:tav>
                                      </p:tavLst>
                                    </p:anim>
                                  </p:childTnLst>
                                </p:cTn>
                              </p:par>
                            </p:childTnLst>
                          </p:cTn>
                        </p:par>
                        <p:par>
                          <p:cTn id="17" fill="hold">
                            <p:stCondLst>
                              <p:cond delay="500"/>
                            </p:stCondLst>
                            <p:childTnLst>
                              <p:par>
                                <p:cTn id="18" presetID="44" presetClass="entr" presetSubtype="0" fill="hold" grpId="0" nodeType="afterEffect">
                                  <p:stCondLst>
                                    <p:cond delay="0"/>
                                  </p:stCondLst>
                                  <p:childTnLst>
                                    <p:set>
                                      <p:cBhvr>
                                        <p:cTn id="19" dur="1" fill="hold">
                                          <p:stCondLst>
                                            <p:cond delay="0"/>
                                          </p:stCondLst>
                                        </p:cTn>
                                        <p:tgtEl>
                                          <p:spTgt spid="35843">
                                            <p:txEl>
                                              <p:pRg st="0" end="0"/>
                                            </p:txEl>
                                          </p:spTgt>
                                        </p:tgtEl>
                                        <p:attrNameLst>
                                          <p:attrName>style.visibility</p:attrName>
                                        </p:attrNameLst>
                                      </p:cBhvr>
                                      <p:to>
                                        <p:strVal val="visible"/>
                                      </p:to>
                                    </p:set>
                                    <p:animEffect transition="in" filter="fade">
                                      <p:cBhvr>
                                        <p:cTn id="20" dur="500"/>
                                        <p:tgtEl>
                                          <p:spTgt spid="35843">
                                            <p:txEl>
                                              <p:pRg st="0" end="0"/>
                                            </p:txEl>
                                          </p:spTgt>
                                        </p:tgtEl>
                                      </p:cBhvr>
                                    </p:animEffect>
                                    <p:anim calcmode="lin" valueType="num">
                                      <p:cBhvr>
                                        <p:cTn id="21" dur="5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584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9639" name="Picture 7" descr="C:\Documents and Settings\Owner\Local Settings\Temporary Internet Files\Content.IE5\FP7CYHNS\MPj044483000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5715000"/>
          </a:xfrm>
          <a:noFill/>
        </p:spPr>
      </p:pic>
      <p:sp>
        <p:nvSpPr>
          <p:cNvPr id="69634" name="Rectangle 2"/>
          <p:cNvSpPr>
            <a:spLocks noGrp="1" noChangeArrowheads="1"/>
          </p:cNvSpPr>
          <p:nvPr>
            <p:ph type="title"/>
          </p:nvPr>
        </p:nvSpPr>
        <p:spPr/>
        <p:txBody>
          <a:bodyPr/>
          <a:lstStyle/>
          <a:p>
            <a:pPr eaLnBrk="1" hangingPunct="1"/>
            <a:r>
              <a:rPr lang="en-US">
                <a:solidFill>
                  <a:srgbClr val="990000"/>
                </a:solidFill>
              </a:rPr>
              <a:t>Ephesians 2:14-15:</a:t>
            </a:r>
          </a:p>
        </p:txBody>
      </p:sp>
      <p:sp>
        <p:nvSpPr>
          <p:cNvPr id="69635" name="Rectangle 3"/>
          <p:cNvSpPr>
            <a:spLocks noGrp="1" noChangeArrowheads="1"/>
          </p:cNvSpPr>
          <p:nvPr>
            <p:ph type="body" sz="half" idx="4294967295"/>
          </p:nvPr>
        </p:nvSpPr>
        <p:spPr>
          <a:xfrm>
            <a:off x="457200" y="2413000"/>
            <a:ext cx="8077200" cy="3129643"/>
          </a:xfrm>
          <a:solidFill>
            <a:schemeClr val="bg1">
              <a:alpha val="77000"/>
            </a:schemeClr>
          </a:solidFill>
        </p:spPr>
        <p:txBody>
          <a:bodyPr>
            <a:normAutofit lnSpcReduction="10000"/>
          </a:bodyPr>
          <a:lstStyle/>
          <a:p>
            <a:pPr eaLnBrk="1" hangingPunct="1"/>
            <a:r>
              <a:rPr lang="en-US" dirty="0"/>
              <a:t>14 </a:t>
            </a:r>
            <a:r>
              <a:rPr lang="en-US" dirty="0">
                <a:solidFill>
                  <a:schemeClr val="folHlink"/>
                </a:solidFill>
              </a:rPr>
              <a:t>For he himself is our peace</a:t>
            </a:r>
            <a:r>
              <a:rPr lang="en-US" dirty="0"/>
              <a:t>, who </a:t>
            </a:r>
            <a:r>
              <a:rPr lang="en-US" u="sng" dirty="0">
                <a:solidFill>
                  <a:srgbClr val="800000"/>
                </a:solidFill>
              </a:rPr>
              <a:t>has made </a:t>
            </a:r>
            <a:r>
              <a:rPr lang="en-US" u="sng" dirty="0"/>
              <a:t>the two one </a:t>
            </a:r>
            <a:r>
              <a:rPr lang="en-US" dirty="0"/>
              <a:t>and has destroyed the barrier, the dividing wall of hostility, 15 by abolishing in his flesh the law with its commandments and regulations. His purpose was to </a:t>
            </a:r>
            <a:r>
              <a:rPr lang="en-US" dirty="0">
                <a:solidFill>
                  <a:schemeClr val="folHlink"/>
                </a:solidFill>
              </a:rPr>
              <a:t>create in himself one new man out of the two</a:t>
            </a:r>
            <a:r>
              <a:rPr lang="en-US" dirty="0"/>
              <a:t>, thus making peace,…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 calcmode="lin" valueType="num">
                                      <p:cBhvr>
                                        <p:cTn id="7" dur="1000" fill="hold"/>
                                        <p:tgtEl>
                                          <p:spTgt spid="69634"/>
                                        </p:tgtEl>
                                        <p:attrNameLst>
                                          <p:attrName>ppt_x</p:attrName>
                                        </p:attrNameLst>
                                      </p:cBhvr>
                                      <p:tavLst>
                                        <p:tav tm="0">
                                          <p:val>
                                            <p:strVal val="#ppt_x-.2"/>
                                          </p:val>
                                        </p:tav>
                                        <p:tav tm="100000">
                                          <p:val>
                                            <p:strVal val="#ppt_x"/>
                                          </p:val>
                                        </p:tav>
                                      </p:tavLst>
                                    </p:anim>
                                    <p:anim calcmode="lin" valueType="num">
                                      <p:cBhvr>
                                        <p:cTn id="8" dur="1000" fill="hold"/>
                                        <p:tgtEl>
                                          <p:spTgt spid="69634"/>
                                        </p:tgtEl>
                                        <p:attrNameLst>
                                          <p:attrName>ppt_y</p:attrName>
                                        </p:attrNameLst>
                                      </p:cBhvr>
                                      <p:tavLst>
                                        <p:tav tm="0">
                                          <p:val>
                                            <p:strVal val="#ppt_y"/>
                                          </p:val>
                                        </p:tav>
                                        <p:tav tm="100000">
                                          <p:val>
                                            <p:strVal val="#ppt_y"/>
                                          </p:val>
                                        </p:tav>
                                      </p:tavLst>
                                    </p:anim>
                                    <p:animEffect transition="in" filter="wipe(right)" prLst="gradientSize: 0.1">
                                      <p:cBhvr>
                                        <p:cTn id="9" dur="1000"/>
                                        <p:tgtEl>
                                          <p:spTgt spid="69634"/>
                                        </p:tgtEl>
                                      </p:cBhvr>
                                    </p:animEffect>
                                  </p:childTnLst>
                                </p:cTn>
                              </p:par>
                            </p:childTnLst>
                          </p:cTn>
                        </p:par>
                        <p:par>
                          <p:cTn id="10" fill="hold" nodeType="afterGroup">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69635">
                                            <p:bg/>
                                          </p:spTgt>
                                        </p:tgtEl>
                                        <p:attrNameLst>
                                          <p:attrName>style.visibility</p:attrName>
                                        </p:attrNameLst>
                                      </p:cBhvr>
                                      <p:to>
                                        <p:strVal val="visible"/>
                                      </p:to>
                                    </p:set>
                                    <p:animEffect transition="in" filter="fade">
                                      <p:cBhvr>
                                        <p:cTn id="13" dur="500"/>
                                        <p:tgtEl>
                                          <p:spTgt spid="69635">
                                            <p:bg/>
                                          </p:spTgt>
                                        </p:tgtEl>
                                      </p:cBhvr>
                                    </p:animEffect>
                                    <p:anim calcmode="lin" valueType="num">
                                      <p:cBhvr>
                                        <p:cTn id="14" dur="500" fill="hold"/>
                                        <p:tgtEl>
                                          <p:spTgt spid="69635">
                                            <p:bg/>
                                          </p:spTgt>
                                        </p:tgtEl>
                                        <p:attrNameLst>
                                          <p:attrName>ppt_x</p:attrName>
                                        </p:attrNameLst>
                                      </p:cBhvr>
                                      <p:tavLst>
                                        <p:tav tm="0">
                                          <p:val>
                                            <p:strVal val="#ppt_x"/>
                                          </p:val>
                                        </p:tav>
                                        <p:tav tm="100000">
                                          <p:val>
                                            <p:strVal val="#ppt_x"/>
                                          </p:val>
                                        </p:tav>
                                      </p:tavLst>
                                    </p:anim>
                                    <p:anim calcmode="lin" valueType="num">
                                      <p:cBhvr>
                                        <p:cTn id="15" dur="500" fill="hold"/>
                                        <p:tgtEl>
                                          <p:spTgt spid="69635">
                                            <p:bg/>
                                          </p:spTgt>
                                        </p:tgtEl>
                                        <p:attrNameLst>
                                          <p:attrName>ppt_y</p:attrName>
                                        </p:attrNameLst>
                                      </p:cBhvr>
                                      <p:tavLst>
                                        <p:tav tm="0">
                                          <p:val>
                                            <p:strVal val="#ppt_y+.05"/>
                                          </p:val>
                                        </p:tav>
                                        <p:tav tm="100000">
                                          <p:val>
                                            <p:strVal val="#ppt_y"/>
                                          </p:val>
                                        </p:tav>
                                      </p:tavLst>
                                    </p:anim>
                                  </p:childTnLst>
                                </p:cTn>
                              </p:par>
                            </p:childTnLst>
                          </p:cTn>
                        </p:par>
                        <p:par>
                          <p:cTn id="16" fill="hold">
                            <p:stCondLst>
                              <p:cond delay="1500"/>
                            </p:stCondLst>
                            <p:childTnLst>
                              <p:par>
                                <p:cTn id="17" presetID="44" presetClass="entr" presetSubtype="0" fill="hold" grpId="0" nodeType="afterEffect">
                                  <p:stCondLst>
                                    <p:cond delay="0"/>
                                  </p:stCondLst>
                                  <p:childTnLst>
                                    <p:set>
                                      <p:cBhvr>
                                        <p:cTn id="18" dur="1" fill="hold">
                                          <p:stCondLst>
                                            <p:cond delay="0"/>
                                          </p:stCondLst>
                                        </p:cTn>
                                        <p:tgtEl>
                                          <p:spTgt spid="69635">
                                            <p:txEl>
                                              <p:pRg st="0" end="0"/>
                                            </p:txEl>
                                          </p:spTgt>
                                        </p:tgtEl>
                                        <p:attrNameLst>
                                          <p:attrName>style.visibility</p:attrName>
                                        </p:attrNameLst>
                                      </p:cBhvr>
                                      <p:to>
                                        <p:strVal val="visible"/>
                                      </p:to>
                                    </p:set>
                                    <p:animEffect transition="in" filter="fade">
                                      <p:cBhvr>
                                        <p:cTn id="19" dur="500"/>
                                        <p:tgtEl>
                                          <p:spTgt spid="69635">
                                            <p:txEl>
                                              <p:pRg st="0" end="0"/>
                                            </p:txEl>
                                          </p:spTgt>
                                        </p:tgtEl>
                                      </p:cBhvr>
                                    </p:animEffect>
                                    <p:anim calcmode="lin" valueType="num">
                                      <p:cBhvr>
                                        <p:cTn id="20" dur="500" fill="hold"/>
                                        <p:tgtEl>
                                          <p:spTgt spid="69635">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6963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nimBg="1"/>
      <p:bldP spid="69635"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7897" name="Picture 9" descr="C:\Documents and Settings\Owner\Local Settings\Temporary Internet Files\Content.IE5\GIXP1CTB\MPj04023980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2"/>
          <p:cNvSpPr>
            <a:spLocks noGrp="1" noChangeArrowheads="1"/>
          </p:cNvSpPr>
          <p:nvPr>
            <p:ph type="title"/>
          </p:nvPr>
        </p:nvSpPr>
        <p:spPr>
          <a:xfrm>
            <a:off x="1143000" y="228865"/>
            <a:ext cx="3746500" cy="952500"/>
          </a:xfrm>
        </p:spPr>
        <p:txBody>
          <a:bodyPr/>
          <a:lstStyle/>
          <a:p>
            <a:pPr eaLnBrk="1" hangingPunct="1"/>
            <a:r>
              <a:rPr lang="en-US" dirty="0">
                <a:solidFill>
                  <a:schemeClr val="tx1"/>
                </a:solidFill>
              </a:rPr>
              <a:t>Ephesians 2:16-18</a:t>
            </a:r>
          </a:p>
        </p:txBody>
      </p:sp>
      <p:sp>
        <p:nvSpPr>
          <p:cNvPr id="37891" name="Rectangle 3"/>
          <p:cNvSpPr>
            <a:spLocks noGrp="1" noChangeArrowheads="1"/>
          </p:cNvSpPr>
          <p:nvPr>
            <p:ph idx="1"/>
          </p:nvPr>
        </p:nvSpPr>
        <p:spPr>
          <a:xfrm>
            <a:off x="457200" y="1333500"/>
            <a:ext cx="8229600" cy="3505200"/>
          </a:xfrm>
        </p:spPr>
        <p:txBody>
          <a:bodyPr/>
          <a:lstStyle/>
          <a:p>
            <a:pPr eaLnBrk="1" hangingPunct="1"/>
            <a:r>
              <a:rPr lang="en-US" sz="3000" dirty="0"/>
              <a:t>16 and in this one body to </a:t>
            </a:r>
            <a:r>
              <a:rPr lang="en-US" sz="3000" dirty="0">
                <a:solidFill>
                  <a:schemeClr val="folHlink"/>
                </a:solidFill>
              </a:rPr>
              <a:t>reconcile both of them to God through the cross</a:t>
            </a:r>
            <a:r>
              <a:rPr lang="en-US" sz="3000" dirty="0"/>
              <a:t>, by which </a:t>
            </a:r>
            <a:r>
              <a:rPr lang="en-US" sz="3000" dirty="0">
                <a:solidFill>
                  <a:srgbClr val="000099"/>
                </a:solidFill>
              </a:rPr>
              <a:t>he put to death their hostility</a:t>
            </a:r>
            <a:r>
              <a:rPr lang="en-US" sz="3000" dirty="0"/>
              <a:t>. 17 He came and preached peace to you who were far away and peace to those who were near. 18 For </a:t>
            </a:r>
            <a:r>
              <a:rPr lang="en-US" sz="3000" dirty="0">
                <a:solidFill>
                  <a:srgbClr val="000099"/>
                </a:solidFill>
              </a:rPr>
              <a:t>through him we both have access to the Father by one Spirit.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1000" fill="hold"/>
                                        <p:tgtEl>
                                          <p:spTgt spid="37890"/>
                                        </p:tgtEl>
                                        <p:attrNameLst>
                                          <p:attrName>ppt_x</p:attrName>
                                        </p:attrNameLst>
                                      </p:cBhvr>
                                      <p:tavLst>
                                        <p:tav tm="0">
                                          <p:val>
                                            <p:strVal val="#ppt_x-.2"/>
                                          </p:val>
                                        </p:tav>
                                        <p:tav tm="100000">
                                          <p:val>
                                            <p:strVal val="#ppt_x"/>
                                          </p:val>
                                        </p:tav>
                                      </p:tavLst>
                                    </p:anim>
                                    <p:anim calcmode="lin" valueType="num">
                                      <p:cBhvr>
                                        <p:cTn id="8" dur="1000" fill="hold"/>
                                        <p:tgtEl>
                                          <p:spTgt spid="378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890"/>
                                        </p:tgtEl>
                                      </p:cBhvr>
                                    </p:animEffect>
                                  </p:childTnLst>
                                </p:cTn>
                              </p:par>
                            </p:childTnLst>
                          </p:cTn>
                        </p:par>
                      </p:childTnLst>
                    </p:cTn>
                  </p:par>
                  <p:par>
                    <p:cTn id="10" fill="hold">
                      <p:stCondLst>
                        <p:cond delay="indefinite"/>
                      </p:stCondLst>
                      <p:childTnLst>
                        <p:par>
                          <p:cTn id="11" fill="hold" nodeType="after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7891">
                                            <p:bg/>
                                          </p:spTgt>
                                        </p:tgtEl>
                                        <p:attrNameLst>
                                          <p:attrName>style.visibility</p:attrName>
                                        </p:attrNameLst>
                                      </p:cBhvr>
                                      <p:to>
                                        <p:strVal val="visible"/>
                                      </p:to>
                                    </p:set>
                                    <p:animEffect transition="in" filter="fade">
                                      <p:cBhvr>
                                        <p:cTn id="14" dur="500"/>
                                        <p:tgtEl>
                                          <p:spTgt spid="37891">
                                            <p:bg/>
                                          </p:spTgt>
                                        </p:tgtEl>
                                      </p:cBhvr>
                                    </p:animEffect>
                                    <p:anim calcmode="lin" valueType="num">
                                      <p:cBhvr>
                                        <p:cTn id="15" dur="500" fill="hold"/>
                                        <p:tgtEl>
                                          <p:spTgt spid="37891">
                                            <p:bg/>
                                          </p:spTgt>
                                        </p:tgtEl>
                                        <p:attrNameLst>
                                          <p:attrName>ppt_x</p:attrName>
                                        </p:attrNameLst>
                                      </p:cBhvr>
                                      <p:tavLst>
                                        <p:tav tm="0">
                                          <p:val>
                                            <p:strVal val="#ppt_x"/>
                                          </p:val>
                                        </p:tav>
                                        <p:tav tm="100000">
                                          <p:val>
                                            <p:strVal val="#ppt_x"/>
                                          </p:val>
                                        </p:tav>
                                      </p:tavLst>
                                    </p:anim>
                                    <p:anim calcmode="lin" valueType="num">
                                      <p:cBhvr>
                                        <p:cTn id="16" dur="500" fill="hold"/>
                                        <p:tgtEl>
                                          <p:spTgt spid="37891">
                                            <p:bg/>
                                          </p:spTgt>
                                        </p:tgtEl>
                                        <p:attrNameLst>
                                          <p:attrName>ppt_y</p:attrName>
                                        </p:attrNameLst>
                                      </p:cBhvr>
                                      <p:tavLst>
                                        <p:tav tm="0">
                                          <p:val>
                                            <p:strVal val="#ppt_y+.05"/>
                                          </p:val>
                                        </p:tav>
                                        <p:tav tm="100000">
                                          <p:val>
                                            <p:strVal val="#ppt_y"/>
                                          </p:val>
                                        </p:tav>
                                      </p:tavLst>
                                    </p:anim>
                                  </p:childTnLst>
                                </p:cTn>
                              </p:par>
                            </p:childTnLst>
                          </p:cTn>
                        </p:par>
                        <p:par>
                          <p:cTn id="17" fill="hold">
                            <p:stCondLst>
                              <p:cond delay="500"/>
                            </p:stCondLst>
                            <p:childTnLst>
                              <p:par>
                                <p:cTn id="18" presetID="44" presetClass="entr" presetSubtype="0" fill="hold" grpId="0" nodeType="afterEffect">
                                  <p:stCondLst>
                                    <p:cond delay="0"/>
                                  </p:stCondLst>
                                  <p:childTnLst>
                                    <p:set>
                                      <p:cBhvr>
                                        <p:cTn id="19" dur="1" fill="hold">
                                          <p:stCondLst>
                                            <p:cond delay="0"/>
                                          </p:stCondLst>
                                        </p:cTn>
                                        <p:tgtEl>
                                          <p:spTgt spid="37891">
                                            <p:txEl>
                                              <p:pRg st="0" end="0"/>
                                            </p:txEl>
                                          </p:spTgt>
                                        </p:tgtEl>
                                        <p:attrNameLst>
                                          <p:attrName>style.visibility</p:attrName>
                                        </p:attrNameLst>
                                      </p:cBhvr>
                                      <p:to>
                                        <p:strVal val="visible"/>
                                      </p:to>
                                    </p:set>
                                    <p:animEffect transition="in" filter="fade">
                                      <p:cBhvr>
                                        <p:cTn id="20" dur="500"/>
                                        <p:tgtEl>
                                          <p:spTgt spid="37891">
                                            <p:txEl>
                                              <p:pRg st="0" end="0"/>
                                            </p:txEl>
                                          </p:spTgt>
                                        </p:tgtEl>
                                      </p:cBhvr>
                                    </p:animEffect>
                                    <p:anim calcmode="lin" valueType="num">
                                      <p:cBhvr>
                                        <p:cTn id="21" dur="5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3789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Peace in Jesus Christ | St. Michael Catholic Church">
            <a:extLst>
              <a:ext uri="{FF2B5EF4-FFF2-40B4-BE49-F238E27FC236}">
                <a16:creationId xmlns:a16="http://schemas.microsoft.com/office/drawing/2014/main" id="{A6424F9E-3C6E-38A0-73F4-4F589EE01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8914" name="Rectangle 2"/>
          <p:cNvSpPr>
            <a:spLocks noGrp="1" noChangeArrowheads="1"/>
          </p:cNvSpPr>
          <p:nvPr>
            <p:ph type="title"/>
          </p:nvPr>
        </p:nvSpPr>
        <p:spPr/>
        <p:txBody>
          <a:bodyPr/>
          <a:lstStyle/>
          <a:p>
            <a:pPr eaLnBrk="1" hangingPunct="1"/>
            <a:r>
              <a:rPr lang="en-US" sz="4000">
                <a:solidFill>
                  <a:srgbClr val="990000"/>
                </a:solidFill>
              </a:rPr>
              <a:t>Thinking about it</a:t>
            </a:r>
            <a:r>
              <a:rPr lang="en-US" sz="3333"/>
              <a:t>:</a:t>
            </a:r>
          </a:p>
        </p:txBody>
      </p:sp>
      <p:sp>
        <p:nvSpPr>
          <p:cNvPr id="38915" name="Rectangle 3"/>
          <p:cNvSpPr>
            <a:spLocks noGrp="1" noChangeArrowheads="1"/>
          </p:cNvSpPr>
          <p:nvPr>
            <p:ph type="body" sz="half" idx="4294967295"/>
          </p:nvPr>
        </p:nvSpPr>
        <p:spPr>
          <a:xfrm>
            <a:off x="457200" y="1270000"/>
            <a:ext cx="8229600" cy="3492500"/>
          </a:xfrm>
          <a:solidFill>
            <a:schemeClr val="bg1"/>
          </a:solidFill>
        </p:spPr>
        <p:txBody>
          <a:bodyPr>
            <a:normAutofit lnSpcReduction="10000"/>
          </a:bodyPr>
          <a:lstStyle/>
          <a:p>
            <a:pPr eaLnBrk="1" hangingPunct="1"/>
            <a:r>
              <a:rPr lang="en-US" dirty="0">
                <a:solidFill>
                  <a:schemeClr val="folHlink"/>
                </a:solidFill>
              </a:rPr>
              <a:t>Christ and no one else solved the problem of our relationship with God and with other people</a:t>
            </a:r>
            <a:r>
              <a:rPr lang="en-US" dirty="0"/>
              <a:t>. He draws people to God and to each other in his own person. It is not simply the message he proclaimed or even the message proclaimed about him that effects this reconciliation. </a:t>
            </a:r>
            <a:r>
              <a:rPr lang="en-US" dirty="0">
                <a:solidFill>
                  <a:srgbClr val="990000"/>
                </a:solidFill>
              </a:rPr>
              <a:t>It is himself.  Christ is both peace and peacemaker.</a:t>
            </a:r>
            <a:r>
              <a:rPr lang="en-US" dirty="0"/>
              <a:t>  In Him we find this to be true.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1000" fill="hold"/>
                                        <p:tgtEl>
                                          <p:spTgt spid="38914"/>
                                        </p:tgtEl>
                                        <p:attrNameLst>
                                          <p:attrName>ppt_x</p:attrName>
                                        </p:attrNameLst>
                                      </p:cBhvr>
                                      <p:tavLst>
                                        <p:tav tm="0">
                                          <p:val>
                                            <p:strVal val="#ppt_x-.2"/>
                                          </p:val>
                                        </p:tav>
                                        <p:tav tm="100000">
                                          <p:val>
                                            <p:strVal val="#ppt_x"/>
                                          </p:val>
                                        </p:tav>
                                      </p:tavLst>
                                    </p:anim>
                                    <p:anim calcmode="lin" valueType="num">
                                      <p:cBhvr>
                                        <p:cTn id="8" dur="1000" fill="hold"/>
                                        <p:tgtEl>
                                          <p:spTgt spid="389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8914"/>
                                        </p:tgtEl>
                                      </p:cBhvr>
                                    </p:animEffect>
                                  </p:childTnLst>
                                </p:cTn>
                              </p:par>
                            </p:childTnLst>
                          </p:cTn>
                        </p:par>
                        <p:par>
                          <p:cTn id="10" fill="hold" nodeType="afterGroup">
                            <p:stCondLst>
                              <p:cond delay="1000"/>
                            </p:stCondLst>
                            <p:childTnLst>
                              <p:par>
                                <p:cTn id="11" presetID="6" presetClass="entr" presetSubtype="16"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circle(in)">
                                      <p:cBhvr>
                                        <p:cTn id="13" dur="2000"/>
                                        <p:tgtEl>
                                          <p:spTgt spid="5122"/>
                                        </p:tgtEl>
                                      </p:cBhvr>
                                    </p:animEffect>
                                  </p:childTnLst>
                                </p:cTn>
                              </p:par>
                            </p:childTnLst>
                          </p:cTn>
                        </p:par>
                      </p:childTnLst>
                    </p:cTn>
                  </p:par>
                  <p:par>
                    <p:cTn id="14" fill="hold">
                      <p:stCondLst>
                        <p:cond delay="indefinite"/>
                      </p:stCondLst>
                      <p:childTnLst>
                        <p:par>
                          <p:cTn id="15" fill="hold">
                            <p:stCondLst>
                              <p:cond delay="0"/>
                            </p:stCondLst>
                            <p:childTnLst>
                              <p:par>
                                <p:cTn id="16" presetID="44" presetClass="entr" presetSubtype="0" fill="hold" grpId="0" nodeType="clickEffect">
                                  <p:stCondLst>
                                    <p:cond delay="0"/>
                                  </p:stCondLst>
                                  <p:childTnLst>
                                    <p:set>
                                      <p:cBhvr>
                                        <p:cTn id="17" dur="1" fill="hold">
                                          <p:stCondLst>
                                            <p:cond delay="0"/>
                                          </p:stCondLst>
                                        </p:cTn>
                                        <p:tgtEl>
                                          <p:spTgt spid="38915">
                                            <p:bg/>
                                          </p:spTgt>
                                        </p:tgtEl>
                                        <p:attrNameLst>
                                          <p:attrName>style.visibility</p:attrName>
                                        </p:attrNameLst>
                                      </p:cBhvr>
                                      <p:to>
                                        <p:strVal val="visible"/>
                                      </p:to>
                                    </p:set>
                                    <p:animEffect transition="in" filter="fade">
                                      <p:cBhvr>
                                        <p:cTn id="18" dur="500"/>
                                        <p:tgtEl>
                                          <p:spTgt spid="38915">
                                            <p:bg/>
                                          </p:spTgt>
                                        </p:tgtEl>
                                      </p:cBhvr>
                                    </p:animEffect>
                                    <p:anim calcmode="lin" valueType="num">
                                      <p:cBhvr>
                                        <p:cTn id="19" dur="500" fill="hold"/>
                                        <p:tgtEl>
                                          <p:spTgt spid="38915">
                                            <p:bg/>
                                          </p:spTgt>
                                        </p:tgtEl>
                                        <p:attrNameLst>
                                          <p:attrName>ppt_x</p:attrName>
                                        </p:attrNameLst>
                                      </p:cBhvr>
                                      <p:tavLst>
                                        <p:tav tm="0">
                                          <p:val>
                                            <p:strVal val="#ppt_x"/>
                                          </p:val>
                                        </p:tav>
                                        <p:tav tm="100000">
                                          <p:val>
                                            <p:strVal val="#ppt_x"/>
                                          </p:val>
                                        </p:tav>
                                      </p:tavLst>
                                    </p:anim>
                                    <p:anim calcmode="lin" valueType="num">
                                      <p:cBhvr>
                                        <p:cTn id="20" dur="500" fill="hold"/>
                                        <p:tgtEl>
                                          <p:spTgt spid="38915">
                                            <p:bg/>
                                          </p:spTgt>
                                        </p:tgtEl>
                                        <p:attrNameLst>
                                          <p:attrName>ppt_y</p:attrName>
                                        </p:attrNameLst>
                                      </p:cBhvr>
                                      <p:tavLst>
                                        <p:tav tm="0">
                                          <p:val>
                                            <p:strVal val="#ppt_y+.05"/>
                                          </p:val>
                                        </p:tav>
                                        <p:tav tm="100000">
                                          <p:val>
                                            <p:strVal val="#ppt_y"/>
                                          </p:val>
                                        </p:tav>
                                      </p:tavLst>
                                    </p:anim>
                                  </p:childTnLst>
                                </p:cTn>
                              </p:par>
                            </p:childTnLst>
                          </p:cTn>
                        </p:par>
                        <p:par>
                          <p:cTn id="21" fill="hold">
                            <p:stCondLst>
                              <p:cond delay="500"/>
                            </p:stCondLst>
                            <p:childTnLst>
                              <p:par>
                                <p:cTn id="22" presetID="44" presetClass="entr" presetSubtype="0" fill="hold" grpId="0" nodeType="afterEffect">
                                  <p:stCondLst>
                                    <p:cond delay="0"/>
                                  </p:stCondLst>
                                  <p:childTnLst>
                                    <p:set>
                                      <p:cBhvr>
                                        <p:cTn id="23" dur="1" fill="hold">
                                          <p:stCondLst>
                                            <p:cond delay="0"/>
                                          </p:stCondLst>
                                        </p:cTn>
                                        <p:tgtEl>
                                          <p:spTgt spid="38915">
                                            <p:txEl>
                                              <p:pRg st="0" end="0"/>
                                            </p:txEl>
                                          </p:spTgt>
                                        </p:tgtEl>
                                        <p:attrNameLst>
                                          <p:attrName>style.visibility</p:attrName>
                                        </p:attrNameLst>
                                      </p:cBhvr>
                                      <p:to>
                                        <p:strVal val="visible"/>
                                      </p:to>
                                    </p:set>
                                    <p:animEffect transition="in" filter="fade">
                                      <p:cBhvr>
                                        <p:cTn id="24" dur="500"/>
                                        <p:tgtEl>
                                          <p:spTgt spid="38915">
                                            <p:txEl>
                                              <p:pRg st="0" end="0"/>
                                            </p:txEl>
                                          </p:spTgt>
                                        </p:tgtEl>
                                      </p:cBhvr>
                                    </p:animEffect>
                                    <p:anim calcmode="lin" valueType="num">
                                      <p:cBhvr>
                                        <p:cTn id="25"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3891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Western Wall - Wikipedia">
            <a:extLst>
              <a:ext uri="{FF2B5EF4-FFF2-40B4-BE49-F238E27FC236}">
                <a16:creationId xmlns:a16="http://schemas.microsoft.com/office/drawing/2014/main" id="{1224D75D-8CBC-E739-B01D-B3380586FF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9938" name="Rectangle 2"/>
          <p:cNvSpPr>
            <a:spLocks noGrp="1" noChangeArrowheads="1"/>
          </p:cNvSpPr>
          <p:nvPr>
            <p:ph type="title"/>
          </p:nvPr>
        </p:nvSpPr>
        <p:spPr>
          <a:xfrm>
            <a:off x="3014198" y="0"/>
            <a:ext cx="3175000" cy="787135"/>
          </a:xfrm>
        </p:spPr>
        <p:txBody>
          <a:bodyPr/>
          <a:lstStyle/>
          <a:p>
            <a:pPr eaLnBrk="1" hangingPunct="1"/>
            <a:r>
              <a:rPr lang="en-US" dirty="0">
                <a:solidFill>
                  <a:srgbClr val="000099"/>
                </a:solidFill>
              </a:rPr>
              <a:t>The Barrier:</a:t>
            </a:r>
          </a:p>
        </p:txBody>
      </p:sp>
      <p:sp>
        <p:nvSpPr>
          <p:cNvPr id="39939" name="Rectangle 3"/>
          <p:cNvSpPr>
            <a:spLocks noGrp="1" noChangeArrowheads="1"/>
          </p:cNvSpPr>
          <p:nvPr>
            <p:ph idx="1"/>
          </p:nvPr>
        </p:nvSpPr>
        <p:spPr>
          <a:xfrm>
            <a:off x="381000" y="1143000"/>
            <a:ext cx="8458200" cy="3924300"/>
          </a:xfrm>
        </p:spPr>
        <p:txBody>
          <a:bodyPr>
            <a:normAutofit/>
          </a:bodyPr>
          <a:lstStyle/>
          <a:p>
            <a:pPr eaLnBrk="1" hangingPunct="1"/>
            <a:r>
              <a:rPr lang="en-US" dirty="0"/>
              <a:t>Josephus used these terms to refer to the barricade in the Jerusalem temple separating the court of the Gentiles from the temple proper. On it was an inscription that read: </a:t>
            </a:r>
            <a:r>
              <a:rPr lang="en-US" b="1" dirty="0">
                <a:solidFill>
                  <a:srgbClr val="800000"/>
                </a:solidFill>
              </a:rPr>
              <a:t>"No foreigner may enter within the barricade which surrounds the sanctuary and enclosure. Anyone who is caught doing so will have himself to blame for his ensuing death."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1000" fill="hold"/>
                                        <p:tgtEl>
                                          <p:spTgt spid="39938"/>
                                        </p:tgtEl>
                                        <p:attrNameLst>
                                          <p:attrName>ppt_x</p:attrName>
                                        </p:attrNameLst>
                                      </p:cBhvr>
                                      <p:tavLst>
                                        <p:tav tm="0">
                                          <p:val>
                                            <p:strVal val="#ppt_x-.2"/>
                                          </p:val>
                                        </p:tav>
                                        <p:tav tm="100000">
                                          <p:val>
                                            <p:strVal val="#ppt_x"/>
                                          </p:val>
                                        </p:tav>
                                      </p:tavLst>
                                    </p:anim>
                                    <p:anim calcmode="lin" valueType="num">
                                      <p:cBhvr>
                                        <p:cTn id="8" dur="1000" fill="hold"/>
                                        <p:tgtEl>
                                          <p:spTgt spid="399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938"/>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1000" fill="hold"/>
                                        <p:tgtEl>
                                          <p:spTgt spid="6146"/>
                                        </p:tgtEl>
                                        <p:attrNameLst>
                                          <p:attrName>ppt_w</p:attrName>
                                        </p:attrNameLst>
                                      </p:cBhvr>
                                      <p:tavLst>
                                        <p:tav tm="0">
                                          <p:val>
                                            <p:fltVal val="0"/>
                                          </p:val>
                                        </p:tav>
                                        <p:tav tm="100000">
                                          <p:val>
                                            <p:strVal val="#ppt_w"/>
                                          </p:val>
                                        </p:tav>
                                      </p:tavLst>
                                    </p:anim>
                                    <p:anim calcmode="lin" valueType="num">
                                      <p:cBhvr>
                                        <p:cTn id="14" dur="1000" fill="hold"/>
                                        <p:tgtEl>
                                          <p:spTgt spid="6146"/>
                                        </p:tgtEl>
                                        <p:attrNameLst>
                                          <p:attrName>ppt_h</p:attrName>
                                        </p:attrNameLst>
                                      </p:cBhvr>
                                      <p:tavLst>
                                        <p:tav tm="0">
                                          <p:val>
                                            <p:fltVal val="0"/>
                                          </p:val>
                                        </p:tav>
                                        <p:tav tm="100000">
                                          <p:val>
                                            <p:strVal val="#ppt_h"/>
                                          </p:val>
                                        </p:tav>
                                      </p:tavLst>
                                    </p:anim>
                                    <p:anim calcmode="lin" valueType="num">
                                      <p:cBhvr>
                                        <p:cTn id="15" dur="1000" fill="hold"/>
                                        <p:tgtEl>
                                          <p:spTgt spid="6146"/>
                                        </p:tgtEl>
                                        <p:attrNameLst>
                                          <p:attrName>style.rotation</p:attrName>
                                        </p:attrNameLst>
                                      </p:cBhvr>
                                      <p:tavLst>
                                        <p:tav tm="0">
                                          <p:val>
                                            <p:fltVal val="90"/>
                                          </p:val>
                                        </p:tav>
                                        <p:tav tm="100000">
                                          <p:val>
                                            <p:fltVal val="0"/>
                                          </p:val>
                                        </p:tav>
                                      </p:tavLst>
                                    </p:anim>
                                    <p:animEffect transition="in" filter="fade">
                                      <p:cBhvr>
                                        <p:cTn id="16" dur="1000"/>
                                        <p:tgtEl>
                                          <p:spTgt spid="6146"/>
                                        </p:tgtEl>
                                      </p:cBhvr>
                                    </p:animEffect>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9939">
                                            <p:bg/>
                                          </p:spTgt>
                                        </p:tgtEl>
                                        <p:attrNameLst>
                                          <p:attrName>style.visibility</p:attrName>
                                        </p:attrNameLst>
                                      </p:cBhvr>
                                      <p:to>
                                        <p:strVal val="visible"/>
                                      </p:to>
                                    </p:set>
                                    <p:animEffect transition="in" filter="fade">
                                      <p:cBhvr>
                                        <p:cTn id="21" dur="500"/>
                                        <p:tgtEl>
                                          <p:spTgt spid="39939">
                                            <p:bg/>
                                          </p:spTgt>
                                        </p:tgtEl>
                                      </p:cBhvr>
                                    </p:animEffect>
                                    <p:anim calcmode="lin" valueType="num">
                                      <p:cBhvr>
                                        <p:cTn id="22" dur="500" fill="hold"/>
                                        <p:tgtEl>
                                          <p:spTgt spid="39939">
                                            <p:bg/>
                                          </p:spTgt>
                                        </p:tgtEl>
                                        <p:attrNameLst>
                                          <p:attrName>ppt_x</p:attrName>
                                        </p:attrNameLst>
                                      </p:cBhvr>
                                      <p:tavLst>
                                        <p:tav tm="0">
                                          <p:val>
                                            <p:strVal val="#ppt_x"/>
                                          </p:val>
                                        </p:tav>
                                        <p:tav tm="100000">
                                          <p:val>
                                            <p:strVal val="#ppt_x"/>
                                          </p:val>
                                        </p:tav>
                                      </p:tavLst>
                                    </p:anim>
                                    <p:anim calcmode="lin" valueType="num">
                                      <p:cBhvr>
                                        <p:cTn id="23" dur="500" fill="hold"/>
                                        <p:tgtEl>
                                          <p:spTgt spid="39939">
                                            <p:bg/>
                                          </p:spTgt>
                                        </p:tgtEl>
                                        <p:attrNameLst>
                                          <p:attrName>ppt_y</p:attrName>
                                        </p:attrNameLst>
                                      </p:cBhvr>
                                      <p:tavLst>
                                        <p:tav tm="0">
                                          <p:val>
                                            <p:strVal val="#ppt_y+.05"/>
                                          </p:val>
                                        </p:tav>
                                        <p:tav tm="100000">
                                          <p:val>
                                            <p:strVal val="#ppt_y"/>
                                          </p:val>
                                        </p:tav>
                                      </p:tavLst>
                                    </p:anim>
                                  </p:childTnLst>
                                </p:cTn>
                              </p:par>
                            </p:childTnLst>
                          </p:cTn>
                        </p:par>
                        <p:par>
                          <p:cTn id="24" fill="hold">
                            <p:stCondLst>
                              <p:cond delay="500"/>
                            </p:stCondLst>
                            <p:childTnLst>
                              <p:par>
                                <p:cTn id="25" presetID="44" presetClass="entr" presetSubtype="0" fill="hold" grpId="0" nodeType="afterEffect">
                                  <p:stCondLst>
                                    <p:cond delay="0"/>
                                  </p:stCondLst>
                                  <p:childTnLst>
                                    <p:set>
                                      <p:cBhvr>
                                        <p:cTn id="26" dur="1" fill="hold">
                                          <p:stCondLst>
                                            <p:cond delay="0"/>
                                          </p:stCondLst>
                                        </p:cTn>
                                        <p:tgtEl>
                                          <p:spTgt spid="39939">
                                            <p:txEl>
                                              <p:pRg st="0" end="0"/>
                                            </p:txEl>
                                          </p:spTgt>
                                        </p:tgtEl>
                                        <p:attrNameLst>
                                          <p:attrName>style.visibility</p:attrName>
                                        </p:attrNameLst>
                                      </p:cBhvr>
                                      <p:to>
                                        <p:strVal val="visible"/>
                                      </p:to>
                                    </p:set>
                                    <p:animEffect transition="in" filter="fade">
                                      <p:cBhvr>
                                        <p:cTn id="27" dur="500"/>
                                        <p:tgtEl>
                                          <p:spTgt spid="39939">
                                            <p:txEl>
                                              <p:pRg st="0" end="0"/>
                                            </p:txEl>
                                          </p:spTgt>
                                        </p:tgtEl>
                                      </p:cBhvr>
                                    </p:animEffect>
                                    <p:anim calcmode="lin" valueType="num">
                                      <p:cBhvr>
                                        <p:cTn id="28"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39939">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descr="What does it mean that Jesus Christ is the cornerstone? - GB Times - The  Spirit Magazine">
            <a:extLst>
              <a:ext uri="{FF2B5EF4-FFF2-40B4-BE49-F238E27FC236}">
                <a16:creationId xmlns:a16="http://schemas.microsoft.com/office/drawing/2014/main" id="{1CA7A186-2E6C-3C05-B65F-D8E1975AD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 y="0"/>
            <a:ext cx="9244880" cy="5200245"/>
          </a:xfrm>
          <a:prstGeom prst="rect">
            <a:avLst/>
          </a:prstGeom>
          <a:noFill/>
          <a:extLst>
            <a:ext uri="{909E8E84-426E-40DD-AFC4-6F175D3DCCD1}">
              <a14:hiddenFill xmlns:a14="http://schemas.microsoft.com/office/drawing/2010/main">
                <a:solidFill>
                  <a:srgbClr val="FFFFFF"/>
                </a:solidFill>
              </a14:hiddenFill>
            </a:ext>
          </a:extLst>
        </p:spPr>
      </p:pic>
      <p:sp>
        <p:nvSpPr>
          <p:cNvPr id="49154" name="Rectangle 2"/>
          <p:cNvSpPr>
            <a:spLocks noGrp="1" noChangeArrowheads="1"/>
          </p:cNvSpPr>
          <p:nvPr>
            <p:ph type="title"/>
          </p:nvPr>
        </p:nvSpPr>
        <p:spPr>
          <a:xfrm>
            <a:off x="2581567" y="190500"/>
            <a:ext cx="3873500" cy="952500"/>
          </a:xfrm>
        </p:spPr>
        <p:txBody>
          <a:bodyPr/>
          <a:lstStyle/>
          <a:p>
            <a:pPr algn="l" eaLnBrk="1" hangingPunct="1"/>
            <a:r>
              <a:rPr lang="en-US" dirty="0">
                <a:solidFill>
                  <a:srgbClr val="990000"/>
                </a:solidFill>
              </a:rPr>
              <a:t>Ephesians 2:19-22</a:t>
            </a:r>
          </a:p>
        </p:txBody>
      </p:sp>
      <p:sp>
        <p:nvSpPr>
          <p:cNvPr id="49155" name="Rectangle 3"/>
          <p:cNvSpPr>
            <a:spLocks noGrp="1" noChangeArrowheads="1"/>
          </p:cNvSpPr>
          <p:nvPr>
            <p:ph idx="1"/>
          </p:nvPr>
        </p:nvSpPr>
        <p:spPr>
          <a:xfrm>
            <a:off x="1066800" y="1333499"/>
            <a:ext cx="6934200" cy="3657601"/>
          </a:xfrm>
        </p:spPr>
        <p:txBody>
          <a:bodyPr>
            <a:normAutofit/>
          </a:bodyPr>
          <a:lstStyle/>
          <a:p>
            <a:pPr eaLnBrk="1" hangingPunct="1"/>
            <a:r>
              <a:rPr lang="en-US" dirty="0"/>
              <a:t>19 Consequently, you are no longer foreigners and aliens, but </a:t>
            </a:r>
            <a:r>
              <a:rPr lang="en-US" dirty="0">
                <a:solidFill>
                  <a:srgbClr val="000099"/>
                </a:solidFill>
              </a:rPr>
              <a:t>fellow citizens </a:t>
            </a:r>
            <a:r>
              <a:rPr lang="en-US" dirty="0"/>
              <a:t>with God's people and members of God's household, 20 built on the foundation of the apostles and prophets, </a:t>
            </a:r>
            <a:r>
              <a:rPr lang="en-US" b="1" dirty="0"/>
              <a:t>with </a:t>
            </a:r>
            <a:r>
              <a:rPr lang="en-US" b="1" dirty="0">
                <a:solidFill>
                  <a:srgbClr val="000099"/>
                </a:solidFill>
              </a:rPr>
              <a:t>Christ Jesus himself as the chief cornerstone.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p:cTn id="7" dur="1000" fill="hold"/>
                                        <p:tgtEl>
                                          <p:spTgt spid="49154"/>
                                        </p:tgtEl>
                                        <p:attrNameLst>
                                          <p:attrName>ppt_x</p:attrName>
                                        </p:attrNameLst>
                                      </p:cBhvr>
                                      <p:tavLst>
                                        <p:tav tm="0">
                                          <p:val>
                                            <p:strVal val="#ppt_x-.2"/>
                                          </p:val>
                                        </p:tav>
                                        <p:tav tm="100000">
                                          <p:val>
                                            <p:strVal val="#ppt_x"/>
                                          </p:val>
                                        </p:tav>
                                      </p:tavLst>
                                    </p:anim>
                                    <p:anim calcmode="lin" valueType="num">
                                      <p:cBhvr>
                                        <p:cTn id="8" dur="1000" fill="hold"/>
                                        <p:tgtEl>
                                          <p:spTgt spid="491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9154"/>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500"/>
                                        <p:tgtEl>
                                          <p:spTgt spid="7170"/>
                                        </p:tgtEl>
                                      </p:cBhvr>
                                    </p:animEffect>
                                  </p:childTnLst>
                                </p:cTn>
                              </p:par>
                            </p:childTnLst>
                          </p:cTn>
                        </p:par>
                        <p:par>
                          <p:cTn id="14" fill="hold">
                            <p:stCondLst>
                              <p:cond delay="1500"/>
                            </p:stCondLst>
                            <p:childTnLst>
                              <p:par>
                                <p:cTn id="15" presetID="44" presetClass="entr" presetSubtype="0" fill="hold" grpId="0" nodeType="afterEffect">
                                  <p:stCondLst>
                                    <p:cond delay="0"/>
                                  </p:stCondLst>
                                  <p:childTnLst>
                                    <p:set>
                                      <p:cBhvr>
                                        <p:cTn id="16" dur="1" fill="hold">
                                          <p:stCondLst>
                                            <p:cond delay="0"/>
                                          </p:stCondLst>
                                        </p:cTn>
                                        <p:tgtEl>
                                          <p:spTgt spid="49155">
                                            <p:bg/>
                                          </p:spTgt>
                                        </p:tgtEl>
                                        <p:attrNameLst>
                                          <p:attrName>style.visibility</p:attrName>
                                        </p:attrNameLst>
                                      </p:cBhvr>
                                      <p:to>
                                        <p:strVal val="visible"/>
                                      </p:to>
                                    </p:set>
                                    <p:animEffect transition="in" filter="fade">
                                      <p:cBhvr>
                                        <p:cTn id="17" dur="500"/>
                                        <p:tgtEl>
                                          <p:spTgt spid="49155">
                                            <p:bg/>
                                          </p:spTgt>
                                        </p:tgtEl>
                                      </p:cBhvr>
                                    </p:animEffect>
                                    <p:anim calcmode="lin" valueType="num">
                                      <p:cBhvr>
                                        <p:cTn id="18" dur="500" fill="hold"/>
                                        <p:tgtEl>
                                          <p:spTgt spid="49155">
                                            <p:bg/>
                                          </p:spTgt>
                                        </p:tgtEl>
                                        <p:attrNameLst>
                                          <p:attrName>ppt_x</p:attrName>
                                        </p:attrNameLst>
                                      </p:cBhvr>
                                      <p:tavLst>
                                        <p:tav tm="0">
                                          <p:val>
                                            <p:strVal val="#ppt_x"/>
                                          </p:val>
                                        </p:tav>
                                        <p:tav tm="100000">
                                          <p:val>
                                            <p:strVal val="#ppt_x"/>
                                          </p:val>
                                        </p:tav>
                                      </p:tavLst>
                                    </p:anim>
                                    <p:anim calcmode="lin" valueType="num">
                                      <p:cBhvr>
                                        <p:cTn id="19" dur="500" fill="hold"/>
                                        <p:tgtEl>
                                          <p:spTgt spid="49155">
                                            <p:bg/>
                                          </p:spTgt>
                                        </p:tgtEl>
                                        <p:attrNameLst>
                                          <p:attrName>ppt_y</p:attrName>
                                        </p:attrNameLst>
                                      </p:cBhvr>
                                      <p:tavLst>
                                        <p:tav tm="0">
                                          <p:val>
                                            <p:strVal val="#ppt_y+.05"/>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4" presetClass="entr" presetSubtype="0" fill="hold" grpId="0" nodeType="clickEffect">
                                  <p:stCondLst>
                                    <p:cond delay="0"/>
                                  </p:stCondLst>
                                  <p:childTnLst>
                                    <p:set>
                                      <p:cBhvr>
                                        <p:cTn id="23" dur="1" fill="hold">
                                          <p:stCondLst>
                                            <p:cond delay="0"/>
                                          </p:stCondLst>
                                        </p:cTn>
                                        <p:tgtEl>
                                          <p:spTgt spid="49155">
                                            <p:txEl>
                                              <p:pRg st="0" end="0"/>
                                            </p:txEl>
                                          </p:spTgt>
                                        </p:tgtEl>
                                        <p:attrNameLst>
                                          <p:attrName>style.visibility</p:attrName>
                                        </p:attrNameLst>
                                      </p:cBhvr>
                                      <p:to>
                                        <p:strVal val="visible"/>
                                      </p:to>
                                    </p:set>
                                    <p:animEffect transition="in" filter="fade">
                                      <p:cBhvr>
                                        <p:cTn id="24" dur="500"/>
                                        <p:tgtEl>
                                          <p:spTgt spid="49155">
                                            <p:txEl>
                                              <p:pRg st="0" end="0"/>
                                            </p:txEl>
                                          </p:spTgt>
                                        </p:tgtEl>
                                      </p:cBhvr>
                                    </p:animEffect>
                                    <p:anim calcmode="lin" valueType="num">
                                      <p:cBhvr>
                                        <p:cTn id="25"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4915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P spid="4915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p:cNvSpPr/>
          <p:nvPr/>
        </p:nvSpPr>
        <p:spPr>
          <a:xfrm>
            <a:off x="0" y="0"/>
            <a:ext cx="9144000" cy="5207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154" name="Rectangle 2"/>
          <p:cNvSpPr>
            <a:spLocks noGrp="1" noChangeArrowheads="1"/>
          </p:cNvSpPr>
          <p:nvPr>
            <p:ph type="title"/>
          </p:nvPr>
        </p:nvSpPr>
        <p:spPr>
          <a:xfrm>
            <a:off x="1143000" y="9072"/>
            <a:ext cx="6858000" cy="952500"/>
          </a:xfrm>
        </p:spPr>
        <p:txBody>
          <a:bodyPr/>
          <a:lstStyle/>
          <a:p>
            <a:pPr eaLnBrk="1" hangingPunct="1"/>
            <a:r>
              <a:rPr lang="en-US" dirty="0">
                <a:solidFill>
                  <a:srgbClr val="990000"/>
                </a:solidFill>
              </a:rPr>
              <a:t>Ephesians 2:19-22</a:t>
            </a:r>
          </a:p>
        </p:txBody>
      </p:sp>
      <p:sp>
        <p:nvSpPr>
          <p:cNvPr id="49155" name="Rectangle 3"/>
          <p:cNvSpPr>
            <a:spLocks noGrp="1" noChangeArrowheads="1"/>
          </p:cNvSpPr>
          <p:nvPr>
            <p:ph type="body" sz="half" idx="4294967295"/>
          </p:nvPr>
        </p:nvSpPr>
        <p:spPr>
          <a:xfrm>
            <a:off x="1143000" y="984250"/>
            <a:ext cx="6858000" cy="3238500"/>
          </a:xfrm>
        </p:spPr>
        <p:txBody>
          <a:bodyPr/>
          <a:lstStyle/>
          <a:p>
            <a:pPr eaLnBrk="1" hangingPunct="1"/>
            <a:r>
              <a:rPr lang="en-US" sz="3333" dirty="0"/>
              <a:t>21 </a:t>
            </a:r>
            <a:r>
              <a:rPr lang="en-US" sz="3333" dirty="0">
                <a:solidFill>
                  <a:srgbClr val="000099"/>
                </a:solidFill>
              </a:rPr>
              <a:t>In him</a:t>
            </a:r>
            <a:r>
              <a:rPr lang="en-US" sz="3333" dirty="0">
                <a:solidFill>
                  <a:srgbClr val="990000"/>
                </a:solidFill>
              </a:rPr>
              <a:t> the whole building is joined together and rises to become a holy temple in the Lord.</a:t>
            </a:r>
            <a:r>
              <a:rPr lang="en-US" sz="3333" dirty="0"/>
              <a:t> 22 And </a:t>
            </a:r>
            <a:r>
              <a:rPr lang="en-US" sz="3333" dirty="0">
                <a:solidFill>
                  <a:srgbClr val="000099"/>
                </a:solidFill>
              </a:rPr>
              <a:t>in him</a:t>
            </a:r>
            <a:r>
              <a:rPr lang="en-US" sz="3333" dirty="0"/>
              <a:t> you too are </a:t>
            </a:r>
            <a:r>
              <a:rPr lang="en-US" sz="3333" u="sng" dirty="0">
                <a:solidFill>
                  <a:srgbClr val="000099"/>
                </a:solidFill>
              </a:rPr>
              <a:t>being</a:t>
            </a:r>
            <a:r>
              <a:rPr lang="en-US" sz="3333" dirty="0">
                <a:solidFill>
                  <a:srgbClr val="000099"/>
                </a:solidFill>
              </a:rPr>
              <a:t> built together </a:t>
            </a:r>
            <a:r>
              <a:rPr lang="en-US" sz="3333" dirty="0"/>
              <a:t>to become a dwelling in which God lives by his Spirit.</a:t>
            </a:r>
          </a:p>
        </p:txBody>
      </p:sp>
      <p:pic>
        <p:nvPicPr>
          <p:cNvPr id="49168" name="Picture 16" descr="MCj02315320000[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47242" y="3673413"/>
            <a:ext cx="1525258" cy="1350475"/>
          </a:xfr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p:cTn id="7" dur="1000" fill="hold"/>
                                        <p:tgtEl>
                                          <p:spTgt spid="49154"/>
                                        </p:tgtEl>
                                        <p:attrNameLst>
                                          <p:attrName>ppt_x</p:attrName>
                                        </p:attrNameLst>
                                      </p:cBhvr>
                                      <p:tavLst>
                                        <p:tav tm="0">
                                          <p:val>
                                            <p:strVal val="#ppt_x-.2"/>
                                          </p:val>
                                        </p:tav>
                                        <p:tav tm="100000">
                                          <p:val>
                                            <p:strVal val="#ppt_x"/>
                                          </p:val>
                                        </p:tav>
                                      </p:tavLst>
                                    </p:anim>
                                    <p:anim calcmode="lin" valueType="num">
                                      <p:cBhvr>
                                        <p:cTn id="8" dur="1000" fill="hold"/>
                                        <p:tgtEl>
                                          <p:spTgt spid="491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9154"/>
                                        </p:tgtEl>
                                      </p:cBhvr>
                                    </p:animEffect>
                                  </p:childTnLst>
                                </p:cTn>
                              </p:par>
                            </p:childTnLst>
                          </p:cTn>
                        </p:par>
                        <p:par>
                          <p:cTn id="10" fill="hold" nodeType="afterGroup">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49155">
                                            <p:bg/>
                                          </p:spTgt>
                                        </p:tgtEl>
                                        <p:attrNameLst>
                                          <p:attrName>style.visibility</p:attrName>
                                        </p:attrNameLst>
                                      </p:cBhvr>
                                      <p:to>
                                        <p:strVal val="visible"/>
                                      </p:to>
                                    </p:set>
                                    <p:animEffect transition="in" filter="fade">
                                      <p:cBhvr>
                                        <p:cTn id="13" dur="500"/>
                                        <p:tgtEl>
                                          <p:spTgt spid="49155">
                                            <p:bg/>
                                          </p:spTgt>
                                        </p:tgtEl>
                                      </p:cBhvr>
                                    </p:animEffect>
                                    <p:anim calcmode="lin" valueType="num">
                                      <p:cBhvr>
                                        <p:cTn id="14" dur="500" fill="hold"/>
                                        <p:tgtEl>
                                          <p:spTgt spid="49155">
                                            <p:bg/>
                                          </p:spTgt>
                                        </p:tgtEl>
                                        <p:attrNameLst>
                                          <p:attrName>ppt_x</p:attrName>
                                        </p:attrNameLst>
                                      </p:cBhvr>
                                      <p:tavLst>
                                        <p:tav tm="0">
                                          <p:val>
                                            <p:strVal val="#ppt_x"/>
                                          </p:val>
                                        </p:tav>
                                        <p:tav tm="100000">
                                          <p:val>
                                            <p:strVal val="#ppt_x"/>
                                          </p:val>
                                        </p:tav>
                                      </p:tavLst>
                                    </p:anim>
                                    <p:anim calcmode="lin" valueType="num">
                                      <p:cBhvr>
                                        <p:cTn id="15" dur="500" fill="hold"/>
                                        <p:tgtEl>
                                          <p:spTgt spid="49155">
                                            <p:bg/>
                                          </p:spTgt>
                                        </p:tgtEl>
                                        <p:attrNameLst>
                                          <p:attrName>ppt_y</p:attrName>
                                        </p:attrNameLst>
                                      </p:cBhvr>
                                      <p:tavLst>
                                        <p:tav tm="0">
                                          <p:val>
                                            <p:strVal val="#ppt_y+.05"/>
                                          </p:val>
                                        </p:tav>
                                        <p:tav tm="100000">
                                          <p:val>
                                            <p:strVal val="#ppt_y"/>
                                          </p:val>
                                        </p:tav>
                                      </p:tavLst>
                                    </p:anim>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49168"/>
                                        </p:tgtEl>
                                        <p:attrNameLst>
                                          <p:attrName>style.visibility</p:attrName>
                                        </p:attrNameLst>
                                      </p:cBhvr>
                                      <p:to>
                                        <p:strVal val="visible"/>
                                      </p:to>
                                    </p:set>
                                    <p:animEffect transition="in" filter="dissolve">
                                      <p:cBhvr>
                                        <p:cTn id="19" dur="500"/>
                                        <p:tgtEl>
                                          <p:spTgt spid="49168"/>
                                        </p:tgtEl>
                                      </p:cBhvr>
                                    </p:animEffect>
                                  </p:childTnLst>
                                </p:cTn>
                              </p:par>
                            </p:childTnLst>
                          </p:cTn>
                        </p:par>
                        <p:par>
                          <p:cTn id="20" fill="hold">
                            <p:stCondLst>
                              <p:cond delay="2000"/>
                            </p:stCondLst>
                            <p:childTnLst>
                              <p:par>
                                <p:cTn id="21" presetID="44" presetClass="entr" presetSubtype="0" fill="hold" grpId="0" nodeType="afterEffect">
                                  <p:stCondLst>
                                    <p:cond delay="0"/>
                                  </p:stCondLst>
                                  <p:childTnLst>
                                    <p:set>
                                      <p:cBhvr>
                                        <p:cTn id="22" dur="1" fill="hold">
                                          <p:stCondLst>
                                            <p:cond delay="0"/>
                                          </p:stCondLst>
                                        </p:cTn>
                                        <p:tgtEl>
                                          <p:spTgt spid="49155">
                                            <p:txEl>
                                              <p:pRg st="0" end="0"/>
                                            </p:txEl>
                                          </p:spTgt>
                                        </p:tgtEl>
                                        <p:attrNameLst>
                                          <p:attrName>style.visibility</p:attrName>
                                        </p:attrNameLst>
                                      </p:cBhvr>
                                      <p:to>
                                        <p:strVal val="visible"/>
                                      </p:to>
                                    </p:set>
                                    <p:animEffect transition="in" filter="fade">
                                      <p:cBhvr>
                                        <p:cTn id="23" dur="500"/>
                                        <p:tgtEl>
                                          <p:spTgt spid="49155">
                                            <p:txEl>
                                              <p:pRg st="0" end="0"/>
                                            </p:txEl>
                                          </p:spTgt>
                                        </p:tgtEl>
                                      </p:cBhvr>
                                    </p:animEffect>
                                    <p:anim calcmode="lin" valueType="num">
                                      <p:cBhvr>
                                        <p:cTn id="24"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4915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P spid="49155"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4" name="Picture 2" descr="Sermon: “Well, Whale, Wells…” from Ashlyn Stanton-Henry | FPC Marysville">
            <a:extLst>
              <a:ext uri="{FF2B5EF4-FFF2-40B4-BE49-F238E27FC236}">
                <a16:creationId xmlns:a16="http://schemas.microsoft.com/office/drawing/2014/main" id="{29FA997C-2732-DF89-FE94-E06D2579D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509"/>
            <a:ext cx="9144000" cy="5714999"/>
          </a:xfrm>
          <a:prstGeom prst="rect">
            <a:avLst/>
          </a:prstGeom>
          <a:noFill/>
          <a:extLst>
            <a:ext uri="{909E8E84-426E-40DD-AFC4-6F175D3DCCD1}">
              <a14:hiddenFill xmlns:a14="http://schemas.microsoft.com/office/drawing/2010/main">
                <a:solidFill>
                  <a:srgbClr val="FFFFFF"/>
                </a:solidFill>
              </a14:hiddenFill>
            </a:ext>
          </a:extLst>
        </p:spPr>
      </p:pic>
      <p:sp>
        <p:nvSpPr>
          <p:cNvPr id="50178" name="Rectangle 2"/>
          <p:cNvSpPr>
            <a:spLocks noGrp="1" noChangeArrowheads="1"/>
          </p:cNvSpPr>
          <p:nvPr>
            <p:ph type="title"/>
          </p:nvPr>
        </p:nvSpPr>
        <p:spPr/>
        <p:txBody>
          <a:bodyPr/>
          <a:lstStyle/>
          <a:p>
            <a:pPr eaLnBrk="1" hangingPunct="1"/>
            <a:r>
              <a:rPr lang="en-US" dirty="0">
                <a:solidFill>
                  <a:srgbClr val="990000"/>
                </a:solidFill>
              </a:rPr>
              <a:t>Creating Community</a:t>
            </a:r>
          </a:p>
        </p:txBody>
      </p:sp>
      <p:sp>
        <p:nvSpPr>
          <p:cNvPr id="50179" name="Rectangle 3"/>
          <p:cNvSpPr>
            <a:spLocks noGrp="1" noChangeArrowheads="1"/>
          </p:cNvSpPr>
          <p:nvPr>
            <p:ph type="body" sz="half" idx="4294967295"/>
          </p:nvPr>
        </p:nvSpPr>
        <p:spPr>
          <a:xfrm>
            <a:off x="762000" y="1181365"/>
            <a:ext cx="7620000" cy="3810001"/>
          </a:xfrm>
          <a:solidFill>
            <a:schemeClr val="bg1"/>
          </a:solidFill>
        </p:spPr>
        <p:txBody>
          <a:bodyPr>
            <a:normAutofit/>
          </a:bodyPr>
          <a:lstStyle/>
          <a:p>
            <a:pPr eaLnBrk="1" hangingPunct="1"/>
            <a:r>
              <a:rPr lang="en-US" dirty="0">
                <a:solidFill>
                  <a:srgbClr val="000099"/>
                </a:solidFill>
              </a:rPr>
              <a:t>Begins with our reconciliation with God.</a:t>
            </a:r>
          </a:p>
          <a:p>
            <a:r>
              <a:rPr lang="en-US" dirty="0"/>
              <a:t>This reconciliation does not end with accepting salvation and being added into the church, it </a:t>
            </a:r>
            <a:r>
              <a:rPr lang="en-US" dirty="0">
                <a:solidFill>
                  <a:srgbClr val="800000"/>
                </a:solidFill>
              </a:rPr>
              <a:t>calls us back into the world </a:t>
            </a:r>
            <a:r>
              <a:rPr lang="en-US" dirty="0"/>
              <a:t>to offer the same blessing to others as peacemakers as His </a:t>
            </a:r>
            <a:r>
              <a:rPr lang="en-US" u="sng" dirty="0"/>
              <a:t>Ambassadors</a:t>
            </a:r>
            <a:r>
              <a:rPr lang="en-US" dirty="0"/>
              <a:t> who have been </a:t>
            </a:r>
            <a:r>
              <a:rPr lang="en-US" u="sng" dirty="0"/>
              <a:t>given the ministry of reconciliation</a:t>
            </a:r>
            <a:r>
              <a:rPr lang="en-US" dirty="0"/>
              <a:t>.</a:t>
            </a:r>
            <a:endParaRPr lang="en-CA"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1000" fill="hold"/>
                                        <p:tgtEl>
                                          <p:spTgt spid="50178"/>
                                        </p:tgtEl>
                                        <p:attrNameLst>
                                          <p:attrName>ppt_x</p:attrName>
                                        </p:attrNameLst>
                                      </p:cBhvr>
                                      <p:tavLst>
                                        <p:tav tm="0">
                                          <p:val>
                                            <p:strVal val="#ppt_x-.2"/>
                                          </p:val>
                                        </p:tav>
                                        <p:tav tm="100000">
                                          <p:val>
                                            <p:strVal val="#ppt_x"/>
                                          </p:val>
                                        </p:tav>
                                      </p:tavLst>
                                    </p:anim>
                                    <p:anim calcmode="lin" valueType="num">
                                      <p:cBhvr>
                                        <p:cTn id="8" dur="1000" fill="hold"/>
                                        <p:tgtEl>
                                          <p:spTgt spid="501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50178"/>
                                        </p:tgtEl>
                                      </p:cBhvr>
                                    </p:animEffect>
                                  </p:childTnLst>
                                </p:cTn>
                              </p:par>
                            </p:childTnLst>
                          </p:cTn>
                        </p:par>
                        <p:par>
                          <p:cTn id="10" fill="hold" nodeType="afterGroup">
                            <p:stCondLst>
                              <p:cond delay="1000"/>
                            </p:stCondLst>
                            <p:childTnLst>
                              <p:par>
                                <p:cTn id="11" presetID="16" presetClass="entr" presetSubtype="21" fill="hold" nodeType="afterEffect">
                                  <p:stCondLst>
                                    <p:cond delay="0"/>
                                  </p:stCondLst>
                                  <p:childTnLst>
                                    <p:set>
                                      <p:cBhvr>
                                        <p:cTn id="12" dur="1" fill="hold">
                                          <p:stCondLst>
                                            <p:cond delay="0"/>
                                          </p:stCondLst>
                                        </p:cTn>
                                        <p:tgtEl>
                                          <p:spTgt spid="8194"/>
                                        </p:tgtEl>
                                        <p:attrNameLst>
                                          <p:attrName>style.visibility</p:attrName>
                                        </p:attrNameLst>
                                      </p:cBhvr>
                                      <p:to>
                                        <p:strVal val="visible"/>
                                      </p:to>
                                    </p:set>
                                    <p:animEffect transition="in" filter="barn(inVertical)">
                                      <p:cBhvr>
                                        <p:cTn id="13" dur="500"/>
                                        <p:tgtEl>
                                          <p:spTgt spid="8194"/>
                                        </p:tgtEl>
                                      </p:cBhvr>
                                    </p:animEffect>
                                  </p:childTnLst>
                                </p:cTn>
                              </p:par>
                            </p:childTnLst>
                          </p:cTn>
                        </p:par>
                      </p:childTnLst>
                    </p:cTn>
                  </p:par>
                  <p:par>
                    <p:cTn id="14" fill="hold">
                      <p:stCondLst>
                        <p:cond delay="indefinite"/>
                      </p:stCondLst>
                      <p:childTnLst>
                        <p:par>
                          <p:cTn id="15" fill="hold" nodeType="afterGroup">
                            <p:stCondLst>
                              <p:cond delay="0"/>
                            </p:stCondLst>
                            <p:childTnLst>
                              <p:par>
                                <p:cTn id="16" presetID="44" presetClass="entr" presetSubtype="0" fill="hold" grpId="0" nodeType="clickEffect">
                                  <p:stCondLst>
                                    <p:cond delay="0"/>
                                  </p:stCondLst>
                                  <p:childTnLst>
                                    <p:set>
                                      <p:cBhvr>
                                        <p:cTn id="17" dur="1" fill="hold">
                                          <p:stCondLst>
                                            <p:cond delay="0"/>
                                          </p:stCondLst>
                                        </p:cTn>
                                        <p:tgtEl>
                                          <p:spTgt spid="50179">
                                            <p:bg/>
                                          </p:spTgt>
                                        </p:tgtEl>
                                        <p:attrNameLst>
                                          <p:attrName>style.visibility</p:attrName>
                                        </p:attrNameLst>
                                      </p:cBhvr>
                                      <p:to>
                                        <p:strVal val="visible"/>
                                      </p:to>
                                    </p:set>
                                    <p:animEffect transition="in" filter="fade">
                                      <p:cBhvr>
                                        <p:cTn id="18" dur="500"/>
                                        <p:tgtEl>
                                          <p:spTgt spid="50179">
                                            <p:bg/>
                                          </p:spTgt>
                                        </p:tgtEl>
                                      </p:cBhvr>
                                    </p:animEffect>
                                    <p:anim calcmode="lin" valueType="num">
                                      <p:cBhvr>
                                        <p:cTn id="19" dur="500" fill="hold"/>
                                        <p:tgtEl>
                                          <p:spTgt spid="50179">
                                            <p:bg/>
                                          </p:spTgt>
                                        </p:tgtEl>
                                        <p:attrNameLst>
                                          <p:attrName>ppt_x</p:attrName>
                                        </p:attrNameLst>
                                      </p:cBhvr>
                                      <p:tavLst>
                                        <p:tav tm="0">
                                          <p:val>
                                            <p:strVal val="#ppt_x"/>
                                          </p:val>
                                        </p:tav>
                                        <p:tav tm="100000">
                                          <p:val>
                                            <p:strVal val="#ppt_x"/>
                                          </p:val>
                                        </p:tav>
                                      </p:tavLst>
                                    </p:anim>
                                    <p:anim calcmode="lin" valueType="num">
                                      <p:cBhvr>
                                        <p:cTn id="20" dur="500" fill="hold"/>
                                        <p:tgtEl>
                                          <p:spTgt spid="50179">
                                            <p:bg/>
                                          </p:spTgt>
                                        </p:tgtEl>
                                        <p:attrNameLst>
                                          <p:attrName>ppt_y</p:attrName>
                                        </p:attrNameLst>
                                      </p:cBhvr>
                                      <p:tavLst>
                                        <p:tav tm="0">
                                          <p:val>
                                            <p:strVal val="#ppt_y+.05"/>
                                          </p:val>
                                        </p:tav>
                                        <p:tav tm="100000">
                                          <p:val>
                                            <p:strVal val="#ppt_y"/>
                                          </p:val>
                                        </p:tav>
                                      </p:tavLst>
                                    </p:anim>
                                  </p:childTnLst>
                                </p:cTn>
                              </p:par>
                            </p:childTnLst>
                          </p:cTn>
                        </p:par>
                        <p:par>
                          <p:cTn id="21" fill="hold">
                            <p:stCondLst>
                              <p:cond delay="500"/>
                            </p:stCondLst>
                            <p:childTnLst>
                              <p:par>
                                <p:cTn id="22" presetID="44" presetClass="entr" presetSubtype="0" fill="hold" grpId="0" nodeType="afterEffect">
                                  <p:stCondLst>
                                    <p:cond delay="0"/>
                                  </p:stCondLst>
                                  <p:childTnLst>
                                    <p:set>
                                      <p:cBhvr>
                                        <p:cTn id="23" dur="1" fill="hold">
                                          <p:stCondLst>
                                            <p:cond delay="0"/>
                                          </p:stCondLst>
                                        </p:cTn>
                                        <p:tgtEl>
                                          <p:spTgt spid="50179">
                                            <p:txEl>
                                              <p:pRg st="0" end="0"/>
                                            </p:txEl>
                                          </p:spTgt>
                                        </p:tgtEl>
                                        <p:attrNameLst>
                                          <p:attrName>style.visibility</p:attrName>
                                        </p:attrNameLst>
                                      </p:cBhvr>
                                      <p:to>
                                        <p:strVal val="visible"/>
                                      </p:to>
                                    </p:set>
                                    <p:animEffect transition="in" filter="fade">
                                      <p:cBhvr>
                                        <p:cTn id="24" dur="500"/>
                                        <p:tgtEl>
                                          <p:spTgt spid="50179">
                                            <p:txEl>
                                              <p:pRg st="0" end="0"/>
                                            </p:txEl>
                                          </p:spTgt>
                                        </p:tgtEl>
                                      </p:cBhvr>
                                    </p:animEffect>
                                    <p:anim calcmode="lin" valueType="num">
                                      <p:cBhvr>
                                        <p:cTn id="25"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5017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4" presetClass="entr" presetSubtype="0" fill="hold" grpId="0" nodeType="clickEffect">
                                  <p:stCondLst>
                                    <p:cond delay="0"/>
                                  </p:stCondLst>
                                  <p:childTnLst>
                                    <p:set>
                                      <p:cBhvr>
                                        <p:cTn id="30" dur="1" fill="hold">
                                          <p:stCondLst>
                                            <p:cond delay="0"/>
                                          </p:stCondLst>
                                        </p:cTn>
                                        <p:tgtEl>
                                          <p:spTgt spid="50179">
                                            <p:txEl>
                                              <p:pRg st="1" end="1"/>
                                            </p:txEl>
                                          </p:spTgt>
                                        </p:tgtEl>
                                        <p:attrNameLst>
                                          <p:attrName>style.visibility</p:attrName>
                                        </p:attrNameLst>
                                      </p:cBhvr>
                                      <p:to>
                                        <p:strVal val="visible"/>
                                      </p:to>
                                    </p:set>
                                    <p:animEffect transition="in" filter="fade">
                                      <p:cBhvr>
                                        <p:cTn id="31" dur="500"/>
                                        <p:tgtEl>
                                          <p:spTgt spid="50179">
                                            <p:txEl>
                                              <p:pRg st="1" end="1"/>
                                            </p:txEl>
                                          </p:spTgt>
                                        </p:tgtEl>
                                      </p:cBhvr>
                                    </p:animEffect>
                                    <p:anim calcmode="lin" valueType="num">
                                      <p:cBhvr>
                                        <p:cTn id="32"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33" dur="500" fill="hold"/>
                                        <p:tgtEl>
                                          <p:spTgt spid="50179">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nimBg="1"/>
      <p:bldP spid="50179"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C:\Users\Murray\Pictures\Christian Art\Background Pictures\bible Lig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9296400" cy="5270500"/>
          </a:xfrm>
          <a:prstGeom prst="rect">
            <a:avLst/>
          </a:prstGeom>
          <a:noFill/>
          <a:extLst>
            <a:ext uri="{909E8E84-426E-40DD-AFC4-6F175D3DCCD1}">
              <a14:hiddenFill xmlns:a14="http://schemas.microsoft.com/office/drawing/2010/main">
                <a:solidFill>
                  <a:srgbClr val="FFFFFF"/>
                </a:solidFill>
              </a14:hiddenFill>
            </a:ext>
          </a:extLst>
        </p:spPr>
      </p:pic>
      <p:sp>
        <p:nvSpPr>
          <p:cNvPr id="95234" name="Rectangle 2"/>
          <p:cNvSpPr>
            <a:spLocks noGrp="1" noChangeArrowheads="1"/>
          </p:cNvSpPr>
          <p:nvPr>
            <p:ph type="title"/>
          </p:nvPr>
        </p:nvSpPr>
        <p:spPr/>
        <p:txBody>
          <a:bodyPr/>
          <a:lstStyle/>
          <a:p>
            <a:r>
              <a:rPr lang="en-CA" dirty="0"/>
              <a:t>2 Corinthians 5:14-6:1 on page 1799.</a:t>
            </a:r>
          </a:p>
        </p:txBody>
      </p:sp>
      <p:sp>
        <p:nvSpPr>
          <p:cNvPr id="95235" name="Rectangle 3"/>
          <p:cNvSpPr>
            <a:spLocks noGrp="1" noChangeArrowheads="1"/>
          </p:cNvSpPr>
          <p:nvPr>
            <p:ph type="body" sz="half" idx="4294967295"/>
          </p:nvPr>
        </p:nvSpPr>
        <p:spPr>
          <a:xfrm>
            <a:off x="457200" y="1460500"/>
            <a:ext cx="8229600" cy="2616200"/>
          </a:xfrm>
        </p:spPr>
        <p:txBody>
          <a:bodyPr>
            <a:normAutofit/>
          </a:bodyPr>
          <a:lstStyle/>
          <a:p>
            <a:r>
              <a:rPr lang="en-CA" dirty="0"/>
              <a:t>14 For Christ's love compels us, because we are convinced that one died for all, and therefore all died. 15 And </a:t>
            </a:r>
            <a:r>
              <a:rPr lang="en-CA" dirty="0">
                <a:solidFill>
                  <a:srgbClr val="800000"/>
                </a:solidFill>
              </a:rPr>
              <a:t>he died for all</a:t>
            </a:r>
            <a:r>
              <a:rPr lang="en-CA" dirty="0"/>
              <a:t>, that </a:t>
            </a:r>
            <a:r>
              <a:rPr lang="en-CA" dirty="0">
                <a:solidFill>
                  <a:srgbClr val="000099"/>
                </a:solidFill>
              </a:rPr>
              <a:t>those who live should no longer live for themselves but for him </a:t>
            </a:r>
            <a:r>
              <a:rPr lang="en-CA" dirty="0"/>
              <a:t>who died for them and was raised again.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5234"/>
                                        </p:tgtEl>
                                        <p:attrNameLst>
                                          <p:attrName>style.visibility</p:attrName>
                                        </p:attrNameLst>
                                      </p:cBhvr>
                                      <p:to>
                                        <p:strVal val="visible"/>
                                      </p:to>
                                    </p:set>
                                    <p:anim calcmode="lin" valueType="num">
                                      <p:cBhvr>
                                        <p:cTn id="7" dur="1000" fill="hold"/>
                                        <p:tgtEl>
                                          <p:spTgt spid="95234"/>
                                        </p:tgtEl>
                                        <p:attrNameLst>
                                          <p:attrName>ppt_x</p:attrName>
                                        </p:attrNameLst>
                                      </p:cBhvr>
                                      <p:tavLst>
                                        <p:tav tm="0">
                                          <p:val>
                                            <p:strVal val="#ppt_x-.2"/>
                                          </p:val>
                                        </p:tav>
                                        <p:tav tm="100000">
                                          <p:val>
                                            <p:strVal val="#ppt_x"/>
                                          </p:val>
                                        </p:tav>
                                      </p:tavLst>
                                    </p:anim>
                                    <p:anim calcmode="lin" valueType="num">
                                      <p:cBhvr>
                                        <p:cTn id="8" dur="1000" fill="hold"/>
                                        <p:tgtEl>
                                          <p:spTgt spid="95234"/>
                                        </p:tgtEl>
                                        <p:attrNameLst>
                                          <p:attrName>ppt_y</p:attrName>
                                        </p:attrNameLst>
                                      </p:cBhvr>
                                      <p:tavLst>
                                        <p:tav tm="0">
                                          <p:val>
                                            <p:strVal val="#ppt_y"/>
                                          </p:val>
                                        </p:tav>
                                        <p:tav tm="100000">
                                          <p:val>
                                            <p:strVal val="#ppt_y"/>
                                          </p:val>
                                        </p:tav>
                                      </p:tavLst>
                                    </p:anim>
                                    <p:animEffect transition="in" filter="wipe(right)" prLst="gradientSize: 0.1">
                                      <p:cBhvr>
                                        <p:cTn id="9" dur="1000"/>
                                        <p:tgtEl>
                                          <p:spTgt spid="95234"/>
                                        </p:tgtEl>
                                      </p:cBhvr>
                                    </p:animEffect>
                                  </p:childTnLst>
                                </p:cTn>
                              </p:par>
                            </p:childTnLst>
                          </p:cTn>
                        </p:par>
                      </p:childTnLst>
                    </p:cTn>
                  </p:par>
                  <p:par>
                    <p:cTn id="10" fill="hold">
                      <p:stCondLst>
                        <p:cond delay="indefinite"/>
                      </p:stCondLst>
                      <p:childTnLst>
                        <p:par>
                          <p:cTn id="11" fill="hold" nodeType="after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5235">
                                            <p:bg/>
                                          </p:spTgt>
                                        </p:tgtEl>
                                        <p:attrNameLst>
                                          <p:attrName>style.visibility</p:attrName>
                                        </p:attrNameLst>
                                      </p:cBhvr>
                                      <p:to>
                                        <p:strVal val="visible"/>
                                      </p:to>
                                    </p:set>
                                    <p:animEffect transition="in" filter="fade">
                                      <p:cBhvr>
                                        <p:cTn id="14" dur="500"/>
                                        <p:tgtEl>
                                          <p:spTgt spid="95235">
                                            <p:bg/>
                                          </p:spTgt>
                                        </p:tgtEl>
                                      </p:cBhvr>
                                    </p:animEffect>
                                    <p:anim calcmode="lin" valueType="num">
                                      <p:cBhvr>
                                        <p:cTn id="15" dur="500" fill="hold"/>
                                        <p:tgtEl>
                                          <p:spTgt spid="95235">
                                            <p:bg/>
                                          </p:spTgt>
                                        </p:tgtEl>
                                        <p:attrNameLst>
                                          <p:attrName>ppt_x</p:attrName>
                                        </p:attrNameLst>
                                      </p:cBhvr>
                                      <p:tavLst>
                                        <p:tav tm="0">
                                          <p:val>
                                            <p:strVal val="#ppt_x"/>
                                          </p:val>
                                        </p:tav>
                                        <p:tav tm="100000">
                                          <p:val>
                                            <p:strVal val="#ppt_x"/>
                                          </p:val>
                                        </p:tav>
                                      </p:tavLst>
                                    </p:anim>
                                    <p:anim calcmode="lin" valueType="num">
                                      <p:cBhvr>
                                        <p:cTn id="16" dur="500" fill="hold"/>
                                        <p:tgtEl>
                                          <p:spTgt spid="95235">
                                            <p:bg/>
                                          </p:spTgt>
                                        </p:tgtEl>
                                        <p:attrNameLst>
                                          <p:attrName>ppt_y</p:attrName>
                                        </p:attrNameLst>
                                      </p:cBhvr>
                                      <p:tavLst>
                                        <p:tav tm="0">
                                          <p:val>
                                            <p:strVal val="#ppt_y+.05"/>
                                          </p:val>
                                        </p:tav>
                                        <p:tav tm="100000">
                                          <p:val>
                                            <p:strVal val="#ppt_y"/>
                                          </p:val>
                                        </p:tav>
                                      </p:tavLst>
                                    </p:anim>
                                  </p:childTnLst>
                                </p:cTn>
                              </p:par>
                            </p:childTnLst>
                          </p:cTn>
                        </p:par>
                        <p:par>
                          <p:cTn id="17" fill="hold">
                            <p:stCondLst>
                              <p:cond delay="500"/>
                            </p:stCondLst>
                            <p:childTnLst>
                              <p:par>
                                <p:cTn id="18" presetID="44" presetClass="entr" presetSubtype="0" fill="hold" grpId="0" nodeType="afterEffect">
                                  <p:stCondLst>
                                    <p:cond delay="0"/>
                                  </p:stCondLst>
                                  <p:childTnLst>
                                    <p:set>
                                      <p:cBhvr>
                                        <p:cTn id="19" dur="1" fill="hold">
                                          <p:stCondLst>
                                            <p:cond delay="0"/>
                                          </p:stCondLst>
                                        </p:cTn>
                                        <p:tgtEl>
                                          <p:spTgt spid="95235">
                                            <p:txEl>
                                              <p:pRg st="0" end="0"/>
                                            </p:txEl>
                                          </p:spTgt>
                                        </p:tgtEl>
                                        <p:attrNameLst>
                                          <p:attrName>style.visibility</p:attrName>
                                        </p:attrNameLst>
                                      </p:cBhvr>
                                      <p:to>
                                        <p:strVal val="visible"/>
                                      </p:to>
                                    </p:set>
                                    <p:animEffect transition="in" filter="fade">
                                      <p:cBhvr>
                                        <p:cTn id="20" dur="500"/>
                                        <p:tgtEl>
                                          <p:spTgt spid="95235">
                                            <p:txEl>
                                              <p:pRg st="0" end="0"/>
                                            </p:txEl>
                                          </p:spTgt>
                                        </p:tgtEl>
                                      </p:cBhvr>
                                    </p:animEffect>
                                    <p:anim calcmode="lin" valueType="num">
                                      <p:cBhvr>
                                        <p:cTn id="21" dur="500" fill="hold"/>
                                        <p:tgtEl>
                                          <p:spTgt spid="95235">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9523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animBg="1"/>
      <p:bldP spid="95235"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43000" y="228865"/>
            <a:ext cx="6858000" cy="660135"/>
          </a:xfrm>
        </p:spPr>
        <p:txBody>
          <a:bodyPr/>
          <a:lstStyle/>
          <a:p>
            <a:r>
              <a:rPr lang="en-CA" dirty="0"/>
              <a:t>2 Corinthians 5:14-6:1 on page 1799.</a:t>
            </a:r>
            <a:endParaRPr lang="en-US" dirty="0"/>
          </a:p>
        </p:txBody>
      </p:sp>
      <p:sp>
        <p:nvSpPr>
          <p:cNvPr id="52227" name="Rectangle 3"/>
          <p:cNvSpPr>
            <a:spLocks noGrp="1" noChangeArrowheads="1"/>
          </p:cNvSpPr>
          <p:nvPr>
            <p:ph type="body" sz="half" idx="4294967295"/>
          </p:nvPr>
        </p:nvSpPr>
        <p:spPr>
          <a:xfrm>
            <a:off x="1206500" y="1333500"/>
            <a:ext cx="6921500" cy="1968500"/>
          </a:xfrm>
          <a:solidFill>
            <a:schemeClr val="bg1"/>
          </a:solidFill>
        </p:spPr>
        <p:txBody>
          <a:bodyPr>
            <a:normAutofit/>
          </a:bodyPr>
          <a:lstStyle/>
          <a:p>
            <a:r>
              <a:rPr lang="en-CA" dirty="0"/>
              <a:t>16 So from now on </a:t>
            </a:r>
            <a:r>
              <a:rPr lang="en-CA" dirty="0">
                <a:solidFill>
                  <a:srgbClr val="000099"/>
                </a:solidFill>
              </a:rPr>
              <a:t>we regard no one from a worldly point of view</a:t>
            </a:r>
            <a:r>
              <a:rPr lang="en-CA" dirty="0"/>
              <a:t>. Though we once regarded Christ in this way, we do so no longer.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1000" fill="hold"/>
                                        <p:tgtEl>
                                          <p:spTgt spid="52226"/>
                                        </p:tgtEl>
                                        <p:attrNameLst>
                                          <p:attrName>ppt_x</p:attrName>
                                        </p:attrNameLst>
                                      </p:cBhvr>
                                      <p:tavLst>
                                        <p:tav tm="0">
                                          <p:val>
                                            <p:strVal val="#ppt_x-.2"/>
                                          </p:val>
                                        </p:tav>
                                        <p:tav tm="100000">
                                          <p:val>
                                            <p:strVal val="#ppt_x"/>
                                          </p:val>
                                        </p:tav>
                                      </p:tavLst>
                                    </p:anim>
                                    <p:anim calcmode="lin" valueType="num">
                                      <p:cBhvr>
                                        <p:cTn id="8" dur="1000" fill="hold"/>
                                        <p:tgtEl>
                                          <p:spTgt spid="522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2226"/>
                                        </p:tgtEl>
                                      </p:cBhvr>
                                    </p:animEffect>
                                  </p:childTnLst>
                                </p:cTn>
                              </p:par>
                            </p:childTnLst>
                          </p:cTn>
                        </p:par>
                        <p:par>
                          <p:cTn id="10" fill="hold">
                            <p:stCondLst>
                              <p:cond delay="1000"/>
                            </p:stCondLst>
                            <p:childTnLst>
                              <p:par>
                                <p:cTn id="11" presetID="44" presetClass="entr" presetSubtype="0" fill="hold" grpId="0" nodeType="afterEffect">
                                  <p:stCondLst>
                                    <p:cond delay="0"/>
                                  </p:stCondLst>
                                  <p:childTnLst>
                                    <p:set>
                                      <p:cBhvr>
                                        <p:cTn id="12" dur="1" fill="hold">
                                          <p:stCondLst>
                                            <p:cond delay="0"/>
                                          </p:stCondLst>
                                        </p:cTn>
                                        <p:tgtEl>
                                          <p:spTgt spid="52227">
                                            <p:txEl>
                                              <p:pRg st="0" end="0"/>
                                            </p:txEl>
                                          </p:spTgt>
                                        </p:tgtEl>
                                        <p:attrNameLst>
                                          <p:attrName>style.visibility</p:attrName>
                                        </p:attrNameLst>
                                      </p:cBhvr>
                                      <p:to>
                                        <p:strVal val="visible"/>
                                      </p:to>
                                    </p:set>
                                    <p:animEffect transition="in" filter="fade">
                                      <p:cBhvr>
                                        <p:cTn id="13" dur="500"/>
                                        <p:tgtEl>
                                          <p:spTgt spid="52227">
                                            <p:txEl>
                                              <p:pRg st="0" end="0"/>
                                            </p:txEl>
                                          </p:spTgt>
                                        </p:tgtEl>
                                      </p:cBhvr>
                                    </p:animEffect>
                                    <p:anim calcmode="lin" valueType="num">
                                      <p:cBhvr>
                                        <p:cTn id="14"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5222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p:bldP spid="5222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2" descr="C:\Users\Murray\Pictures\Christian Art\Background Pictures\Bible Open R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270500"/>
          </a:xfrm>
          <a:prstGeom prst="rect">
            <a:avLst/>
          </a:prstGeom>
          <a:noFill/>
          <a:extLst>
            <a:ext uri="{909E8E84-426E-40DD-AFC4-6F175D3DCCD1}">
              <a14:hiddenFill xmlns:a14="http://schemas.microsoft.com/office/drawing/2010/main">
                <a:solidFill>
                  <a:srgbClr val="FFFFFF"/>
                </a:solidFill>
              </a14:hiddenFill>
            </a:ext>
          </a:extLst>
        </p:spPr>
      </p:pic>
      <p:sp>
        <p:nvSpPr>
          <p:cNvPr id="52226" name="Rectangle 2"/>
          <p:cNvSpPr>
            <a:spLocks noGrp="1" noChangeArrowheads="1"/>
          </p:cNvSpPr>
          <p:nvPr>
            <p:ph type="title"/>
          </p:nvPr>
        </p:nvSpPr>
        <p:spPr>
          <a:xfrm>
            <a:off x="1143000" y="228865"/>
            <a:ext cx="6858000" cy="660135"/>
          </a:xfrm>
        </p:spPr>
        <p:txBody>
          <a:bodyPr/>
          <a:lstStyle/>
          <a:p>
            <a:r>
              <a:rPr lang="en-CA" dirty="0"/>
              <a:t>2 Corinthians 5:14-6:1 on page 1799.</a:t>
            </a:r>
            <a:endParaRPr lang="en-US" dirty="0"/>
          </a:p>
        </p:txBody>
      </p:sp>
      <p:sp>
        <p:nvSpPr>
          <p:cNvPr id="52227" name="Rectangle 3"/>
          <p:cNvSpPr>
            <a:spLocks noGrp="1" noChangeArrowheads="1"/>
          </p:cNvSpPr>
          <p:nvPr>
            <p:ph type="body" sz="half" idx="4294967295"/>
          </p:nvPr>
        </p:nvSpPr>
        <p:spPr>
          <a:xfrm>
            <a:off x="457200" y="952500"/>
            <a:ext cx="8382000" cy="4000500"/>
          </a:xfrm>
          <a:solidFill>
            <a:schemeClr val="bg1"/>
          </a:solidFill>
        </p:spPr>
        <p:txBody>
          <a:bodyPr>
            <a:normAutofit/>
          </a:bodyPr>
          <a:lstStyle/>
          <a:p>
            <a:r>
              <a:rPr lang="en-CA" dirty="0"/>
              <a:t>17 Therefore, if anyone is in Christ, he is a new creation; the old has gone, the new has come! 18 All this is from God, </a:t>
            </a:r>
            <a:r>
              <a:rPr lang="en-CA" dirty="0">
                <a:solidFill>
                  <a:srgbClr val="000099"/>
                </a:solidFill>
              </a:rPr>
              <a:t>who reconciled us to himself through Christ </a:t>
            </a:r>
            <a:r>
              <a:rPr lang="en-CA" dirty="0"/>
              <a:t>and </a:t>
            </a:r>
            <a:r>
              <a:rPr lang="en-CA" dirty="0">
                <a:solidFill>
                  <a:srgbClr val="800000"/>
                </a:solidFill>
              </a:rPr>
              <a:t>gave us the ministry of reconciliation: </a:t>
            </a:r>
            <a:r>
              <a:rPr lang="en-CA" dirty="0"/>
              <a:t>19 that God was reconciling the world to himself in Christ, not counting men's sins against them. </a:t>
            </a:r>
            <a:r>
              <a:rPr lang="en-CA" u="sng" dirty="0"/>
              <a:t>And he has committed to us the message of reconciliation. </a:t>
            </a:r>
          </a:p>
        </p:txBody>
      </p:sp>
    </p:spTree>
    <p:extLst>
      <p:ext uri="{BB962C8B-B14F-4D97-AF65-F5344CB8AC3E}">
        <p14:creationId xmlns:p14="http://schemas.microsoft.com/office/powerpoint/2010/main" val="26189700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1000" fill="hold"/>
                                        <p:tgtEl>
                                          <p:spTgt spid="52226"/>
                                        </p:tgtEl>
                                        <p:attrNameLst>
                                          <p:attrName>ppt_x</p:attrName>
                                        </p:attrNameLst>
                                      </p:cBhvr>
                                      <p:tavLst>
                                        <p:tav tm="0">
                                          <p:val>
                                            <p:strVal val="#ppt_x-.2"/>
                                          </p:val>
                                        </p:tav>
                                        <p:tav tm="100000">
                                          <p:val>
                                            <p:strVal val="#ppt_x"/>
                                          </p:val>
                                        </p:tav>
                                      </p:tavLst>
                                    </p:anim>
                                    <p:anim calcmode="lin" valueType="num">
                                      <p:cBhvr>
                                        <p:cTn id="8" dur="1000" fill="hold"/>
                                        <p:tgtEl>
                                          <p:spTgt spid="522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2226"/>
                                        </p:tgtEl>
                                      </p:cBhvr>
                                    </p:animEffect>
                                  </p:childTnLst>
                                </p:cTn>
                              </p:par>
                            </p:childTnLst>
                          </p:cTn>
                        </p:par>
                      </p:childTnLst>
                    </p:cTn>
                  </p:par>
                  <p:par>
                    <p:cTn id="10" fill="hold">
                      <p:stCondLst>
                        <p:cond delay="indefinite"/>
                      </p:stCondLst>
                      <p:childTnLst>
                        <p:par>
                          <p:cTn id="11" fill="hold" nodeType="after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2227">
                                            <p:bg/>
                                          </p:spTgt>
                                        </p:tgtEl>
                                        <p:attrNameLst>
                                          <p:attrName>style.visibility</p:attrName>
                                        </p:attrNameLst>
                                      </p:cBhvr>
                                      <p:to>
                                        <p:strVal val="visible"/>
                                      </p:to>
                                    </p:set>
                                    <p:animEffect transition="in" filter="fade">
                                      <p:cBhvr>
                                        <p:cTn id="14" dur="500"/>
                                        <p:tgtEl>
                                          <p:spTgt spid="52227">
                                            <p:bg/>
                                          </p:spTgt>
                                        </p:tgtEl>
                                      </p:cBhvr>
                                    </p:animEffect>
                                    <p:anim calcmode="lin" valueType="num">
                                      <p:cBhvr>
                                        <p:cTn id="15" dur="500" fill="hold"/>
                                        <p:tgtEl>
                                          <p:spTgt spid="52227">
                                            <p:bg/>
                                          </p:spTgt>
                                        </p:tgtEl>
                                        <p:attrNameLst>
                                          <p:attrName>ppt_x</p:attrName>
                                        </p:attrNameLst>
                                      </p:cBhvr>
                                      <p:tavLst>
                                        <p:tav tm="0">
                                          <p:val>
                                            <p:strVal val="#ppt_x"/>
                                          </p:val>
                                        </p:tav>
                                        <p:tav tm="100000">
                                          <p:val>
                                            <p:strVal val="#ppt_x"/>
                                          </p:val>
                                        </p:tav>
                                      </p:tavLst>
                                    </p:anim>
                                    <p:anim calcmode="lin" valueType="num">
                                      <p:cBhvr>
                                        <p:cTn id="16" dur="500" fill="hold"/>
                                        <p:tgtEl>
                                          <p:spTgt spid="52227">
                                            <p:bg/>
                                          </p:spTgt>
                                        </p:tgtEl>
                                        <p:attrNameLst>
                                          <p:attrName>ppt_y</p:attrName>
                                        </p:attrNameLst>
                                      </p:cBhvr>
                                      <p:tavLst>
                                        <p:tav tm="0">
                                          <p:val>
                                            <p:strVal val="#ppt_y+.05"/>
                                          </p:val>
                                        </p:tav>
                                        <p:tav tm="100000">
                                          <p:val>
                                            <p:strVal val="#ppt_y"/>
                                          </p:val>
                                        </p:tav>
                                      </p:tavLst>
                                    </p:anim>
                                  </p:childTnLst>
                                </p:cTn>
                              </p:par>
                            </p:childTnLst>
                          </p:cTn>
                        </p:par>
                        <p:par>
                          <p:cTn id="17" fill="hold">
                            <p:stCondLst>
                              <p:cond delay="500"/>
                            </p:stCondLst>
                            <p:childTnLst>
                              <p:par>
                                <p:cTn id="18" presetID="44" presetClass="entr" presetSubtype="0" fill="hold" grpId="0" nodeType="afterEffect">
                                  <p:stCondLst>
                                    <p:cond delay="0"/>
                                  </p:stCondLst>
                                  <p:childTnLst>
                                    <p:set>
                                      <p:cBhvr>
                                        <p:cTn id="19" dur="1" fill="hold">
                                          <p:stCondLst>
                                            <p:cond delay="0"/>
                                          </p:stCondLst>
                                        </p:cTn>
                                        <p:tgtEl>
                                          <p:spTgt spid="52227">
                                            <p:txEl>
                                              <p:pRg st="0" end="0"/>
                                            </p:txEl>
                                          </p:spTgt>
                                        </p:tgtEl>
                                        <p:attrNameLst>
                                          <p:attrName>style.visibility</p:attrName>
                                        </p:attrNameLst>
                                      </p:cBhvr>
                                      <p:to>
                                        <p:strVal val="visible"/>
                                      </p:to>
                                    </p:set>
                                    <p:animEffect transition="in" filter="fade">
                                      <p:cBhvr>
                                        <p:cTn id="20" dur="500"/>
                                        <p:tgtEl>
                                          <p:spTgt spid="52227">
                                            <p:txEl>
                                              <p:pRg st="0" end="0"/>
                                            </p:txEl>
                                          </p:spTgt>
                                        </p:tgtEl>
                                      </p:cBhvr>
                                    </p:animEffect>
                                    <p:anim calcmode="lin" valueType="num">
                                      <p:cBhvr>
                                        <p:cTn id="21"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5222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p:bldP spid="52227"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descr="C:\Users\Murray\Pictures\Christian Art\Background Pictures\bible-study-gro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0"/>
            <a:ext cx="9144000" cy="5842000"/>
          </a:xfrm>
          <a:prstGeom prst="rect">
            <a:avLst/>
          </a:prstGeom>
          <a:noFill/>
          <a:extLst>
            <a:ext uri="{909E8E84-426E-40DD-AFC4-6F175D3DCCD1}">
              <a14:hiddenFill xmlns:a14="http://schemas.microsoft.com/office/drawing/2010/main">
                <a:solidFill>
                  <a:srgbClr val="FFFFFF"/>
                </a:solidFill>
              </a14:hiddenFill>
            </a:ext>
          </a:extLst>
        </p:spPr>
      </p:pic>
      <p:sp>
        <p:nvSpPr>
          <p:cNvPr id="53250" name="Rectangle 2"/>
          <p:cNvSpPr>
            <a:spLocks noGrp="1" noChangeArrowheads="1"/>
          </p:cNvSpPr>
          <p:nvPr>
            <p:ph type="title"/>
          </p:nvPr>
        </p:nvSpPr>
        <p:spPr/>
        <p:txBody>
          <a:bodyPr>
            <a:normAutofit/>
          </a:bodyPr>
          <a:lstStyle/>
          <a:p>
            <a:r>
              <a:rPr lang="en-CA" sz="4000" dirty="0"/>
              <a:t>2 Corinthians 5:14-6:1 on page 1799.</a:t>
            </a:r>
            <a:endParaRPr lang="en-US" sz="4000" dirty="0">
              <a:solidFill>
                <a:srgbClr val="990000"/>
              </a:solidFill>
            </a:endParaRPr>
          </a:p>
        </p:txBody>
      </p:sp>
      <p:sp>
        <p:nvSpPr>
          <p:cNvPr id="53251" name="Rectangle 3"/>
          <p:cNvSpPr>
            <a:spLocks noGrp="1" noChangeArrowheads="1"/>
          </p:cNvSpPr>
          <p:nvPr>
            <p:ph type="body" sz="half" idx="4294967295"/>
          </p:nvPr>
        </p:nvSpPr>
        <p:spPr>
          <a:xfrm>
            <a:off x="457200" y="1397000"/>
            <a:ext cx="8229600" cy="4000500"/>
          </a:xfrm>
          <a:solidFill>
            <a:schemeClr val="bg1">
              <a:alpha val="86000"/>
            </a:schemeClr>
          </a:solidFill>
        </p:spPr>
        <p:txBody>
          <a:bodyPr>
            <a:noAutofit/>
          </a:bodyPr>
          <a:lstStyle/>
          <a:p>
            <a:r>
              <a:rPr lang="en-CA" dirty="0"/>
              <a:t>20 We are therefore Christ's ambassadors, as though God were making his appeal through us. </a:t>
            </a:r>
            <a:r>
              <a:rPr lang="en-CA" dirty="0">
                <a:solidFill>
                  <a:srgbClr val="800000"/>
                </a:solidFill>
              </a:rPr>
              <a:t>We implore you on Christ's behalf: Be reconciled to God. </a:t>
            </a:r>
            <a:r>
              <a:rPr lang="en-CA" dirty="0"/>
              <a:t>21 God made him who had no sin to be sin for us, so that in him we might become the righteousness of God.  6:1 As God's fellow workers we urge you not to receive God's grace in vain.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p:cTn id="7" dur="1000" fill="hold"/>
                                        <p:tgtEl>
                                          <p:spTgt spid="53250"/>
                                        </p:tgtEl>
                                        <p:attrNameLst>
                                          <p:attrName>ppt_x</p:attrName>
                                        </p:attrNameLst>
                                      </p:cBhvr>
                                      <p:tavLst>
                                        <p:tav tm="0">
                                          <p:val>
                                            <p:strVal val="#ppt_x-.2"/>
                                          </p:val>
                                        </p:tav>
                                        <p:tav tm="100000">
                                          <p:val>
                                            <p:strVal val="#ppt_x"/>
                                          </p:val>
                                        </p:tav>
                                      </p:tavLst>
                                    </p:anim>
                                    <p:anim calcmode="lin" valueType="num">
                                      <p:cBhvr>
                                        <p:cTn id="8" dur="1000" fill="hold"/>
                                        <p:tgtEl>
                                          <p:spTgt spid="532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53250"/>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500"/>
                                        <p:tgtEl>
                                          <p:spTgt spid="7170"/>
                                        </p:tgtEl>
                                      </p:cBhvr>
                                    </p:animEffect>
                                  </p:childTnLst>
                                </p:cTn>
                              </p:par>
                            </p:childTnLst>
                          </p:cTn>
                        </p:par>
                      </p:childTnLst>
                    </p:cTn>
                  </p:par>
                  <p:par>
                    <p:cTn id="14" fill="hold">
                      <p:stCondLst>
                        <p:cond delay="indefinite"/>
                      </p:stCondLst>
                      <p:childTnLst>
                        <p:par>
                          <p:cTn id="15" fill="hold" nodeType="afterGroup">
                            <p:stCondLst>
                              <p:cond delay="0"/>
                            </p:stCondLst>
                            <p:childTnLst>
                              <p:par>
                                <p:cTn id="16" presetID="44" presetClass="entr" presetSubtype="0" fill="hold" grpId="0" nodeType="clickEffect">
                                  <p:stCondLst>
                                    <p:cond delay="0"/>
                                  </p:stCondLst>
                                  <p:childTnLst>
                                    <p:set>
                                      <p:cBhvr>
                                        <p:cTn id="17" dur="1" fill="hold">
                                          <p:stCondLst>
                                            <p:cond delay="0"/>
                                          </p:stCondLst>
                                        </p:cTn>
                                        <p:tgtEl>
                                          <p:spTgt spid="53251">
                                            <p:bg/>
                                          </p:spTgt>
                                        </p:tgtEl>
                                        <p:attrNameLst>
                                          <p:attrName>style.visibility</p:attrName>
                                        </p:attrNameLst>
                                      </p:cBhvr>
                                      <p:to>
                                        <p:strVal val="visible"/>
                                      </p:to>
                                    </p:set>
                                    <p:animEffect transition="in" filter="fade">
                                      <p:cBhvr>
                                        <p:cTn id="18" dur="500"/>
                                        <p:tgtEl>
                                          <p:spTgt spid="53251">
                                            <p:bg/>
                                          </p:spTgt>
                                        </p:tgtEl>
                                      </p:cBhvr>
                                    </p:animEffect>
                                    <p:anim calcmode="lin" valueType="num">
                                      <p:cBhvr>
                                        <p:cTn id="19" dur="500" fill="hold"/>
                                        <p:tgtEl>
                                          <p:spTgt spid="53251">
                                            <p:bg/>
                                          </p:spTgt>
                                        </p:tgtEl>
                                        <p:attrNameLst>
                                          <p:attrName>ppt_x</p:attrName>
                                        </p:attrNameLst>
                                      </p:cBhvr>
                                      <p:tavLst>
                                        <p:tav tm="0">
                                          <p:val>
                                            <p:strVal val="#ppt_x"/>
                                          </p:val>
                                        </p:tav>
                                        <p:tav tm="100000">
                                          <p:val>
                                            <p:strVal val="#ppt_x"/>
                                          </p:val>
                                        </p:tav>
                                      </p:tavLst>
                                    </p:anim>
                                    <p:anim calcmode="lin" valueType="num">
                                      <p:cBhvr>
                                        <p:cTn id="20" dur="500" fill="hold"/>
                                        <p:tgtEl>
                                          <p:spTgt spid="53251">
                                            <p:bg/>
                                          </p:spTgt>
                                        </p:tgtEl>
                                        <p:attrNameLst>
                                          <p:attrName>ppt_y</p:attrName>
                                        </p:attrNameLst>
                                      </p:cBhvr>
                                      <p:tavLst>
                                        <p:tav tm="0">
                                          <p:val>
                                            <p:strVal val="#ppt_y+.05"/>
                                          </p:val>
                                        </p:tav>
                                        <p:tav tm="100000">
                                          <p:val>
                                            <p:strVal val="#ppt_y"/>
                                          </p:val>
                                        </p:tav>
                                      </p:tavLst>
                                    </p:anim>
                                  </p:childTnLst>
                                </p:cTn>
                              </p:par>
                            </p:childTnLst>
                          </p:cTn>
                        </p:par>
                        <p:par>
                          <p:cTn id="21" fill="hold">
                            <p:stCondLst>
                              <p:cond delay="500"/>
                            </p:stCondLst>
                            <p:childTnLst>
                              <p:par>
                                <p:cTn id="22" presetID="44" presetClass="entr" presetSubtype="0" fill="hold" grpId="0" nodeType="afterEffect">
                                  <p:stCondLst>
                                    <p:cond delay="0"/>
                                  </p:stCondLst>
                                  <p:childTnLst>
                                    <p:set>
                                      <p:cBhvr>
                                        <p:cTn id="23" dur="1" fill="hold">
                                          <p:stCondLst>
                                            <p:cond delay="0"/>
                                          </p:stCondLst>
                                        </p:cTn>
                                        <p:tgtEl>
                                          <p:spTgt spid="53251">
                                            <p:txEl>
                                              <p:pRg st="0" end="0"/>
                                            </p:txEl>
                                          </p:spTgt>
                                        </p:tgtEl>
                                        <p:attrNameLst>
                                          <p:attrName>style.visibility</p:attrName>
                                        </p:attrNameLst>
                                      </p:cBhvr>
                                      <p:to>
                                        <p:strVal val="visible"/>
                                      </p:to>
                                    </p:set>
                                    <p:animEffect transition="in" filter="fade">
                                      <p:cBhvr>
                                        <p:cTn id="24" dur="500"/>
                                        <p:tgtEl>
                                          <p:spTgt spid="53251">
                                            <p:txEl>
                                              <p:pRg st="0" end="0"/>
                                            </p:txEl>
                                          </p:spTgt>
                                        </p:tgtEl>
                                      </p:cBhvr>
                                    </p:animEffect>
                                    <p:anim calcmode="lin" valueType="num">
                                      <p:cBhvr>
                                        <p:cTn id="25" dur="5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5325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nimBg="1"/>
      <p:bldP spid="53251"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8306" name="Picture 2" descr="C:\Documents and Settings\Owner\Local Settings\Temporary Internet Files\Content.IE5\GIXP1CTB\MPj04331930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0" name="Rectangle 2"/>
          <p:cNvSpPr>
            <a:spLocks noGrp="1" noChangeArrowheads="1"/>
          </p:cNvSpPr>
          <p:nvPr>
            <p:ph type="title"/>
          </p:nvPr>
        </p:nvSpPr>
        <p:spPr>
          <a:xfrm>
            <a:off x="2794000" y="0"/>
            <a:ext cx="3238500" cy="825500"/>
          </a:xfrm>
        </p:spPr>
        <p:txBody>
          <a:bodyPr>
            <a:normAutofit/>
          </a:bodyPr>
          <a:lstStyle/>
          <a:p>
            <a:pPr eaLnBrk="1" hangingPunct="1"/>
            <a:r>
              <a:rPr lang="en-US" dirty="0">
                <a:solidFill>
                  <a:srgbClr val="990000"/>
                </a:solidFill>
              </a:rPr>
              <a:t>Application</a:t>
            </a:r>
            <a:r>
              <a:rPr lang="en-US" dirty="0"/>
              <a:t>:</a:t>
            </a:r>
          </a:p>
        </p:txBody>
      </p:sp>
      <p:sp>
        <p:nvSpPr>
          <p:cNvPr id="94211" name="Rectangle 3"/>
          <p:cNvSpPr>
            <a:spLocks noGrp="1" noChangeArrowheads="1"/>
          </p:cNvSpPr>
          <p:nvPr>
            <p:ph idx="1"/>
          </p:nvPr>
        </p:nvSpPr>
        <p:spPr>
          <a:xfrm>
            <a:off x="533400" y="1079500"/>
            <a:ext cx="8077200" cy="3606799"/>
          </a:xfrm>
          <a:solidFill>
            <a:schemeClr val="bg1"/>
          </a:solidFill>
        </p:spPr>
        <p:txBody>
          <a:bodyPr>
            <a:normAutofit/>
          </a:bodyPr>
          <a:lstStyle/>
          <a:p>
            <a:pPr lvl="0"/>
            <a:r>
              <a:rPr lang="en-CA" dirty="0"/>
              <a:t>We appreciate what God has done for us.</a:t>
            </a:r>
          </a:p>
          <a:p>
            <a:pPr lvl="0"/>
            <a:r>
              <a:rPr lang="en-CA" dirty="0">
                <a:solidFill>
                  <a:srgbClr val="800000"/>
                </a:solidFill>
              </a:rPr>
              <a:t>Appreciate the people God has placed in your life by investing God’s time with them</a:t>
            </a:r>
            <a:r>
              <a:rPr lang="en-CA" dirty="0"/>
              <a:t>.</a:t>
            </a:r>
          </a:p>
          <a:p>
            <a:pPr lvl="0"/>
            <a:r>
              <a:rPr lang="en-CA" dirty="0"/>
              <a:t>Have the conversations that help you know where people are at spiritually.  </a:t>
            </a:r>
            <a:r>
              <a:rPr lang="en-CA" dirty="0">
                <a:solidFill>
                  <a:srgbClr val="000099"/>
                </a:solidFill>
              </a:rPr>
              <a:t>Pick one person to do this with this week and invite them to connect.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 calcmode="lin" valueType="num">
                                      <p:cBhvr>
                                        <p:cTn id="7" dur="1000" fill="hold"/>
                                        <p:tgtEl>
                                          <p:spTgt spid="94210"/>
                                        </p:tgtEl>
                                        <p:attrNameLst>
                                          <p:attrName>ppt_x</p:attrName>
                                        </p:attrNameLst>
                                      </p:cBhvr>
                                      <p:tavLst>
                                        <p:tav tm="0">
                                          <p:val>
                                            <p:strVal val="#ppt_x-.2"/>
                                          </p:val>
                                        </p:tav>
                                        <p:tav tm="100000">
                                          <p:val>
                                            <p:strVal val="#ppt_x"/>
                                          </p:val>
                                        </p:tav>
                                      </p:tavLst>
                                    </p:anim>
                                    <p:anim calcmode="lin" valueType="num">
                                      <p:cBhvr>
                                        <p:cTn id="8" dur="1000" fill="hold"/>
                                        <p:tgtEl>
                                          <p:spTgt spid="942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210"/>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8306"/>
                                        </p:tgtEl>
                                        <p:attrNameLst>
                                          <p:attrName>style.visibility</p:attrName>
                                        </p:attrNameLst>
                                      </p:cBhvr>
                                      <p:to>
                                        <p:strVal val="visible"/>
                                      </p:to>
                                    </p:set>
                                    <p:animEffect transition="in" filter="fade">
                                      <p:cBhvr>
                                        <p:cTn id="13" dur="1000"/>
                                        <p:tgtEl>
                                          <p:spTgt spid="98306"/>
                                        </p:tgtEl>
                                      </p:cBhvr>
                                    </p:animEffect>
                                    <p:anim calcmode="lin" valueType="num">
                                      <p:cBhvr>
                                        <p:cTn id="14" dur="1000" fill="hold"/>
                                        <p:tgtEl>
                                          <p:spTgt spid="98306"/>
                                        </p:tgtEl>
                                        <p:attrNameLst>
                                          <p:attrName>ppt_x</p:attrName>
                                        </p:attrNameLst>
                                      </p:cBhvr>
                                      <p:tavLst>
                                        <p:tav tm="0">
                                          <p:val>
                                            <p:strVal val="#ppt_x"/>
                                          </p:val>
                                        </p:tav>
                                        <p:tav tm="100000">
                                          <p:val>
                                            <p:strVal val="#ppt_x"/>
                                          </p:val>
                                        </p:tav>
                                      </p:tavLst>
                                    </p:anim>
                                    <p:anim calcmode="lin" valueType="num">
                                      <p:cBhvr>
                                        <p:cTn id="15" dur="1000" fill="hold"/>
                                        <p:tgtEl>
                                          <p:spTgt spid="9830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nodeType="afterGroup">
                            <p:stCondLst>
                              <p:cond delay="0"/>
                            </p:stCondLst>
                            <p:childTnLst>
                              <p:par>
                                <p:cTn id="18" presetID="44" presetClass="entr" presetSubtype="0" fill="hold" grpId="0" nodeType="clickEffect">
                                  <p:stCondLst>
                                    <p:cond delay="0"/>
                                  </p:stCondLst>
                                  <p:childTnLst>
                                    <p:set>
                                      <p:cBhvr>
                                        <p:cTn id="19" dur="1" fill="hold">
                                          <p:stCondLst>
                                            <p:cond delay="0"/>
                                          </p:stCondLst>
                                        </p:cTn>
                                        <p:tgtEl>
                                          <p:spTgt spid="94211">
                                            <p:bg/>
                                          </p:spTgt>
                                        </p:tgtEl>
                                        <p:attrNameLst>
                                          <p:attrName>style.visibility</p:attrName>
                                        </p:attrNameLst>
                                      </p:cBhvr>
                                      <p:to>
                                        <p:strVal val="visible"/>
                                      </p:to>
                                    </p:set>
                                    <p:animEffect transition="in" filter="fade">
                                      <p:cBhvr>
                                        <p:cTn id="20" dur="500"/>
                                        <p:tgtEl>
                                          <p:spTgt spid="94211">
                                            <p:bg/>
                                          </p:spTgt>
                                        </p:tgtEl>
                                      </p:cBhvr>
                                    </p:animEffect>
                                    <p:anim calcmode="lin" valueType="num">
                                      <p:cBhvr>
                                        <p:cTn id="21" dur="500" fill="hold"/>
                                        <p:tgtEl>
                                          <p:spTgt spid="94211">
                                            <p:bg/>
                                          </p:spTgt>
                                        </p:tgtEl>
                                        <p:attrNameLst>
                                          <p:attrName>ppt_x</p:attrName>
                                        </p:attrNameLst>
                                      </p:cBhvr>
                                      <p:tavLst>
                                        <p:tav tm="0">
                                          <p:val>
                                            <p:strVal val="#ppt_x"/>
                                          </p:val>
                                        </p:tav>
                                        <p:tav tm="100000">
                                          <p:val>
                                            <p:strVal val="#ppt_x"/>
                                          </p:val>
                                        </p:tav>
                                      </p:tavLst>
                                    </p:anim>
                                    <p:anim calcmode="lin" valueType="num">
                                      <p:cBhvr>
                                        <p:cTn id="22" dur="500" fill="hold"/>
                                        <p:tgtEl>
                                          <p:spTgt spid="94211">
                                            <p:bg/>
                                          </p:spTgt>
                                        </p:tgtEl>
                                        <p:attrNameLst>
                                          <p:attrName>ppt_y</p:attrName>
                                        </p:attrNameLst>
                                      </p:cBhvr>
                                      <p:tavLst>
                                        <p:tav tm="0">
                                          <p:val>
                                            <p:strVal val="#ppt_y+.05"/>
                                          </p:val>
                                        </p:tav>
                                        <p:tav tm="100000">
                                          <p:val>
                                            <p:strVal val="#ppt_y"/>
                                          </p:val>
                                        </p:tav>
                                      </p:tavLst>
                                    </p:anim>
                                  </p:childTnLst>
                                </p:cTn>
                              </p:par>
                            </p:childTnLst>
                          </p:cTn>
                        </p:par>
                        <p:par>
                          <p:cTn id="23" fill="hold">
                            <p:stCondLst>
                              <p:cond delay="500"/>
                            </p:stCondLst>
                            <p:childTnLst>
                              <p:par>
                                <p:cTn id="24" presetID="44" presetClass="entr" presetSubtype="0" fill="hold" grpId="0" nodeType="afterEffect">
                                  <p:stCondLst>
                                    <p:cond delay="0"/>
                                  </p:stCondLst>
                                  <p:childTnLst>
                                    <p:set>
                                      <p:cBhvr>
                                        <p:cTn id="25" dur="1" fill="hold">
                                          <p:stCondLst>
                                            <p:cond delay="0"/>
                                          </p:stCondLst>
                                        </p:cTn>
                                        <p:tgtEl>
                                          <p:spTgt spid="94211">
                                            <p:txEl>
                                              <p:pRg st="0" end="0"/>
                                            </p:txEl>
                                          </p:spTgt>
                                        </p:tgtEl>
                                        <p:attrNameLst>
                                          <p:attrName>style.visibility</p:attrName>
                                        </p:attrNameLst>
                                      </p:cBhvr>
                                      <p:to>
                                        <p:strVal val="visible"/>
                                      </p:to>
                                    </p:set>
                                    <p:animEffect transition="in" filter="fade">
                                      <p:cBhvr>
                                        <p:cTn id="26" dur="500"/>
                                        <p:tgtEl>
                                          <p:spTgt spid="94211">
                                            <p:txEl>
                                              <p:pRg st="0" end="0"/>
                                            </p:txEl>
                                          </p:spTgt>
                                        </p:tgtEl>
                                      </p:cBhvr>
                                    </p:animEffect>
                                    <p:anim calcmode="lin" valueType="num">
                                      <p:cBhvr>
                                        <p:cTn id="2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9421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4" presetClass="entr" presetSubtype="0" fill="hold" grpId="0" nodeType="clickEffect">
                                  <p:stCondLst>
                                    <p:cond delay="0"/>
                                  </p:stCondLst>
                                  <p:childTnLst>
                                    <p:set>
                                      <p:cBhvr>
                                        <p:cTn id="32" dur="1" fill="hold">
                                          <p:stCondLst>
                                            <p:cond delay="0"/>
                                          </p:stCondLst>
                                        </p:cTn>
                                        <p:tgtEl>
                                          <p:spTgt spid="94211">
                                            <p:txEl>
                                              <p:pRg st="1" end="1"/>
                                            </p:txEl>
                                          </p:spTgt>
                                        </p:tgtEl>
                                        <p:attrNameLst>
                                          <p:attrName>style.visibility</p:attrName>
                                        </p:attrNameLst>
                                      </p:cBhvr>
                                      <p:to>
                                        <p:strVal val="visible"/>
                                      </p:to>
                                    </p:set>
                                    <p:animEffect transition="in" filter="fade">
                                      <p:cBhvr>
                                        <p:cTn id="33" dur="500"/>
                                        <p:tgtEl>
                                          <p:spTgt spid="94211">
                                            <p:txEl>
                                              <p:pRg st="1" end="1"/>
                                            </p:txEl>
                                          </p:spTgt>
                                        </p:tgtEl>
                                      </p:cBhvr>
                                    </p:animEffect>
                                    <p:anim calcmode="lin" valueType="num">
                                      <p:cBhvr>
                                        <p:cTn id="34"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p:cTn id="35" dur="500" fill="hold"/>
                                        <p:tgtEl>
                                          <p:spTgt spid="9421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4" presetClass="entr" presetSubtype="0" fill="hold" grpId="0" nodeType="clickEffect">
                                  <p:stCondLst>
                                    <p:cond delay="0"/>
                                  </p:stCondLst>
                                  <p:childTnLst>
                                    <p:set>
                                      <p:cBhvr>
                                        <p:cTn id="39" dur="1" fill="hold">
                                          <p:stCondLst>
                                            <p:cond delay="0"/>
                                          </p:stCondLst>
                                        </p:cTn>
                                        <p:tgtEl>
                                          <p:spTgt spid="94211">
                                            <p:txEl>
                                              <p:pRg st="2" end="2"/>
                                            </p:txEl>
                                          </p:spTgt>
                                        </p:tgtEl>
                                        <p:attrNameLst>
                                          <p:attrName>style.visibility</p:attrName>
                                        </p:attrNameLst>
                                      </p:cBhvr>
                                      <p:to>
                                        <p:strVal val="visible"/>
                                      </p:to>
                                    </p:set>
                                    <p:animEffect transition="in" filter="fade">
                                      <p:cBhvr>
                                        <p:cTn id="40" dur="500"/>
                                        <p:tgtEl>
                                          <p:spTgt spid="94211">
                                            <p:txEl>
                                              <p:pRg st="2" end="2"/>
                                            </p:txEl>
                                          </p:spTgt>
                                        </p:tgtEl>
                                      </p:cBhvr>
                                    </p:animEffect>
                                    <p:anim calcmode="lin" valueType="num">
                                      <p:cBhvr>
                                        <p:cTn id="41"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p:cTn id="42" dur="500" fill="hold"/>
                                        <p:tgtEl>
                                          <p:spTgt spid="94211">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p:bldP spid="94211"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4" name="Picture 2" descr="C:\Users\Murray\Pictures\Christian Art\Background Pictures\Bible Ki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72"/>
            <a:ext cx="9144000" cy="5216072"/>
          </a:xfrm>
          <a:prstGeom prst="rect">
            <a:avLst/>
          </a:prstGeom>
          <a:noFill/>
          <a:extLst>
            <a:ext uri="{909E8E84-426E-40DD-AFC4-6F175D3DCCD1}">
              <a14:hiddenFill xmlns:a14="http://schemas.microsoft.com/office/drawing/2010/main">
                <a:solidFill>
                  <a:srgbClr val="FFFFFF"/>
                </a:solidFill>
              </a14:hiddenFill>
            </a:ext>
          </a:extLst>
        </p:spPr>
      </p:pic>
      <p:sp>
        <p:nvSpPr>
          <p:cNvPr id="96258" name="Rectangle 2"/>
          <p:cNvSpPr>
            <a:spLocks noGrp="1" noChangeArrowheads="1"/>
          </p:cNvSpPr>
          <p:nvPr>
            <p:ph type="title"/>
          </p:nvPr>
        </p:nvSpPr>
        <p:spPr>
          <a:xfrm>
            <a:off x="5715000" y="-9072"/>
            <a:ext cx="2667000" cy="716643"/>
          </a:xfrm>
          <a:solidFill>
            <a:schemeClr val="bg1"/>
          </a:solidFill>
        </p:spPr>
        <p:txBody>
          <a:bodyPr/>
          <a:lstStyle/>
          <a:p>
            <a:pPr eaLnBrk="1" hangingPunct="1"/>
            <a:r>
              <a:rPr lang="en-US" dirty="0">
                <a:solidFill>
                  <a:srgbClr val="990000"/>
                </a:solidFill>
              </a:rPr>
              <a:t>Application</a:t>
            </a:r>
            <a:r>
              <a:rPr lang="en-US" dirty="0"/>
              <a:t>:</a:t>
            </a:r>
          </a:p>
        </p:txBody>
      </p:sp>
      <p:sp>
        <p:nvSpPr>
          <p:cNvPr id="96259" name="Rectangle 3"/>
          <p:cNvSpPr>
            <a:spLocks noGrp="1" noChangeArrowheads="1"/>
          </p:cNvSpPr>
          <p:nvPr>
            <p:ph type="body" sz="half" idx="4294967295"/>
          </p:nvPr>
        </p:nvSpPr>
        <p:spPr>
          <a:xfrm>
            <a:off x="1079500" y="889000"/>
            <a:ext cx="6921500" cy="3238500"/>
          </a:xfrm>
          <a:solidFill>
            <a:schemeClr val="bg1">
              <a:alpha val="83000"/>
            </a:schemeClr>
          </a:solidFill>
        </p:spPr>
        <p:txBody>
          <a:bodyPr>
            <a:normAutofit lnSpcReduction="10000"/>
          </a:bodyPr>
          <a:lstStyle/>
          <a:p>
            <a:pPr lvl="0"/>
            <a:r>
              <a:rPr lang="en-CA" dirty="0"/>
              <a:t>Inform, or remind people that God offers salvation and a family.  Be one beggar who has been given bread showing another one where to find it.</a:t>
            </a:r>
          </a:p>
          <a:p>
            <a:pPr lvl="0"/>
            <a:r>
              <a:rPr lang="en-CA" dirty="0">
                <a:solidFill>
                  <a:srgbClr val="000099"/>
                </a:solidFill>
              </a:rPr>
              <a:t>Appreciate the church family that God has brought you into and invest God’s time with them.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6258"/>
                                        </p:tgtEl>
                                        <p:attrNameLst>
                                          <p:attrName>style.visibility</p:attrName>
                                        </p:attrNameLst>
                                      </p:cBhvr>
                                      <p:to>
                                        <p:strVal val="visible"/>
                                      </p:to>
                                    </p:set>
                                    <p:anim calcmode="lin" valueType="num">
                                      <p:cBhvr>
                                        <p:cTn id="7" dur="1000" fill="hold"/>
                                        <p:tgtEl>
                                          <p:spTgt spid="96258"/>
                                        </p:tgtEl>
                                        <p:attrNameLst>
                                          <p:attrName>ppt_x</p:attrName>
                                        </p:attrNameLst>
                                      </p:cBhvr>
                                      <p:tavLst>
                                        <p:tav tm="0">
                                          <p:val>
                                            <p:strVal val="#ppt_x-.2"/>
                                          </p:val>
                                        </p:tav>
                                        <p:tav tm="100000">
                                          <p:val>
                                            <p:strVal val="#ppt_x"/>
                                          </p:val>
                                        </p:tav>
                                      </p:tavLst>
                                    </p:anim>
                                    <p:anim calcmode="lin" valueType="num">
                                      <p:cBhvr>
                                        <p:cTn id="8" dur="1000" fill="hold"/>
                                        <p:tgtEl>
                                          <p:spTgt spid="9625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6258"/>
                                        </p:tgtEl>
                                      </p:cBhvr>
                                    </p:animEffect>
                                  </p:childTnLst>
                                </p:cTn>
                              </p:par>
                            </p:childTnLst>
                          </p:cTn>
                        </p:par>
                      </p:childTnLst>
                    </p:cTn>
                  </p:par>
                  <p:par>
                    <p:cTn id="10" fill="hold">
                      <p:stCondLst>
                        <p:cond delay="indefinite"/>
                      </p:stCondLst>
                      <p:childTnLst>
                        <p:par>
                          <p:cTn id="11" fill="hold" nodeType="after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6259">
                                            <p:bg/>
                                          </p:spTgt>
                                        </p:tgtEl>
                                        <p:attrNameLst>
                                          <p:attrName>style.visibility</p:attrName>
                                        </p:attrNameLst>
                                      </p:cBhvr>
                                      <p:to>
                                        <p:strVal val="visible"/>
                                      </p:to>
                                    </p:set>
                                    <p:animEffect transition="in" filter="fade">
                                      <p:cBhvr>
                                        <p:cTn id="14" dur="500"/>
                                        <p:tgtEl>
                                          <p:spTgt spid="96259">
                                            <p:bg/>
                                          </p:spTgt>
                                        </p:tgtEl>
                                      </p:cBhvr>
                                    </p:animEffect>
                                    <p:anim calcmode="lin" valueType="num">
                                      <p:cBhvr>
                                        <p:cTn id="15" dur="500" fill="hold"/>
                                        <p:tgtEl>
                                          <p:spTgt spid="96259">
                                            <p:bg/>
                                          </p:spTgt>
                                        </p:tgtEl>
                                        <p:attrNameLst>
                                          <p:attrName>ppt_x</p:attrName>
                                        </p:attrNameLst>
                                      </p:cBhvr>
                                      <p:tavLst>
                                        <p:tav tm="0">
                                          <p:val>
                                            <p:strVal val="#ppt_x"/>
                                          </p:val>
                                        </p:tav>
                                        <p:tav tm="100000">
                                          <p:val>
                                            <p:strVal val="#ppt_x"/>
                                          </p:val>
                                        </p:tav>
                                      </p:tavLst>
                                    </p:anim>
                                    <p:anim calcmode="lin" valueType="num">
                                      <p:cBhvr>
                                        <p:cTn id="16" dur="500" fill="hold"/>
                                        <p:tgtEl>
                                          <p:spTgt spid="96259">
                                            <p:bg/>
                                          </p:spTgt>
                                        </p:tgtEl>
                                        <p:attrNameLst>
                                          <p:attrName>ppt_y</p:attrName>
                                        </p:attrNameLst>
                                      </p:cBhvr>
                                      <p:tavLst>
                                        <p:tav tm="0">
                                          <p:val>
                                            <p:strVal val="#ppt_y+.05"/>
                                          </p:val>
                                        </p:tav>
                                        <p:tav tm="100000">
                                          <p:val>
                                            <p:strVal val="#ppt_y"/>
                                          </p:val>
                                        </p:tav>
                                      </p:tavLst>
                                    </p:anim>
                                  </p:childTnLst>
                                </p:cTn>
                              </p:par>
                            </p:childTnLst>
                          </p:cTn>
                        </p:par>
                        <p:par>
                          <p:cTn id="17" fill="hold">
                            <p:stCondLst>
                              <p:cond delay="500"/>
                            </p:stCondLst>
                            <p:childTnLst>
                              <p:par>
                                <p:cTn id="18" presetID="44" presetClass="entr" presetSubtype="0" fill="hold" grpId="0" nodeType="afterEffect">
                                  <p:stCondLst>
                                    <p:cond delay="0"/>
                                  </p:stCondLst>
                                  <p:childTnLst>
                                    <p:set>
                                      <p:cBhvr>
                                        <p:cTn id="19" dur="1" fill="hold">
                                          <p:stCondLst>
                                            <p:cond delay="0"/>
                                          </p:stCondLst>
                                        </p:cTn>
                                        <p:tgtEl>
                                          <p:spTgt spid="96259">
                                            <p:txEl>
                                              <p:pRg st="0" end="0"/>
                                            </p:txEl>
                                          </p:spTgt>
                                        </p:tgtEl>
                                        <p:attrNameLst>
                                          <p:attrName>style.visibility</p:attrName>
                                        </p:attrNameLst>
                                      </p:cBhvr>
                                      <p:to>
                                        <p:strVal val="visible"/>
                                      </p:to>
                                    </p:set>
                                    <p:animEffect transition="in" filter="fade">
                                      <p:cBhvr>
                                        <p:cTn id="20" dur="500"/>
                                        <p:tgtEl>
                                          <p:spTgt spid="96259">
                                            <p:txEl>
                                              <p:pRg st="0" end="0"/>
                                            </p:txEl>
                                          </p:spTgt>
                                        </p:tgtEl>
                                      </p:cBhvr>
                                    </p:animEffect>
                                    <p:anim calcmode="lin" valueType="num">
                                      <p:cBhvr>
                                        <p:cTn id="21" dur="500" fill="hold"/>
                                        <p:tgtEl>
                                          <p:spTgt spid="96259">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9625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4" presetClass="entr" presetSubtype="0" fill="hold" grpId="0" nodeType="clickEffect">
                                  <p:stCondLst>
                                    <p:cond delay="0"/>
                                  </p:stCondLst>
                                  <p:childTnLst>
                                    <p:set>
                                      <p:cBhvr>
                                        <p:cTn id="26" dur="1" fill="hold">
                                          <p:stCondLst>
                                            <p:cond delay="0"/>
                                          </p:stCondLst>
                                        </p:cTn>
                                        <p:tgtEl>
                                          <p:spTgt spid="96259">
                                            <p:txEl>
                                              <p:pRg st="1" end="1"/>
                                            </p:txEl>
                                          </p:spTgt>
                                        </p:tgtEl>
                                        <p:attrNameLst>
                                          <p:attrName>style.visibility</p:attrName>
                                        </p:attrNameLst>
                                      </p:cBhvr>
                                      <p:to>
                                        <p:strVal val="visible"/>
                                      </p:to>
                                    </p:set>
                                    <p:animEffect transition="in" filter="fade">
                                      <p:cBhvr>
                                        <p:cTn id="27" dur="500"/>
                                        <p:tgtEl>
                                          <p:spTgt spid="96259">
                                            <p:txEl>
                                              <p:pRg st="1" end="1"/>
                                            </p:txEl>
                                          </p:spTgt>
                                        </p:tgtEl>
                                      </p:cBhvr>
                                    </p:animEffect>
                                    <p:anim calcmode="lin" valueType="num">
                                      <p:cBhvr>
                                        <p:cTn id="28" dur="500" fill="hold"/>
                                        <p:tgtEl>
                                          <p:spTgt spid="96259">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96259">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59"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7287" name="Picture 7" descr="C:\Documents and Settings\Owner\Local Settings\Temporary Internet Files\Content.IE5\FP7CYHNS\MPj043305800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20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2" name="Rectangle 2"/>
          <p:cNvSpPr>
            <a:spLocks noGrp="1" noChangeArrowheads="1"/>
          </p:cNvSpPr>
          <p:nvPr>
            <p:ph type="title"/>
          </p:nvPr>
        </p:nvSpPr>
        <p:spPr>
          <a:xfrm>
            <a:off x="1016000" y="127000"/>
            <a:ext cx="2603500" cy="684893"/>
          </a:xfrm>
        </p:spPr>
        <p:txBody>
          <a:bodyPr/>
          <a:lstStyle/>
          <a:p>
            <a:pPr eaLnBrk="1" hangingPunct="1"/>
            <a:r>
              <a:rPr lang="en-US" dirty="0">
                <a:solidFill>
                  <a:srgbClr val="000099"/>
                </a:solidFill>
              </a:rPr>
              <a:t>Application:</a:t>
            </a:r>
          </a:p>
        </p:txBody>
      </p:sp>
      <p:sp>
        <p:nvSpPr>
          <p:cNvPr id="97283" name="Rectangle 3"/>
          <p:cNvSpPr>
            <a:spLocks noGrp="1" noChangeArrowheads="1"/>
          </p:cNvSpPr>
          <p:nvPr>
            <p:ph idx="1"/>
          </p:nvPr>
        </p:nvSpPr>
        <p:spPr>
          <a:xfrm>
            <a:off x="1143000" y="938893"/>
            <a:ext cx="6858000" cy="3760108"/>
          </a:xfrm>
          <a:solidFill>
            <a:schemeClr val="bg1">
              <a:alpha val="85000"/>
            </a:schemeClr>
          </a:solidFill>
        </p:spPr>
        <p:txBody>
          <a:bodyPr>
            <a:normAutofit fontScale="92500" lnSpcReduction="10000"/>
          </a:bodyPr>
          <a:lstStyle/>
          <a:p>
            <a:pPr lvl="0"/>
            <a:r>
              <a:rPr lang="en-CA" dirty="0"/>
              <a:t>Give God the glory for His hand at work and be thankful for the calling and preparation to be His ministers of reconciliation.</a:t>
            </a:r>
          </a:p>
          <a:p>
            <a:pPr lvl="0"/>
            <a:r>
              <a:rPr lang="en-CA" dirty="0">
                <a:solidFill>
                  <a:srgbClr val="800000"/>
                </a:solidFill>
              </a:rPr>
              <a:t>What a wonderful privilege!</a:t>
            </a:r>
          </a:p>
          <a:p>
            <a:pPr lvl="0"/>
            <a:endParaRPr lang="en-CA" dirty="0"/>
          </a:p>
          <a:p>
            <a:r>
              <a:rPr lang="en-CA" dirty="0"/>
              <a:t>Next Week:  </a:t>
            </a:r>
            <a:r>
              <a:rPr lang="en-CA" dirty="0">
                <a:solidFill>
                  <a:srgbClr val="000099"/>
                </a:solidFill>
              </a:rPr>
              <a:t>Fellowship with Immanuel, God with Us.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p:cTn id="7" dur="1000" fill="hold"/>
                                        <p:tgtEl>
                                          <p:spTgt spid="97282"/>
                                        </p:tgtEl>
                                        <p:attrNameLst>
                                          <p:attrName>ppt_x</p:attrName>
                                        </p:attrNameLst>
                                      </p:cBhvr>
                                      <p:tavLst>
                                        <p:tav tm="0">
                                          <p:val>
                                            <p:strVal val="#ppt_x-.2"/>
                                          </p:val>
                                        </p:tav>
                                        <p:tav tm="100000">
                                          <p:val>
                                            <p:strVal val="#ppt_x"/>
                                          </p:val>
                                        </p:tav>
                                      </p:tavLst>
                                    </p:anim>
                                    <p:anim calcmode="lin" valueType="num">
                                      <p:cBhvr>
                                        <p:cTn id="8" dur="1000" fill="hold"/>
                                        <p:tgtEl>
                                          <p:spTgt spid="9728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7282"/>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97287"/>
                                        </p:tgtEl>
                                        <p:attrNameLst>
                                          <p:attrName>style.visibility</p:attrName>
                                        </p:attrNameLst>
                                      </p:cBhvr>
                                      <p:to>
                                        <p:strVal val="visible"/>
                                      </p:to>
                                    </p:set>
                                    <p:anim calcmode="lin" valueType="num">
                                      <p:cBhvr>
                                        <p:cTn id="13" dur="1000" fill="hold"/>
                                        <p:tgtEl>
                                          <p:spTgt spid="97287"/>
                                        </p:tgtEl>
                                        <p:attrNameLst>
                                          <p:attrName>ppt_w</p:attrName>
                                        </p:attrNameLst>
                                      </p:cBhvr>
                                      <p:tavLst>
                                        <p:tav tm="0">
                                          <p:val>
                                            <p:strVal val="#ppt_w+.3"/>
                                          </p:val>
                                        </p:tav>
                                        <p:tav tm="100000">
                                          <p:val>
                                            <p:strVal val="#ppt_w"/>
                                          </p:val>
                                        </p:tav>
                                      </p:tavLst>
                                    </p:anim>
                                    <p:anim calcmode="lin" valueType="num">
                                      <p:cBhvr>
                                        <p:cTn id="14" dur="1000" fill="hold"/>
                                        <p:tgtEl>
                                          <p:spTgt spid="97287"/>
                                        </p:tgtEl>
                                        <p:attrNameLst>
                                          <p:attrName>ppt_h</p:attrName>
                                        </p:attrNameLst>
                                      </p:cBhvr>
                                      <p:tavLst>
                                        <p:tav tm="0">
                                          <p:val>
                                            <p:strVal val="#ppt_h"/>
                                          </p:val>
                                        </p:tav>
                                        <p:tav tm="100000">
                                          <p:val>
                                            <p:strVal val="#ppt_h"/>
                                          </p:val>
                                        </p:tav>
                                      </p:tavLst>
                                    </p:anim>
                                    <p:animEffect transition="in" filter="fade">
                                      <p:cBhvr>
                                        <p:cTn id="15" dur="1000"/>
                                        <p:tgtEl>
                                          <p:spTgt spid="97287"/>
                                        </p:tgtEl>
                                      </p:cBhvr>
                                    </p:animEffect>
                                  </p:childTnLst>
                                </p:cTn>
                              </p:par>
                            </p:childTnLst>
                          </p:cTn>
                        </p:par>
                      </p:childTnLst>
                    </p:cTn>
                  </p:par>
                  <p:par>
                    <p:cTn id="16" fill="hold">
                      <p:stCondLst>
                        <p:cond delay="indefinite"/>
                      </p:stCondLst>
                      <p:childTnLst>
                        <p:par>
                          <p:cTn id="17" fill="hold" nodeType="afterGroup">
                            <p:stCondLst>
                              <p:cond delay="0"/>
                            </p:stCondLst>
                            <p:childTnLst>
                              <p:par>
                                <p:cTn id="18" presetID="44" presetClass="entr" presetSubtype="0" fill="hold" grpId="0" nodeType="clickEffect">
                                  <p:stCondLst>
                                    <p:cond delay="0"/>
                                  </p:stCondLst>
                                  <p:childTnLst>
                                    <p:set>
                                      <p:cBhvr>
                                        <p:cTn id="19" dur="1" fill="hold">
                                          <p:stCondLst>
                                            <p:cond delay="0"/>
                                          </p:stCondLst>
                                        </p:cTn>
                                        <p:tgtEl>
                                          <p:spTgt spid="97283">
                                            <p:bg/>
                                          </p:spTgt>
                                        </p:tgtEl>
                                        <p:attrNameLst>
                                          <p:attrName>style.visibility</p:attrName>
                                        </p:attrNameLst>
                                      </p:cBhvr>
                                      <p:to>
                                        <p:strVal val="visible"/>
                                      </p:to>
                                    </p:set>
                                    <p:animEffect transition="in" filter="fade">
                                      <p:cBhvr>
                                        <p:cTn id="20" dur="500"/>
                                        <p:tgtEl>
                                          <p:spTgt spid="97283">
                                            <p:bg/>
                                          </p:spTgt>
                                        </p:tgtEl>
                                      </p:cBhvr>
                                    </p:animEffect>
                                    <p:anim calcmode="lin" valueType="num">
                                      <p:cBhvr>
                                        <p:cTn id="21" dur="500" fill="hold"/>
                                        <p:tgtEl>
                                          <p:spTgt spid="97283">
                                            <p:bg/>
                                          </p:spTgt>
                                        </p:tgtEl>
                                        <p:attrNameLst>
                                          <p:attrName>ppt_x</p:attrName>
                                        </p:attrNameLst>
                                      </p:cBhvr>
                                      <p:tavLst>
                                        <p:tav tm="0">
                                          <p:val>
                                            <p:strVal val="#ppt_x"/>
                                          </p:val>
                                        </p:tav>
                                        <p:tav tm="100000">
                                          <p:val>
                                            <p:strVal val="#ppt_x"/>
                                          </p:val>
                                        </p:tav>
                                      </p:tavLst>
                                    </p:anim>
                                    <p:anim calcmode="lin" valueType="num">
                                      <p:cBhvr>
                                        <p:cTn id="22" dur="500" fill="hold"/>
                                        <p:tgtEl>
                                          <p:spTgt spid="97283">
                                            <p:bg/>
                                          </p:spTgt>
                                        </p:tgtEl>
                                        <p:attrNameLst>
                                          <p:attrName>ppt_y</p:attrName>
                                        </p:attrNameLst>
                                      </p:cBhvr>
                                      <p:tavLst>
                                        <p:tav tm="0">
                                          <p:val>
                                            <p:strVal val="#ppt_y+.05"/>
                                          </p:val>
                                        </p:tav>
                                        <p:tav tm="100000">
                                          <p:val>
                                            <p:strVal val="#ppt_y"/>
                                          </p:val>
                                        </p:tav>
                                      </p:tavLst>
                                    </p:anim>
                                  </p:childTnLst>
                                </p:cTn>
                              </p:par>
                            </p:childTnLst>
                          </p:cTn>
                        </p:par>
                        <p:par>
                          <p:cTn id="23" fill="hold">
                            <p:stCondLst>
                              <p:cond delay="500"/>
                            </p:stCondLst>
                            <p:childTnLst>
                              <p:par>
                                <p:cTn id="24" presetID="44" presetClass="entr" presetSubtype="0" fill="hold" grpId="0" nodeType="afterEffect">
                                  <p:stCondLst>
                                    <p:cond delay="0"/>
                                  </p:stCondLst>
                                  <p:childTnLst>
                                    <p:set>
                                      <p:cBhvr>
                                        <p:cTn id="25" dur="1" fill="hold">
                                          <p:stCondLst>
                                            <p:cond delay="0"/>
                                          </p:stCondLst>
                                        </p:cTn>
                                        <p:tgtEl>
                                          <p:spTgt spid="97283">
                                            <p:txEl>
                                              <p:pRg st="0" end="0"/>
                                            </p:txEl>
                                          </p:spTgt>
                                        </p:tgtEl>
                                        <p:attrNameLst>
                                          <p:attrName>style.visibility</p:attrName>
                                        </p:attrNameLst>
                                      </p:cBhvr>
                                      <p:to>
                                        <p:strVal val="visible"/>
                                      </p:to>
                                    </p:set>
                                    <p:animEffect transition="in" filter="fade">
                                      <p:cBhvr>
                                        <p:cTn id="26" dur="500"/>
                                        <p:tgtEl>
                                          <p:spTgt spid="97283">
                                            <p:txEl>
                                              <p:pRg st="0" end="0"/>
                                            </p:txEl>
                                          </p:spTgt>
                                        </p:tgtEl>
                                      </p:cBhvr>
                                    </p:animEffect>
                                    <p:anim calcmode="lin" valueType="num">
                                      <p:cBhvr>
                                        <p:cTn id="27" dur="500" fill="hold"/>
                                        <p:tgtEl>
                                          <p:spTgt spid="97283">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9728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4" presetClass="entr" presetSubtype="0" fill="hold" grpId="0" nodeType="clickEffect">
                                  <p:stCondLst>
                                    <p:cond delay="0"/>
                                  </p:stCondLst>
                                  <p:childTnLst>
                                    <p:set>
                                      <p:cBhvr>
                                        <p:cTn id="32" dur="1" fill="hold">
                                          <p:stCondLst>
                                            <p:cond delay="0"/>
                                          </p:stCondLst>
                                        </p:cTn>
                                        <p:tgtEl>
                                          <p:spTgt spid="97283">
                                            <p:txEl>
                                              <p:pRg st="1" end="1"/>
                                            </p:txEl>
                                          </p:spTgt>
                                        </p:tgtEl>
                                        <p:attrNameLst>
                                          <p:attrName>style.visibility</p:attrName>
                                        </p:attrNameLst>
                                      </p:cBhvr>
                                      <p:to>
                                        <p:strVal val="visible"/>
                                      </p:to>
                                    </p:set>
                                    <p:animEffect transition="in" filter="fade">
                                      <p:cBhvr>
                                        <p:cTn id="33" dur="500"/>
                                        <p:tgtEl>
                                          <p:spTgt spid="97283">
                                            <p:txEl>
                                              <p:pRg st="1" end="1"/>
                                            </p:txEl>
                                          </p:spTgt>
                                        </p:tgtEl>
                                      </p:cBhvr>
                                    </p:animEffect>
                                    <p:anim calcmode="lin" valueType="num">
                                      <p:cBhvr>
                                        <p:cTn id="34" dur="500" fill="hold"/>
                                        <p:tgtEl>
                                          <p:spTgt spid="97283">
                                            <p:txEl>
                                              <p:pRg st="1" end="1"/>
                                            </p:txEl>
                                          </p:spTgt>
                                        </p:tgtEl>
                                        <p:attrNameLst>
                                          <p:attrName>ppt_x</p:attrName>
                                        </p:attrNameLst>
                                      </p:cBhvr>
                                      <p:tavLst>
                                        <p:tav tm="0">
                                          <p:val>
                                            <p:strVal val="#ppt_x"/>
                                          </p:val>
                                        </p:tav>
                                        <p:tav tm="100000">
                                          <p:val>
                                            <p:strVal val="#ppt_x"/>
                                          </p:val>
                                        </p:tav>
                                      </p:tavLst>
                                    </p:anim>
                                    <p:anim calcmode="lin" valueType="num">
                                      <p:cBhvr>
                                        <p:cTn id="35" dur="500" fill="hold"/>
                                        <p:tgtEl>
                                          <p:spTgt spid="97283">
                                            <p:txEl>
                                              <p:pRg st="1" end="1"/>
                                            </p:txEl>
                                          </p:spTgt>
                                        </p:tgtEl>
                                        <p:attrNameLst>
                                          <p:attrName>ppt_y</p:attrName>
                                        </p:attrNameLst>
                                      </p:cBhvr>
                                      <p:tavLst>
                                        <p:tav tm="0">
                                          <p:val>
                                            <p:strVal val="#ppt_y+.05"/>
                                          </p:val>
                                        </p:tav>
                                        <p:tav tm="100000">
                                          <p:val>
                                            <p:strVal val="#ppt_y"/>
                                          </p:val>
                                        </p:tav>
                                      </p:tavLst>
                                    </p:anim>
                                  </p:childTnLst>
                                </p:cTn>
                              </p:par>
                            </p:childTnLst>
                          </p:cTn>
                        </p:par>
                        <p:par>
                          <p:cTn id="36" fill="hold">
                            <p:stCondLst>
                              <p:cond delay="500"/>
                            </p:stCondLst>
                            <p:childTnLst>
                              <p:par>
                                <p:cTn id="37" presetID="44" presetClass="entr" presetSubtype="0" fill="hold" grpId="0" nodeType="afterEffect">
                                  <p:stCondLst>
                                    <p:cond delay="0"/>
                                  </p:stCondLst>
                                  <p:childTnLst>
                                    <p:set>
                                      <p:cBhvr>
                                        <p:cTn id="38" dur="1" fill="hold">
                                          <p:stCondLst>
                                            <p:cond delay="0"/>
                                          </p:stCondLst>
                                        </p:cTn>
                                        <p:tgtEl>
                                          <p:spTgt spid="97283">
                                            <p:txEl>
                                              <p:pRg st="3" end="3"/>
                                            </p:txEl>
                                          </p:spTgt>
                                        </p:tgtEl>
                                        <p:attrNameLst>
                                          <p:attrName>style.visibility</p:attrName>
                                        </p:attrNameLst>
                                      </p:cBhvr>
                                      <p:to>
                                        <p:strVal val="visible"/>
                                      </p:to>
                                    </p:set>
                                    <p:animEffect transition="in" filter="fade">
                                      <p:cBhvr>
                                        <p:cTn id="39" dur="500"/>
                                        <p:tgtEl>
                                          <p:spTgt spid="97283">
                                            <p:txEl>
                                              <p:pRg st="3" end="3"/>
                                            </p:txEl>
                                          </p:spTgt>
                                        </p:tgtEl>
                                      </p:cBhvr>
                                    </p:animEffect>
                                    <p:anim calcmode="lin" valueType="num">
                                      <p:cBhvr>
                                        <p:cTn id="40" dur="500" fill="hold"/>
                                        <p:tgtEl>
                                          <p:spTgt spid="97283">
                                            <p:txEl>
                                              <p:pRg st="3" end="3"/>
                                            </p:txEl>
                                          </p:spTgt>
                                        </p:tgtEl>
                                        <p:attrNameLst>
                                          <p:attrName>ppt_x</p:attrName>
                                        </p:attrNameLst>
                                      </p:cBhvr>
                                      <p:tavLst>
                                        <p:tav tm="0">
                                          <p:val>
                                            <p:strVal val="#ppt_x"/>
                                          </p:val>
                                        </p:tav>
                                        <p:tav tm="100000">
                                          <p:val>
                                            <p:strVal val="#ppt_x"/>
                                          </p:val>
                                        </p:tav>
                                      </p:tavLst>
                                    </p:anim>
                                    <p:anim calcmode="lin" valueType="num">
                                      <p:cBhvr>
                                        <p:cTn id="41" dur="500" fill="hold"/>
                                        <p:tgtEl>
                                          <p:spTgt spid="9728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animBg="1"/>
      <p:bldP spid="97283" grpId="0" uiExpand="1" build="p" animBg="1"/>
    </p:bldLst>
  </p:timing>
</p:sld>
</file>

<file path=ppt/theme/theme1.xml><?xml version="1.0" encoding="utf-8"?>
<a:theme xmlns:a="http://schemas.openxmlformats.org/drawingml/2006/main" name="Fellowshi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ellowshi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all Bann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Hearts design template</Template>
  <TotalTime>573</TotalTime>
  <Words>1350</Words>
  <Application>Microsoft Office PowerPoint</Application>
  <PresentationFormat>On-screen Show (16:10)</PresentationFormat>
  <Paragraphs>67</Paragraphs>
  <Slides>25</Slides>
  <Notes>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25</vt:i4>
      </vt:variant>
    </vt:vector>
  </HeadingPairs>
  <TitlesOfParts>
    <vt:vector size="39" baseType="lpstr">
      <vt:lpstr>Arial</vt:lpstr>
      <vt:lpstr>Bernhard Modern</vt:lpstr>
      <vt:lpstr>Bookman Old Style</vt:lpstr>
      <vt:lpstr>Calibri</vt:lpstr>
      <vt:lpstr>Californian FB</vt:lpstr>
      <vt:lpstr>HavixHmkBold</vt:lpstr>
      <vt:lpstr>Mufferaw</vt:lpstr>
      <vt:lpstr>News Gothic MT</vt:lpstr>
      <vt:lpstr>Roboto</vt:lpstr>
      <vt:lpstr>Times New Roman</vt:lpstr>
      <vt:lpstr>Wingdings</vt:lpstr>
      <vt:lpstr>Fellowship</vt:lpstr>
      <vt:lpstr>1_Fellowship</vt:lpstr>
      <vt:lpstr>Fall Banners</vt:lpstr>
      <vt:lpstr> Developing Community Through Fellowship Sermon 6: Fellowship and Reconciliation</vt:lpstr>
      <vt:lpstr>Like Matthew, You Are a Bridge!</vt:lpstr>
      <vt:lpstr>Accept His Forgiveness!!!</vt:lpstr>
      <vt:lpstr>Developing Community Through Fellowship</vt:lpstr>
      <vt:lpstr>What is Reconciliation?</vt:lpstr>
      <vt:lpstr>What is Reconciliation?</vt:lpstr>
      <vt:lpstr>What is Reconciliation?</vt:lpstr>
      <vt:lpstr>Make The Exchange!</vt:lpstr>
      <vt:lpstr>Make The Exchange!</vt:lpstr>
      <vt:lpstr>A Story:</vt:lpstr>
      <vt:lpstr>Ephesians 2:11-22   Page 1819:</vt:lpstr>
      <vt:lpstr>Ephesians 2:14-15:</vt:lpstr>
      <vt:lpstr>Ephesians 2:16-18</vt:lpstr>
      <vt:lpstr>Thinking about it:</vt:lpstr>
      <vt:lpstr>The Barrier:</vt:lpstr>
      <vt:lpstr>Ephesians 2:19-22</vt:lpstr>
      <vt:lpstr>Ephesians 2:19-22</vt:lpstr>
      <vt:lpstr>Creating Community</vt:lpstr>
      <vt:lpstr>2 Corinthians 5:14-6:1 on page 1799.</vt:lpstr>
      <vt:lpstr>2 Corinthians 5:14-6:1 on page 1799.</vt:lpstr>
      <vt:lpstr>2 Corinthians 5:14-6:1 on page 1799.</vt:lpstr>
      <vt:lpstr>2 Corinthians 5:14-6:1 on page 1799.</vt:lpstr>
      <vt:lpstr>Application:</vt:lpstr>
      <vt:lpstr>Application:</vt:lpstr>
      <vt:lpstr>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to God Changes Lives</dc:title>
  <dc:creator>Murray Ververda</dc:creator>
  <cp:lastModifiedBy>Murray Ververda</cp:lastModifiedBy>
  <cp:revision>27</cp:revision>
  <cp:lastPrinted>1601-01-01T00:00:00Z</cp:lastPrinted>
  <dcterms:created xsi:type="dcterms:W3CDTF">2006-03-23T21:30:41Z</dcterms:created>
  <dcterms:modified xsi:type="dcterms:W3CDTF">2023-08-03T20:29:53Z</dcterms:modified>
</cp:coreProperties>
</file>