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58" r:id="rId2"/>
    <p:sldMasterId id="2147483770" r:id="rId3"/>
    <p:sldMasterId id="2147483782" r:id="rId4"/>
  </p:sldMasterIdLst>
  <p:notesMasterIdLst>
    <p:notesMasterId r:id="rId33"/>
  </p:notesMasterIdLst>
  <p:sldIdLst>
    <p:sldId id="256" r:id="rId5"/>
    <p:sldId id="340" r:id="rId6"/>
    <p:sldId id="341" r:id="rId7"/>
    <p:sldId id="257" r:id="rId8"/>
    <p:sldId id="328" r:id="rId9"/>
    <p:sldId id="260" r:id="rId10"/>
    <p:sldId id="329" r:id="rId11"/>
    <p:sldId id="330" r:id="rId12"/>
    <p:sldId id="331" r:id="rId13"/>
    <p:sldId id="342" r:id="rId14"/>
    <p:sldId id="343" r:id="rId15"/>
    <p:sldId id="332" r:id="rId16"/>
    <p:sldId id="333" r:id="rId17"/>
    <p:sldId id="334" r:id="rId18"/>
    <p:sldId id="335" r:id="rId19"/>
    <p:sldId id="265" r:id="rId20"/>
    <p:sldId id="336" r:id="rId21"/>
    <p:sldId id="337" r:id="rId22"/>
    <p:sldId id="268" r:id="rId23"/>
    <p:sldId id="338" r:id="rId24"/>
    <p:sldId id="339" r:id="rId25"/>
    <p:sldId id="271" r:id="rId26"/>
    <p:sldId id="272" r:id="rId27"/>
    <p:sldId id="344" r:id="rId28"/>
    <p:sldId id="345" r:id="rId29"/>
    <p:sldId id="273" r:id="rId30"/>
    <p:sldId id="274" r:id="rId31"/>
    <p:sldId id="346" r:id="rId32"/>
  </p:sldIdLst>
  <p:sldSz cx="9144000" cy="5715000" type="screen16x1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6600CC"/>
    <a:srgbClr val="003300"/>
    <a:srgbClr val="800000"/>
    <a:srgbClr val="F8F8F8"/>
    <a:srgbClr val="000000"/>
    <a:srgbClr val="009900"/>
    <a:srgbClr val="333333"/>
    <a:srgbClr val="99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E9CFD3-0807-42FA-B9F4-12E1EFC4CB1A}" v="610" dt="2023-08-20T21:02:30.6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8018" autoAdjust="0"/>
    <p:restoredTop sz="94660"/>
  </p:normalViewPr>
  <p:slideViewPr>
    <p:cSldViewPr>
      <p:cViewPr varScale="1">
        <p:scale>
          <a:sx n="72" d="100"/>
          <a:sy n="72" d="100"/>
        </p:scale>
        <p:origin x="60" y="972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urray Ververda" userId="c182d5f6d914c7c5" providerId="LiveId" clId="{B2E9CFD3-0807-42FA-B9F4-12E1EFC4CB1A}"/>
    <pc:docChg chg="undo redo custSel addSld delSld modSld delMainMaster modMainMaster">
      <pc:chgData name="Murray Ververda" userId="c182d5f6d914c7c5" providerId="LiveId" clId="{B2E9CFD3-0807-42FA-B9F4-12E1EFC4CB1A}" dt="2023-08-20T21:02:30.687" v="919" actId="20577"/>
      <pc:docMkLst>
        <pc:docMk/>
      </pc:docMkLst>
      <pc:sldChg chg="modSp mod modAnim">
        <pc:chgData name="Murray Ververda" userId="c182d5f6d914c7c5" providerId="LiveId" clId="{B2E9CFD3-0807-42FA-B9F4-12E1EFC4CB1A}" dt="2023-08-20T21:02:30.687" v="919" actId="20577"/>
        <pc:sldMkLst>
          <pc:docMk/>
          <pc:sldMk cId="0" sldId="256"/>
        </pc:sldMkLst>
        <pc:spChg chg="mod">
          <ac:chgData name="Murray Ververda" userId="c182d5f6d914c7c5" providerId="LiveId" clId="{B2E9CFD3-0807-42FA-B9F4-12E1EFC4CB1A}" dt="2023-08-20T21:02:30.687" v="919" actId="20577"/>
          <ac:spMkLst>
            <pc:docMk/>
            <pc:sldMk cId="0" sldId="256"/>
            <ac:spMk id="27650" creationId="{00000000-0000-0000-0000-000000000000}"/>
          </ac:spMkLst>
        </pc:spChg>
        <pc:spChg chg="mod">
          <ac:chgData name="Murray Ververda" userId="c182d5f6d914c7c5" providerId="LiveId" clId="{B2E9CFD3-0807-42FA-B9F4-12E1EFC4CB1A}" dt="2023-08-17T21:27:32.267" v="54" actId="27636"/>
          <ac:spMkLst>
            <pc:docMk/>
            <pc:sldMk cId="0" sldId="256"/>
            <ac:spMk id="27651" creationId="{00000000-0000-0000-0000-000000000000}"/>
          </ac:spMkLst>
        </pc:spChg>
      </pc:sldChg>
      <pc:sldChg chg="addSp delSp modSp add mod modAnim">
        <pc:chgData name="Murray Ververda" userId="c182d5f6d914c7c5" providerId="LiveId" clId="{B2E9CFD3-0807-42FA-B9F4-12E1EFC4CB1A}" dt="2023-08-17T22:30:14.894" v="212" actId="14100"/>
        <pc:sldMkLst>
          <pc:docMk/>
          <pc:sldMk cId="0" sldId="257"/>
        </pc:sldMkLst>
        <pc:spChg chg="add del mod">
          <ac:chgData name="Murray Ververda" userId="c182d5f6d914c7c5" providerId="LiveId" clId="{B2E9CFD3-0807-42FA-B9F4-12E1EFC4CB1A}" dt="2023-08-17T22:26:00.900" v="156" actId="478"/>
          <ac:spMkLst>
            <pc:docMk/>
            <pc:sldMk cId="0" sldId="257"/>
            <ac:spMk id="3" creationId="{92283740-3EB3-E1D8-1C61-3876CACFE928}"/>
          </ac:spMkLst>
        </pc:spChg>
        <pc:spChg chg="mod">
          <ac:chgData name="Murray Ververda" userId="c182d5f6d914c7c5" providerId="LiveId" clId="{B2E9CFD3-0807-42FA-B9F4-12E1EFC4CB1A}" dt="2023-08-17T22:30:07.854" v="210" actId="14100"/>
          <ac:spMkLst>
            <pc:docMk/>
            <pc:sldMk cId="0" sldId="257"/>
            <ac:spMk id="29698" creationId="{A2BB1B33-FC48-1238-911D-9FD0B1E93BFC}"/>
          </ac:spMkLst>
        </pc:spChg>
        <pc:spChg chg="mod">
          <ac:chgData name="Murray Ververda" userId="c182d5f6d914c7c5" providerId="LiveId" clId="{B2E9CFD3-0807-42FA-B9F4-12E1EFC4CB1A}" dt="2023-08-17T22:30:14.894" v="212" actId="14100"/>
          <ac:spMkLst>
            <pc:docMk/>
            <pc:sldMk cId="0" sldId="257"/>
            <ac:spMk id="29699" creationId="{D7EBB064-A3EC-EB19-0C37-F9B908E4E0EE}"/>
          </ac:spMkLst>
        </pc:spChg>
        <pc:picChg chg="add del mod">
          <ac:chgData name="Murray Ververda" userId="c182d5f6d914c7c5" providerId="LiveId" clId="{B2E9CFD3-0807-42FA-B9F4-12E1EFC4CB1A}" dt="2023-08-17T22:27:48.629" v="192" actId="478"/>
          <ac:picMkLst>
            <pc:docMk/>
            <pc:sldMk cId="0" sldId="257"/>
            <ac:picMk id="1026" creationId="{0BF8E41B-305E-7E5C-FE4B-605D4126559C}"/>
          </ac:picMkLst>
        </pc:picChg>
        <pc:picChg chg="add mod">
          <ac:chgData name="Murray Ververda" userId="c182d5f6d914c7c5" providerId="LiveId" clId="{B2E9CFD3-0807-42FA-B9F4-12E1EFC4CB1A}" dt="2023-08-17T22:29:10.644" v="195" actId="167"/>
          <ac:picMkLst>
            <pc:docMk/>
            <pc:sldMk cId="0" sldId="257"/>
            <ac:picMk id="1028" creationId="{6888C819-B224-6EE6-934C-5D0BCE7E8541}"/>
          </ac:picMkLst>
        </pc:picChg>
        <pc:picChg chg="del">
          <ac:chgData name="Murray Ververda" userId="c182d5f6d914c7c5" providerId="LiveId" clId="{B2E9CFD3-0807-42FA-B9F4-12E1EFC4CB1A}" dt="2023-08-17T22:25:55.949" v="155" actId="478"/>
          <ac:picMkLst>
            <pc:docMk/>
            <pc:sldMk cId="0" sldId="257"/>
            <ac:picMk id="29704" creationId="{EBF136B0-5778-1E13-4080-B37F77626736}"/>
          </ac:picMkLst>
        </pc:picChg>
      </pc:sldChg>
      <pc:sldChg chg="del">
        <pc:chgData name="Murray Ververda" userId="c182d5f6d914c7c5" providerId="LiveId" clId="{B2E9CFD3-0807-42FA-B9F4-12E1EFC4CB1A}" dt="2023-08-17T23:48:07.654" v="908" actId="47"/>
        <pc:sldMkLst>
          <pc:docMk/>
          <pc:sldMk cId="0" sldId="258"/>
        </pc:sldMkLst>
      </pc:sldChg>
      <pc:sldChg chg="del">
        <pc:chgData name="Murray Ververda" userId="c182d5f6d914c7c5" providerId="LiveId" clId="{B2E9CFD3-0807-42FA-B9F4-12E1EFC4CB1A}" dt="2023-08-17T23:48:07.654" v="908" actId="47"/>
        <pc:sldMkLst>
          <pc:docMk/>
          <pc:sldMk cId="0" sldId="259"/>
        </pc:sldMkLst>
      </pc:sldChg>
      <pc:sldChg chg="addSp delSp modSp add mod delAnim modAnim">
        <pc:chgData name="Murray Ververda" userId="c182d5f6d914c7c5" providerId="LiveId" clId="{B2E9CFD3-0807-42FA-B9F4-12E1EFC4CB1A}" dt="2023-08-17T22:36:17.207" v="258"/>
        <pc:sldMkLst>
          <pc:docMk/>
          <pc:sldMk cId="0" sldId="260"/>
        </pc:sldMkLst>
        <pc:spChg chg="add del mod">
          <ac:chgData name="Murray Ververda" userId="c182d5f6d914c7c5" providerId="LiveId" clId="{B2E9CFD3-0807-42FA-B9F4-12E1EFC4CB1A}" dt="2023-08-17T22:35:23.741" v="245" actId="478"/>
          <ac:spMkLst>
            <pc:docMk/>
            <pc:sldMk cId="0" sldId="260"/>
            <ac:spMk id="3" creationId="{083E7DE9-E0E4-C403-2AB0-B7A0A5F3F572}"/>
          </ac:spMkLst>
        </pc:spChg>
        <pc:spChg chg="mod">
          <ac:chgData name="Murray Ververda" userId="c182d5f6d914c7c5" providerId="LiveId" clId="{B2E9CFD3-0807-42FA-B9F4-12E1EFC4CB1A}" dt="2023-08-17T22:35:47.862" v="254"/>
          <ac:spMkLst>
            <pc:docMk/>
            <pc:sldMk cId="0" sldId="260"/>
            <ac:spMk id="39938" creationId="{386BBAFD-63C8-8084-E3F8-B611EBFB0CF9}"/>
          </ac:spMkLst>
        </pc:spChg>
        <pc:spChg chg="mod">
          <ac:chgData name="Murray Ververda" userId="c182d5f6d914c7c5" providerId="LiveId" clId="{B2E9CFD3-0807-42FA-B9F4-12E1EFC4CB1A}" dt="2023-08-17T22:35:40.734" v="252" actId="14100"/>
          <ac:spMkLst>
            <pc:docMk/>
            <pc:sldMk cId="0" sldId="260"/>
            <ac:spMk id="39939" creationId="{F7DBCF74-ADB1-BFA7-DE04-C4C5115CE982}"/>
          </ac:spMkLst>
        </pc:spChg>
        <pc:picChg chg="add mod">
          <ac:chgData name="Murray Ververda" userId="c182d5f6d914c7c5" providerId="LiveId" clId="{B2E9CFD3-0807-42FA-B9F4-12E1EFC4CB1A}" dt="2023-08-17T22:35:16.441" v="243" actId="167"/>
          <ac:picMkLst>
            <pc:docMk/>
            <pc:sldMk cId="0" sldId="260"/>
            <ac:picMk id="3074" creationId="{FFCFA3FE-0553-3E22-12F0-A67E51E6C83F}"/>
          </ac:picMkLst>
        </pc:picChg>
        <pc:picChg chg="del">
          <ac:chgData name="Murray Ververda" userId="c182d5f6d914c7c5" providerId="LiveId" clId="{B2E9CFD3-0807-42FA-B9F4-12E1EFC4CB1A}" dt="2023-08-17T22:35:18.835" v="244" actId="478"/>
          <ac:picMkLst>
            <pc:docMk/>
            <pc:sldMk cId="0" sldId="260"/>
            <ac:picMk id="39947" creationId="{D179C1FE-2F9E-7A59-2AAD-33374ED8E354}"/>
          </ac:picMkLst>
        </pc:picChg>
      </pc:sldChg>
      <pc:sldChg chg="del">
        <pc:chgData name="Murray Ververda" userId="c182d5f6d914c7c5" providerId="LiveId" clId="{B2E9CFD3-0807-42FA-B9F4-12E1EFC4CB1A}" dt="2023-08-17T23:48:07.654" v="908" actId="47"/>
        <pc:sldMkLst>
          <pc:docMk/>
          <pc:sldMk cId="0" sldId="261"/>
        </pc:sldMkLst>
      </pc:sldChg>
      <pc:sldChg chg="del">
        <pc:chgData name="Murray Ververda" userId="c182d5f6d914c7c5" providerId="LiveId" clId="{B2E9CFD3-0807-42FA-B9F4-12E1EFC4CB1A}" dt="2023-08-17T23:48:07.654" v="908" actId="47"/>
        <pc:sldMkLst>
          <pc:docMk/>
          <pc:sldMk cId="0" sldId="262"/>
        </pc:sldMkLst>
      </pc:sldChg>
      <pc:sldChg chg="del">
        <pc:chgData name="Murray Ververda" userId="c182d5f6d914c7c5" providerId="LiveId" clId="{B2E9CFD3-0807-42FA-B9F4-12E1EFC4CB1A}" dt="2023-08-17T23:48:07.654" v="908" actId="47"/>
        <pc:sldMkLst>
          <pc:docMk/>
          <pc:sldMk cId="0" sldId="263"/>
        </pc:sldMkLst>
      </pc:sldChg>
      <pc:sldChg chg="del">
        <pc:chgData name="Murray Ververda" userId="c182d5f6d914c7c5" providerId="LiveId" clId="{B2E9CFD3-0807-42FA-B9F4-12E1EFC4CB1A}" dt="2023-08-17T23:48:07.654" v="908" actId="47"/>
        <pc:sldMkLst>
          <pc:docMk/>
          <pc:sldMk cId="0" sldId="264"/>
        </pc:sldMkLst>
      </pc:sldChg>
      <pc:sldChg chg="addSp delSp modSp add mod delAnim modAnim">
        <pc:chgData name="Murray Ververda" userId="c182d5f6d914c7c5" providerId="LiveId" clId="{B2E9CFD3-0807-42FA-B9F4-12E1EFC4CB1A}" dt="2023-08-17T23:10:15.635" v="519"/>
        <pc:sldMkLst>
          <pc:docMk/>
          <pc:sldMk cId="0" sldId="265"/>
        </pc:sldMkLst>
        <pc:spChg chg="add del mod">
          <ac:chgData name="Murray Ververda" userId="c182d5f6d914c7c5" providerId="LiveId" clId="{B2E9CFD3-0807-42FA-B9F4-12E1EFC4CB1A}" dt="2023-08-17T23:06:57.126" v="495" actId="478"/>
          <ac:spMkLst>
            <pc:docMk/>
            <pc:sldMk cId="0" sldId="265"/>
            <ac:spMk id="3" creationId="{56AA3FDF-E709-E688-1293-34D9A357E9BD}"/>
          </ac:spMkLst>
        </pc:spChg>
        <pc:spChg chg="mod">
          <ac:chgData name="Murray Ververda" userId="c182d5f6d914c7c5" providerId="LiveId" clId="{B2E9CFD3-0807-42FA-B9F4-12E1EFC4CB1A}" dt="2023-08-17T23:09:26.639" v="513" actId="1076"/>
          <ac:spMkLst>
            <pc:docMk/>
            <pc:sldMk cId="0" sldId="265"/>
            <ac:spMk id="45058" creationId="{7CDF1A4D-9816-4C02-02DB-ECAD0E4BC6BD}"/>
          </ac:spMkLst>
        </pc:spChg>
        <pc:spChg chg="mod">
          <ac:chgData name="Murray Ververda" userId="c182d5f6d914c7c5" providerId="LiveId" clId="{B2E9CFD3-0807-42FA-B9F4-12E1EFC4CB1A}" dt="2023-08-17T23:09:36.798" v="515" actId="14100"/>
          <ac:spMkLst>
            <pc:docMk/>
            <pc:sldMk cId="0" sldId="265"/>
            <ac:spMk id="45059" creationId="{3ED0633B-AC1D-027B-2027-A4D7E28F3427}"/>
          </ac:spMkLst>
        </pc:spChg>
        <pc:picChg chg="add mod ord">
          <ac:chgData name="Murray Ververda" userId="c182d5f6d914c7c5" providerId="LiveId" clId="{B2E9CFD3-0807-42FA-B9F4-12E1EFC4CB1A}" dt="2023-08-17T23:09:22.586" v="512" actId="167"/>
          <ac:picMkLst>
            <pc:docMk/>
            <pc:sldMk cId="0" sldId="265"/>
            <ac:picMk id="5" creationId="{E1BEE354-698D-AE29-D496-B89524DCA4A1}"/>
          </ac:picMkLst>
        </pc:picChg>
        <pc:picChg chg="del">
          <ac:chgData name="Murray Ververda" userId="c182d5f6d914c7c5" providerId="LiveId" clId="{B2E9CFD3-0807-42FA-B9F4-12E1EFC4CB1A}" dt="2023-08-17T23:06:53.852" v="494" actId="478"/>
          <ac:picMkLst>
            <pc:docMk/>
            <pc:sldMk cId="0" sldId="265"/>
            <ac:picMk id="45067" creationId="{9CD67459-7505-106B-861D-F5DE4B80079F}"/>
          </ac:picMkLst>
        </pc:picChg>
      </pc:sldChg>
      <pc:sldChg chg="del">
        <pc:chgData name="Murray Ververda" userId="c182d5f6d914c7c5" providerId="LiveId" clId="{B2E9CFD3-0807-42FA-B9F4-12E1EFC4CB1A}" dt="2023-08-17T23:48:07.654" v="908" actId="47"/>
        <pc:sldMkLst>
          <pc:docMk/>
          <pc:sldMk cId="0" sldId="266"/>
        </pc:sldMkLst>
      </pc:sldChg>
      <pc:sldChg chg="del">
        <pc:chgData name="Murray Ververda" userId="c182d5f6d914c7c5" providerId="LiveId" clId="{B2E9CFD3-0807-42FA-B9F4-12E1EFC4CB1A}" dt="2023-08-17T23:48:07.654" v="908" actId="47"/>
        <pc:sldMkLst>
          <pc:docMk/>
          <pc:sldMk cId="0" sldId="267"/>
        </pc:sldMkLst>
      </pc:sldChg>
      <pc:sldChg chg="addSp delSp modSp add mod delAnim modAnim">
        <pc:chgData name="Murray Ververda" userId="c182d5f6d914c7c5" providerId="LiveId" clId="{B2E9CFD3-0807-42FA-B9F4-12E1EFC4CB1A}" dt="2023-08-17T23:18:59.140" v="595"/>
        <pc:sldMkLst>
          <pc:docMk/>
          <pc:sldMk cId="0" sldId="268"/>
        </pc:sldMkLst>
        <pc:spChg chg="add del mod">
          <ac:chgData name="Murray Ververda" userId="c182d5f6d914c7c5" providerId="LiveId" clId="{B2E9CFD3-0807-42FA-B9F4-12E1EFC4CB1A}" dt="2023-08-17T23:17:37.760" v="581" actId="478"/>
          <ac:spMkLst>
            <pc:docMk/>
            <pc:sldMk cId="0" sldId="268"/>
            <ac:spMk id="3" creationId="{7132BEDA-99DE-F5A9-0C1B-048A0B8D24DD}"/>
          </ac:spMkLst>
        </pc:spChg>
        <pc:spChg chg="mod">
          <ac:chgData name="Murray Ververda" userId="c182d5f6d914c7c5" providerId="LiveId" clId="{B2E9CFD3-0807-42FA-B9F4-12E1EFC4CB1A}" dt="2023-08-17T23:18:33.023" v="590" actId="1076"/>
          <ac:spMkLst>
            <pc:docMk/>
            <pc:sldMk cId="0" sldId="268"/>
            <ac:spMk id="48131" creationId="{72054300-EA85-6203-20E1-0CEBB415D704}"/>
          </ac:spMkLst>
        </pc:spChg>
        <pc:picChg chg="add mod">
          <ac:chgData name="Murray Ververda" userId="c182d5f6d914c7c5" providerId="LiveId" clId="{B2E9CFD3-0807-42FA-B9F4-12E1EFC4CB1A}" dt="2023-08-17T23:18:26.839" v="589" actId="167"/>
          <ac:picMkLst>
            <pc:docMk/>
            <pc:sldMk cId="0" sldId="268"/>
            <ac:picMk id="15362" creationId="{E3C52B69-2B1C-4CD2-3E8D-A8764822585A}"/>
          </ac:picMkLst>
        </pc:picChg>
        <pc:picChg chg="del">
          <ac:chgData name="Murray Ververda" userId="c182d5f6d914c7c5" providerId="LiveId" clId="{B2E9CFD3-0807-42FA-B9F4-12E1EFC4CB1A}" dt="2023-08-17T23:17:34.940" v="580" actId="478"/>
          <ac:picMkLst>
            <pc:docMk/>
            <pc:sldMk cId="0" sldId="268"/>
            <ac:picMk id="48139" creationId="{9705F7C4-D5D2-3528-5991-CB4BC5E4D3A9}"/>
          </ac:picMkLst>
        </pc:picChg>
      </pc:sldChg>
      <pc:sldChg chg="del">
        <pc:chgData name="Murray Ververda" userId="c182d5f6d914c7c5" providerId="LiveId" clId="{B2E9CFD3-0807-42FA-B9F4-12E1EFC4CB1A}" dt="2023-08-17T23:48:07.654" v="908" actId="47"/>
        <pc:sldMkLst>
          <pc:docMk/>
          <pc:sldMk cId="0" sldId="269"/>
        </pc:sldMkLst>
      </pc:sldChg>
      <pc:sldChg chg="del">
        <pc:chgData name="Murray Ververda" userId="c182d5f6d914c7c5" providerId="LiveId" clId="{B2E9CFD3-0807-42FA-B9F4-12E1EFC4CB1A}" dt="2023-08-17T23:48:07.654" v="908" actId="47"/>
        <pc:sldMkLst>
          <pc:docMk/>
          <pc:sldMk cId="0" sldId="270"/>
        </pc:sldMkLst>
      </pc:sldChg>
      <pc:sldChg chg="addSp delSp modSp add mod delAnim modAnim">
        <pc:chgData name="Murray Ververda" userId="c182d5f6d914c7c5" providerId="LiveId" clId="{B2E9CFD3-0807-42FA-B9F4-12E1EFC4CB1A}" dt="2023-08-17T23:28:51.802" v="683"/>
        <pc:sldMkLst>
          <pc:docMk/>
          <pc:sldMk cId="0" sldId="271"/>
        </pc:sldMkLst>
        <pc:spChg chg="add del mod">
          <ac:chgData name="Murray Ververda" userId="c182d5f6d914c7c5" providerId="LiveId" clId="{B2E9CFD3-0807-42FA-B9F4-12E1EFC4CB1A}" dt="2023-08-17T23:25:41.798" v="667" actId="478"/>
          <ac:spMkLst>
            <pc:docMk/>
            <pc:sldMk cId="0" sldId="271"/>
            <ac:spMk id="3" creationId="{F0B5D4F2-0FA4-F3FE-A76D-74A5D120F86A}"/>
          </ac:spMkLst>
        </pc:spChg>
        <pc:spChg chg="mod">
          <ac:chgData name="Murray Ververda" userId="c182d5f6d914c7c5" providerId="LiveId" clId="{B2E9CFD3-0807-42FA-B9F4-12E1EFC4CB1A}" dt="2023-08-17T23:26:42.135" v="671" actId="14100"/>
          <ac:spMkLst>
            <pc:docMk/>
            <pc:sldMk cId="0" sldId="271"/>
            <ac:spMk id="52227" creationId="{C011AE32-DE58-8C40-6CA7-595DF1CD9A6C}"/>
          </ac:spMkLst>
        </pc:spChg>
        <pc:picChg chg="add mod">
          <ac:chgData name="Murray Ververda" userId="c182d5f6d914c7c5" providerId="LiveId" clId="{B2E9CFD3-0807-42FA-B9F4-12E1EFC4CB1A}" dt="2023-08-17T23:28:26.367" v="677" actId="167"/>
          <ac:picMkLst>
            <pc:docMk/>
            <pc:sldMk cId="0" sldId="271"/>
            <ac:picMk id="17410" creationId="{F8C32301-742B-F6BC-57FA-2D4B4C224C83}"/>
          </ac:picMkLst>
        </pc:picChg>
        <pc:picChg chg="del">
          <ac:chgData name="Murray Ververda" userId="c182d5f6d914c7c5" providerId="LiveId" clId="{B2E9CFD3-0807-42FA-B9F4-12E1EFC4CB1A}" dt="2023-08-17T23:25:36.900" v="666" actId="478"/>
          <ac:picMkLst>
            <pc:docMk/>
            <pc:sldMk cId="0" sldId="271"/>
            <ac:picMk id="52230" creationId="{31927055-D919-A16E-4FDF-A791DAC2DD30}"/>
          </ac:picMkLst>
        </pc:picChg>
      </pc:sldChg>
      <pc:sldChg chg="addSp delSp modSp add mod delAnim modAnim">
        <pc:chgData name="Murray Ververda" userId="c182d5f6d914c7c5" providerId="LiveId" clId="{B2E9CFD3-0807-42FA-B9F4-12E1EFC4CB1A}" dt="2023-08-17T23:33:19.663" v="713" actId="14100"/>
        <pc:sldMkLst>
          <pc:docMk/>
          <pc:sldMk cId="0" sldId="272"/>
        </pc:sldMkLst>
        <pc:spChg chg="add del mod">
          <ac:chgData name="Murray Ververda" userId="c182d5f6d914c7c5" providerId="LiveId" clId="{B2E9CFD3-0807-42FA-B9F4-12E1EFC4CB1A}" dt="2023-08-17T23:29:23.879" v="688" actId="478"/>
          <ac:spMkLst>
            <pc:docMk/>
            <pc:sldMk cId="0" sldId="272"/>
            <ac:spMk id="3" creationId="{3C3A4F3A-BF25-D2A9-4426-859C88E938CF}"/>
          </ac:spMkLst>
        </pc:spChg>
        <pc:spChg chg="mod">
          <ac:chgData name="Murray Ververda" userId="c182d5f6d914c7c5" providerId="LiveId" clId="{B2E9CFD3-0807-42FA-B9F4-12E1EFC4CB1A}" dt="2023-08-17T23:29:27.760" v="689" actId="1076"/>
          <ac:spMkLst>
            <pc:docMk/>
            <pc:sldMk cId="0" sldId="272"/>
            <ac:spMk id="53250" creationId="{4942E9AE-71B0-6867-4D81-78F1A48A0647}"/>
          </ac:spMkLst>
        </pc:spChg>
        <pc:spChg chg="mod">
          <ac:chgData name="Murray Ververda" userId="c182d5f6d914c7c5" providerId="LiveId" clId="{B2E9CFD3-0807-42FA-B9F4-12E1EFC4CB1A}" dt="2023-08-17T23:33:19.663" v="713" actId="14100"/>
          <ac:spMkLst>
            <pc:docMk/>
            <pc:sldMk cId="0" sldId="272"/>
            <ac:spMk id="53251" creationId="{95BFF6BE-96D3-136F-1347-99AAEFBBC068}"/>
          </ac:spMkLst>
        </pc:spChg>
        <pc:picChg chg="add mod">
          <ac:chgData name="Murray Ververda" userId="c182d5f6d914c7c5" providerId="LiveId" clId="{B2E9CFD3-0807-42FA-B9F4-12E1EFC4CB1A}" dt="2023-08-17T23:31:48.997" v="702" actId="167"/>
          <ac:picMkLst>
            <pc:docMk/>
            <pc:sldMk cId="0" sldId="272"/>
            <ac:picMk id="18434" creationId="{187AAE8D-5D64-0FE9-82F7-72B60024C8BD}"/>
          </ac:picMkLst>
        </pc:picChg>
        <pc:picChg chg="del">
          <ac:chgData name="Murray Ververda" userId="c182d5f6d914c7c5" providerId="LiveId" clId="{B2E9CFD3-0807-42FA-B9F4-12E1EFC4CB1A}" dt="2023-08-17T23:29:19.078" v="687" actId="478"/>
          <ac:picMkLst>
            <pc:docMk/>
            <pc:sldMk cId="0" sldId="272"/>
            <ac:picMk id="53254" creationId="{63B07D8F-3251-B359-831C-329E37D6AC99}"/>
          </ac:picMkLst>
        </pc:picChg>
      </pc:sldChg>
      <pc:sldChg chg="addSp modSp add mod modAnim">
        <pc:chgData name="Murray Ververda" userId="c182d5f6d914c7c5" providerId="LiveId" clId="{B2E9CFD3-0807-42FA-B9F4-12E1EFC4CB1A}" dt="2023-08-17T23:42:59.960" v="883" actId="1076"/>
        <pc:sldMkLst>
          <pc:docMk/>
          <pc:sldMk cId="0" sldId="273"/>
        </pc:sldMkLst>
        <pc:spChg chg="add ord">
          <ac:chgData name="Murray Ververda" userId="c182d5f6d914c7c5" providerId="LiveId" clId="{B2E9CFD3-0807-42FA-B9F4-12E1EFC4CB1A}" dt="2023-08-17T23:42:40.343" v="873" actId="167"/>
          <ac:spMkLst>
            <pc:docMk/>
            <pc:sldMk cId="0" sldId="273"/>
            <ac:spMk id="2" creationId="{9A51107C-987B-5543-BA0F-CC21A623EE1A}"/>
          </ac:spMkLst>
        </pc:spChg>
        <pc:spChg chg="mod">
          <ac:chgData name="Murray Ververda" userId="c182d5f6d914c7c5" providerId="LiveId" clId="{B2E9CFD3-0807-42FA-B9F4-12E1EFC4CB1A}" dt="2023-08-17T23:41:14.743" v="818" actId="1076"/>
          <ac:spMkLst>
            <pc:docMk/>
            <pc:sldMk cId="0" sldId="273"/>
            <ac:spMk id="54274" creationId="{02BD2442-E6E9-197B-851B-3DC75CD3BF7B}"/>
          </ac:spMkLst>
        </pc:spChg>
        <pc:spChg chg="mod">
          <ac:chgData name="Murray Ververda" userId="c182d5f6d914c7c5" providerId="LiveId" clId="{B2E9CFD3-0807-42FA-B9F4-12E1EFC4CB1A}" dt="2023-08-17T23:42:55.479" v="881" actId="14100"/>
          <ac:spMkLst>
            <pc:docMk/>
            <pc:sldMk cId="0" sldId="273"/>
            <ac:spMk id="54275" creationId="{7562F71B-6372-6513-9689-4D2E7E45041B}"/>
          </ac:spMkLst>
        </pc:spChg>
        <pc:picChg chg="mod">
          <ac:chgData name="Murray Ververda" userId="c182d5f6d914c7c5" providerId="LiveId" clId="{B2E9CFD3-0807-42FA-B9F4-12E1EFC4CB1A}" dt="2023-08-17T23:42:59.960" v="883" actId="1076"/>
          <ac:picMkLst>
            <pc:docMk/>
            <pc:sldMk cId="0" sldId="273"/>
            <ac:picMk id="54280" creationId="{B58606D2-FF14-9BEE-9431-9B10E5DE6F1E}"/>
          </ac:picMkLst>
        </pc:picChg>
      </pc:sldChg>
      <pc:sldChg chg="addSp modSp add mod modAnim">
        <pc:chgData name="Murray Ververda" userId="c182d5f6d914c7c5" providerId="LiveId" clId="{B2E9CFD3-0807-42FA-B9F4-12E1EFC4CB1A}" dt="2023-08-17T23:43:40.223" v="890" actId="27636"/>
        <pc:sldMkLst>
          <pc:docMk/>
          <pc:sldMk cId="0" sldId="274"/>
        </pc:sldMkLst>
        <pc:spChg chg="add mod ord">
          <ac:chgData name="Murray Ververda" userId="c182d5f6d914c7c5" providerId="LiveId" clId="{B2E9CFD3-0807-42FA-B9F4-12E1EFC4CB1A}" dt="2023-08-17T23:43:19.227" v="885" actId="167"/>
          <ac:spMkLst>
            <pc:docMk/>
            <pc:sldMk cId="0" sldId="274"/>
            <ac:spMk id="2" creationId="{41EB064D-B464-865B-CC52-37D71C2D554C}"/>
          </ac:spMkLst>
        </pc:spChg>
        <pc:spChg chg="mod">
          <ac:chgData name="Murray Ververda" userId="c182d5f6d914c7c5" providerId="LiveId" clId="{B2E9CFD3-0807-42FA-B9F4-12E1EFC4CB1A}" dt="2023-08-17T23:43:30.271" v="887" actId="1076"/>
          <ac:spMkLst>
            <pc:docMk/>
            <pc:sldMk cId="0" sldId="274"/>
            <ac:spMk id="55298" creationId="{714C20F1-0C29-D356-8F6A-0897278A8B11}"/>
          </ac:spMkLst>
        </pc:spChg>
        <pc:spChg chg="mod">
          <ac:chgData name="Murray Ververda" userId="c182d5f6d914c7c5" providerId="LiveId" clId="{B2E9CFD3-0807-42FA-B9F4-12E1EFC4CB1A}" dt="2023-08-17T23:43:40.223" v="890" actId="27636"/>
          <ac:spMkLst>
            <pc:docMk/>
            <pc:sldMk cId="0" sldId="274"/>
            <ac:spMk id="55299" creationId="{3C5E1C42-0FE8-BABD-7991-D5DD1617B56E}"/>
          </ac:spMkLst>
        </pc:spChg>
      </pc:sldChg>
      <pc:sldChg chg="del">
        <pc:chgData name="Murray Ververda" userId="c182d5f6d914c7c5" providerId="LiveId" clId="{B2E9CFD3-0807-42FA-B9F4-12E1EFC4CB1A}" dt="2023-08-17T23:48:07.654" v="908" actId="47"/>
        <pc:sldMkLst>
          <pc:docMk/>
          <pc:sldMk cId="0" sldId="277"/>
        </pc:sldMkLst>
      </pc:sldChg>
      <pc:sldChg chg="del">
        <pc:chgData name="Murray Ververda" userId="c182d5f6d914c7c5" providerId="LiveId" clId="{B2E9CFD3-0807-42FA-B9F4-12E1EFC4CB1A}" dt="2023-08-17T23:48:07.654" v="908" actId="47"/>
        <pc:sldMkLst>
          <pc:docMk/>
          <pc:sldMk cId="0" sldId="281"/>
        </pc:sldMkLst>
      </pc:sldChg>
      <pc:sldChg chg="del">
        <pc:chgData name="Murray Ververda" userId="c182d5f6d914c7c5" providerId="LiveId" clId="{B2E9CFD3-0807-42FA-B9F4-12E1EFC4CB1A}" dt="2023-08-17T23:48:07.654" v="908" actId="47"/>
        <pc:sldMkLst>
          <pc:docMk/>
          <pc:sldMk cId="0" sldId="282"/>
        </pc:sldMkLst>
      </pc:sldChg>
      <pc:sldChg chg="del">
        <pc:chgData name="Murray Ververda" userId="c182d5f6d914c7c5" providerId="LiveId" clId="{B2E9CFD3-0807-42FA-B9F4-12E1EFC4CB1A}" dt="2023-08-17T23:48:07.654" v="908" actId="47"/>
        <pc:sldMkLst>
          <pc:docMk/>
          <pc:sldMk cId="0" sldId="283"/>
        </pc:sldMkLst>
      </pc:sldChg>
      <pc:sldChg chg="del">
        <pc:chgData name="Murray Ververda" userId="c182d5f6d914c7c5" providerId="LiveId" clId="{B2E9CFD3-0807-42FA-B9F4-12E1EFC4CB1A}" dt="2023-08-17T23:48:07.654" v="908" actId="47"/>
        <pc:sldMkLst>
          <pc:docMk/>
          <pc:sldMk cId="0" sldId="284"/>
        </pc:sldMkLst>
      </pc:sldChg>
      <pc:sldChg chg="del">
        <pc:chgData name="Murray Ververda" userId="c182d5f6d914c7c5" providerId="LiveId" clId="{B2E9CFD3-0807-42FA-B9F4-12E1EFC4CB1A}" dt="2023-08-17T23:48:07.654" v="908" actId="47"/>
        <pc:sldMkLst>
          <pc:docMk/>
          <pc:sldMk cId="0" sldId="285"/>
        </pc:sldMkLst>
      </pc:sldChg>
      <pc:sldChg chg="del">
        <pc:chgData name="Murray Ververda" userId="c182d5f6d914c7c5" providerId="LiveId" clId="{B2E9CFD3-0807-42FA-B9F4-12E1EFC4CB1A}" dt="2023-08-17T23:48:07.654" v="908" actId="47"/>
        <pc:sldMkLst>
          <pc:docMk/>
          <pc:sldMk cId="2618970056" sldId="286"/>
        </pc:sldMkLst>
      </pc:sldChg>
      <pc:sldChg chg="del">
        <pc:chgData name="Murray Ververda" userId="c182d5f6d914c7c5" providerId="LiveId" clId="{B2E9CFD3-0807-42FA-B9F4-12E1EFC4CB1A}" dt="2023-08-17T23:48:07.654" v="908" actId="47"/>
        <pc:sldMkLst>
          <pc:docMk/>
          <pc:sldMk cId="3837215425" sldId="287"/>
        </pc:sldMkLst>
      </pc:sldChg>
      <pc:sldChg chg="del">
        <pc:chgData name="Murray Ververda" userId="c182d5f6d914c7c5" providerId="LiveId" clId="{B2E9CFD3-0807-42FA-B9F4-12E1EFC4CB1A}" dt="2023-08-17T23:48:07.654" v="908" actId="47"/>
        <pc:sldMkLst>
          <pc:docMk/>
          <pc:sldMk cId="3390541590" sldId="289"/>
        </pc:sldMkLst>
      </pc:sldChg>
      <pc:sldChg chg="del">
        <pc:chgData name="Murray Ververda" userId="c182d5f6d914c7c5" providerId="LiveId" clId="{B2E9CFD3-0807-42FA-B9F4-12E1EFC4CB1A}" dt="2023-08-17T23:48:07.654" v="908" actId="47"/>
        <pc:sldMkLst>
          <pc:docMk/>
          <pc:sldMk cId="2766573905" sldId="290"/>
        </pc:sldMkLst>
      </pc:sldChg>
      <pc:sldChg chg="del">
        <pc:chgData name="Murray Ververda" userId="c182d5f6d914c7c5" providerId="LiveId" clId="{B2E9CFD3-0807-42FA-B9F4-12E1EFC4CB1A}" dt="2023-08-17T23:48:07.654" v="908" actId="47"/>
        <pc:sldMkLst>
          <pc:docMk/>
          <pc:sldMk cId="2052373392" sldId="323"/>
        </pc:sldMkLst>
      </pc:sldChg>
      <pc:sldChg chg="del">
        <pc:chgData name="Murray Ververda" userId="c182d5f6d914c7c5" providerId="LiveId" clId="{B2E9CFD3-0807-42FA-B9F4-12E1EFC4CB1A}" dt="2023-08-17T23:48:07.654" v="908" actId="47"/>
        <pc:sldMkLst>
          <pc:docMk/>
          <pc:sldMk cId="2474659731" sldId="324"/>
        </pc:sldMkLst>
      </pc:sldChg>
      <pc:sldChg chg="del">
        <pc:chgData name="Murray Ververda" userId="c182d5f6d914c7c5" providerId="LiveId" clId="{B2E9CFD3-0807-42FA-B9F4-12E1EFC4CB1A}" dt="2023-08-17T23:48:07.654" v="908" actId="47"/>
        <pc:sldMkLst>
          <pc:docMk/>
          <pc:sldMk cId="1062772971" sldId="325"/>
        </pc:sldMkLst>
      </pc:sldChg>
      <pc:sldChg chg="del">
        <pc:chgData name="Murray Ververda" userId="c182d5f6d914c7c5" providerId="LiveId" clId="{B2E9CFD3-0807-42FA-B9F4-12E1EFC4CB1A}" dt="2023-08-17T23:48:07.654" v="908" actId="47"/>
        <pc:sldMkLst>
          <pc:docMk/>
          <pc:sldMk cId="920370041" sldId="326"/>
        </pc:sldMkLst>
      </pc:sldChg>
      <pc:sldChg chg="modSp add del mod">
        <pc:chgData name="Murray Ververda" userId="c182d5f6d914c7c5" providerId="LiveId" clId="{B2E9CFD3-0807-42FA-B9F4-12E1EFC4CB1A}" dt="2023-08-17T21:27:37.355" v="55" actId="47"/>
        <pc:sldMkLst>
          <pc:docMk/>
          <pc:sldMk cId="0" sldId="327"/>
        </pc:sldMkLst>
        <pc:spChg chg="mod">
          <ac:chgData name="Murray Ververda" userId="c182d5f6d914c7c5" providerId="LiveId" clId="{B2E9CFD3-0807-42FA-B9F4-12E1EFC4CB1A}" dt="2023-08-17T21:26:30.571" v="1" actId="27636"/>
          <ac:spMkLst>
            <pc:docMk/>
            <pc:sldMk cId="0" sldId="327"/>
            <ac:spMk id="27650" creationId="{D6A43AA4-C399-D75B-E187-8A59C3375CB6}"/>
          </ac:spMkLst>
        </pc:spChg>
      </pc:sldChg>
      <pc:sldChg chg="addSp delSp modSp add mod delAnim modAnim">
        <pc:chgData name="Murray Ververda" userId="c182d5f6d914c7c5" providerId="LiveId" clId="{B2E9CFD3-0807-42FA-B9F4-12E1EFC4CB1A}" dt="2023-08-17T22:34:43.211" v="239"/>
        <pc:sldMkLst>
          <pc:docMk/>
          <pc:sldMk cId="0" sldId="328"/>
        </pc:sldMkLst>
        <pc:spChg chg="add del mod">
          <ac:chgData name="Murray Ververda" userId="c182d5f6d914c7c5" providerId="LiveId" clId="{B2E9CFD3-0807-42FA-B9F4-12E1EFC4CB1A}" dt="2023-08-17T22:30:35.749" v="214" actId="478"/>
          <ac:spMkLst>
            <pc:docMk/>
            <pc:sldMk cId="0" sldId="328"/>
            <ac:spMk id="3" creationId="{59924683-7C6F-174E-6625-483F5C1415A2}"/>
          </ac:spMkLst>
        </pc:spChg>
        <pc:spChg chg="mod">
          <ac:chgData name="Murray Ververda" userId="c182d5f6d914c7c5" providerId="LiveId" clId="{B2E9CFD3-0807-42FA-B9F4-12E1EFC4CB1A}" dt="2023-08-17T22:30:47.309" v="218" actId="14100"/>
          <ac:spMkLst>
            <pc:docMk/>
            <pc:sldMk cId="0" sldId="328"/>
            <ac:spMk id="38914" creationId="{EC4560A5-1B70-8702-30C0-11324E9C05C2}"/>
          </ac:spMkLst>
        </pc:spChg>
        <pc:spChg chg="mod">
          <ac:chgData name="Murray Ververda" userId="c182d5f6d914c7c5" providerId="LiveId" clId="{B2E9CFD3-0807-42FA-B9F4-12E1EFC4CB1A}" dt="2023-08-17T22:33:26.686" v="231" actId="1076"/>
          <ac:spMkLst>
            <pc:docMk/>
            <pc:sldMk cId="0" sldId="328"/>
            <ac:spMk id="38915" creationId="{174C5574-E93F-6AE7-CD69-3C097BA4E510}"/>
          </ac:spMkLst>
        </pc:spChg>
        <pc:picChg chg="add mod">
          <ac:chgData name="Murray Ververda" userId="c182d5f6d914c7c5" providerId="LiveId" clId="{B2E9CFD3-0807-42FA-B9F4-12E1EFC4CB1A}" dt="2023-08-17T22:32:37.946" v="227" actId="167"/>
          <ac:picMkLst>
            <pc:docMk/>
            <pc:sldMk cId="0" sldId="328"/>
            <ac:picMk id="2050" creationId="{D65F532F-A5FF-2D58-F9CD-AA046C1B50C3}"/>
          </ac:picMkLst>
        </pc:picChg>
        <pc:picChg chg="del">
          <ac:chgData name="Murray Ververda" userId="c182d5f6d914c7c5" providerId="LiveId" clId="{B2E9CFD3-0807-42FA-B9F4-12E1EFC4CB1A}" dt="2023-08-17T22:30:31.109" v="213" actId="478"/>
          <ac:picMkLst>
            <pc:docMk/>
            <pc:sldMk cId="0" sldId="328"/>
            <ac:picMk id="38921" creationId="{58274704-8326-D24B-789E-83B1001E203C}"/>
          </ac:picMkLst>
        </pc:picChg>
      </pc:sldChg>
      <pc:sldChg chg="addSp delSp modSp add mod delAnim modAnim">
        <pc:chgData name="Murray Ververda" userId="c182d5f6d914c7c5" providerId="LiveId" clId="{B2E9CFD3-0807-42FA-B9F4-12E1EFC4CB1A}" dt="2023-08-17T22:38:22.743" v="275" actId="207"/>
        <pc:sldMkLst>
          <pc:docMk/>
          <pc:sldMk cId="0" sldId="329"/>
        </pc:sldMkLst>
        <pc:spChg chg="add del mod">
          <ac:chgData name="Murray Ververda" userId="c182d5f6d914c7c5" providerId="LiveId" clId="{B2E9CFD3-0807-42FA-B9F4-12E1EFC4CB1A}" dt="2023-08-17T22:37:38.733" v="268" actId="478"/>
          <ac:spMkLst>
            <pc:docMk/>
            <pc:sldMk cId="0" sldId="329"/>
            <ac:spMk id="3" creationId="{25DDF827-1416-3B97-1009-5B2725043106}"/>
          </ac:spMkLst>
        </pc:spChg>
        <pc:spChg chg="mod">
          <ac:chgData name="Murray Ververda" userId="c182d5f6d914c7c5" providerId="LiveId" clId="{B2E9CFD3-0807-42FA-B9F4-12E1EFC4CB1A}" dt="2023-08-17T22:38:22.743" v="275" actId="207"/>
          <ac:spMkLst>
            <pc:docMk/>
            <pc:sldMk cId="0" sldId="329"/>
            <ac:spMk id="40963" creationId="{496A8172-EA35-8337-A77F-C8308DFB3BB3}"/>
          </ac:spMkLst>
        </pc:spChg>
        <pc:picChg chg="add mod">
          <ac:chgData name="Murray Ververda" userId="c182d5f6d914c7c5" providerId="LiveId" clId="{B2E9CFD3-0807-42FA-B9F4-12E1EFC4CB1A}" dt="2023-08-17T22:37:20.250" v="263" actId="167"/>
          <ac:picMkLst>
            <pc:docMk/>
            <pc:sldMk cId="0" sldId="329"/>
            <ac:picMk id="4098" creationId="{EB4EA3D9-4E40-434A-B025-DF62E40B2307}"/>
          </ac:picMkLst>
        </pc:picChg>
        <pc:picChg chg="del">
          <ac:chgData name="Murray Ververda" userId="c182d5f6d914c7c5" providerId="LiveId" clId="{B2E9CFD3-0807-42FA-B9F4-12E1EFC4CB1A}" dt="2023-08-17T22:37:34.922" v="267" actId="478"/>
          <ac:picMkLst>
            <pc:docMk/>
            <pc:sldMk cId="0" sldId="329"/>
            <ac:picMk id="40972" creationId="{5BBC434C-48E9-3811-7976-C43A483B1E65}"/>
          </ac:picMkLst>
        </pc:picChg>
      </pc:sldChg>
      <pc:sldChg chg="addSp delSp modSp add mod delAnim modAnim">
        <pc:chgData name="Murray Ververda" userId="c182d5f6d914c7c5" providerId="LiveId" clId="{B2E9CFD3-0807-42FA-B9F4-12E1EFC4CB1A}" dt="2023-08-17T22:40:31.920" v="291"/>
        <pc:sldMkLst>
          <pc:docMk/>
          <pc:sldMk cId="0" sldId="330"/>
        </pc:sldMkLst>
        <pc:spChg chg="add del mod">
          <ac:chgData name="Murray Ververda" userId="c182d5f6d914c7c5" providerId="LiveId" clId="{B2E9CFD3-0807-42FA-B9F4-12E1EFC4CB1A}" dt="2023-08-17T22:39:40.293" v="281" actId="478"/>
          <ac:spMkLst>
            <pc:docMk/>
            <pc:sldMk cId="0" sldId="330"/>
            <ac:spMk id="3" creationId="{EED2D866-C76E-413B-829C-D10A12ACA6FC}"/>
          </ac:spMkLst>
        </pc:spChg>
        <pc:spChg chg="mod">
          <ac:chgData name="Murray Ververda" userId="c182d5f6d914c7c5" providerId="LiveId" clId="{B2E9CFD3-0807-42FA-B9F4-12E1EFC4CB1A}" dt="2023-08-17T22:40:24.135" v="290"/>
          <ac:spMkLst>
            <pc:docMk/>
            <pc:sldMk cId="0" sldId="330"/>
            <ac:spMk id="41987" creationId="{DAAE34AF-FB93-3988-8EB0-321AA846C691}"/>
          </ac:spMkLst>
        </pc:spChg>
        <pc:picChg chg="add mod">
          <ac:chgData name="Murray Ververda" userId="c182d5f6d914c7c5" providerId="LiveId" clId="{B2E9CFD3-0807-42FA-B9F4-12E1EFC4CB1A}" dt="2023-08-17T22:39:33.476" v="279" actId="167"/>
          <ac:picMkLst>
            <pc:docMk/>
            <pc:sldMk cId="0" sldId="330"/>
            <ac:picMk id="5122" creationId="{F5E5ACC2-1ADE-7D23-7E17-17E7EBB094AB}"/>
          </ac:picMkLst>
        </pc:picChg>
        <pc:picChg chg="del">
          <ac:chgData name="Murray Ververda" userId="c182d5f6d914c7c5" providerId="LiveId" clId="{B2E9CFD3-0807-42FA-B9F4-12E1EFC4CB1A}" dt="2023-08-17T22:39:37.947" v="280" actId="478"/>
          <ac:picMkLst>
            <pc:docMk/>
            <pc:sldMk cId="0" sldId="330"/>
            <ac:picMk id="41996" creationId="{DE7077FB-7898-F071-B9DF-3AE2A83CDDB6}"/>
          </ac:picMkLst>
        </pc:picChg>
      </pc:sldChg>
      <pc:sldChg chg="addSp delSp modSp add mod delAnim modAnim">
        <pc:chgData name="Murray Ververda" userId="c182d5f6d914c7c5" providerId="LiveId" clId="{B2E9CFD3-0807-42FA-B9F4-12E1EFC4CB1A}" dt="2023-08-18T00:13:16.160" v="915"/>
        <pc:sldMkLst>
          <pc:docMk/>
          <pc:sldMk cId="0" sldId="331"/>
        </pc:sldMkLst>
        <pc:spChg chg="add del mod">
          <ac:chgData name="Murray Ververda" userId="c182d5f6d914c7c5" providerId="LiveId" clId="{B2E9CFD3-0807-42FA-B9F4-12E1EFC4CB1A}" dt="2023-08-17T22:42:57.542" v="297" actId="478"/>
          <ac:spMkLst>
            <pc:docMk/>
            <pc:sldMk cId="0" sldId="331"/>
            <ac:spMk id="3" creationId="{FF47AC3A-6C39-F606-FDA1-51E0BEFEEC0F}"/>
          </ac:spMkLst>
        </pc:spChg>
        <pc:spChg chg="mod">
          <ac:chgData name="Murray Ververda" userId="c182d5f6d914c7c5" providerId="LiveId" clId="{B2E9CFD3-0807-42FA-B9F4-12E1EFC4CB1A}" dt="2023-08-17T22:43:29.150" v="307" actId="1076"/>
          <ac:spMkLst>
            <pc:docMk/>
            <pc:sldMk cId="0" sldId="331"/>
            <ac:spMk id="63490" creationId="{2BF4124E-6A84-8007-5144-A69E1105344D}"/>
          </ac:spMkLst>
        </pc:spChg>
        <pc:spChg chg="mod">
          <ac:chgData name="Murray Ververda" userId="c182d5f6d914c7c5" providerId="LiveId" clId="{B2E9CFD3-0807-42FA-B9F4-12E1EFC4CB1A}" dt="2023-08-17T22:43:48.431" v="309" actId="207"/>
          <ac:spMkLst>
            <pc:docMk/>
            <pc:sldMk cId="0" sldId="331"/>
            <ac:spMk id="63491" creationId="{B7CB45FE-87D6-4E6B-2F2B-16393463A66B}"/>
          </ac:spMkLst>
        </pc:spChg>
        <pc:picChg chg="add mod">
          <ac:chgData name="Murray Ververda" userId="c182d5f6d914c7c5" providerId="LiveId" clId="{B2E9CFD3-0807-42FA-B9F4-12E1EFC4CB1A}" dt="2023-08-17T22:43:08.350" v="301" actId="14100"/>
          <ac:picMkLst>
            <pc:docMk/>
            <pc:sldMk cId="0" sldId="331"/>
            <ac:picMk id="6146" creationId="{57A1F695-6296-638B-85CF-2E1A2F1F1ECC}"/>
          </ac:picMkLst>
        </pc:picChg>
        <pc:picChg chg="del">
          <ac:chgData name="Murray Ververda" userId="c182d5f6d914c7c5" providerId="LiveId" clId="{B2E9CFD3-0807-42FA-B9F4-12E1EFC4CB1A}" dt="2023-08-17T22:42:53.914" v="296" actId="478"/>
          <ac:picMkLst>
            <pc:docMk/>
            <pc:sldMk cId="0" sldId="331"/>
            <ac:picMk id="63494" creationId="{741BCA97-D6D6-C475-4116-5DF29EFA7C93}"/>
          </ac:picMkLst>
        </pc:picChg>
      </pc:sldChg>
      <pc:sldChg chg="addSp delSp modSp add mod delAnim modAnim">
        <pc:chgData name="Murray Ververda" userId="c182d5f6d914c7c5" providerId="LiveId" clId="{B2E9CFD3-0807-42FA-B9F4-12E1EFC4CB1A}" dt="2023-08-18T00:14:16.979" v="916" actId="207"/>
        <pc:sldMkLst>
          <pc:docMk/>
          <pc:sldMk cId="0" sldId="332"/>
        </pc:sldMkLst>
        <pc:spChg chg="add del mod">
          <ac:chgData name="Murray Ververda" userId="c182d5f6d914c7c5" providerId="LiveId" clId="{B2E9CFD3-0807-42FA-B9F4-12E1EFC4CB1A}" dt="2023-08-17T22:49:52.237" v="368" actId="478"/>
          <ac:spMkLst>
            <pc:docMk/>
            <pc:sldMk cId="0" sldId="332"/>
            <ac:spMk id="3" creationId="{1B2D67AC-1683-55FA-3267-7F391AEBD7E2}"/>
          </ac:spMkLst>
        </pc:spChg>
        <pc:spChg chg="mod">
          <ac:chgData name="Murray Ververda" userId="c182d5f6d914c7c5" providerId="LiveId" clId="{B2E9CFD3-0807-42FA-B9F4-12E1EFC4CB1A}" dt="2023-08-17T22:50:48.110" v="383" actId="1076"/>
          <ac:spMkLst>
            <pc:docMk/>
            <pc:sldMk cId="0" sldId="332"/>
            <ac:spMk id="64514" creationId="{EEEDEA23-6295-A88C-B12B-D869E1E640CE}"/>
          </ac:spMkLst>
        </pc:spChg>
        <pc:spChg chg="mod">
          <ac:chgData name="Murray Ververda" userId="c182d5f6d914c7c5" providerId="LiveId" clId="{B2E9CFD3-0807-42FA-B9F4-12E1EFC4CB1A}" dt="2023-08-18T00:14:16.979" v="916" actId="207"/>
          <ac:spMkLst>
            <pc:docMk/>
            <pc:sldMk cId="0" sldId="332"/>
            <ac:spMk id="64515" creationId="{95B503EB-2B2B-7812-B75B-AEAFD7D74BAD}"/>
          </ac:spMkLst>
        </pc:spChg>
        <pc:picChg chg="add mod">
          <ac:chgData name="Murray Ververda" userId="c182d5f6d914c7c5" providerId="LiveId" clId="{B2E9CFD3-0807-42FA-B9F4-12E1EFC4CB1A}" dt="2023-08-17T22:51:46.359" v="391" actId="167"/>
          <ac:picMkLst>
            <pc:docMk/>
            <pc:sldMk cId="0" sldId="332"/>
            <ac:picMk id="8194" creationId="{36D93C10-AE7B-2926-7D51-32E6754D5598}"/>
          </ac:picMkLst>
        </pc:picChg>
        <pc:picChg chg="del">
          <ac:chgData name="Murray Ververda" userId="c182d5f6d914c7c5" providerId="LiveId" clId="{B2E9CFD3-0807-42FA-B9F4-12E1EFC4CB1A}" dt="2023-08-17T22:49:48.941" v="367" actId="478"/>
          <ac:picMkLst>
            <pc:docMk/>
            <pc:sldMk cId="0" sldId="332"/>
            <ac:picMk id="64518" creationId="{20616315-9EBF-3A80-2B0A-C91B2E9227C2}"/>
          </ac:picMkLst>
        </pc:picChg>
      </pc:sldChg>
      <pc:sldChg chg="addSp delSp modSp add mod delAnim modAnim">
        <pc:chgData name="Murray Ververda" userId="c182d5f6d914c7c5" providerId="LiveId" clId="{B2E9CFD3-0807-42FA-B9F4-12E1EFC4CB1A}" dt="2023-08-17T22:57:30.682" v="426"/>
        <pc:sldMkLst>
          <pc:docMk/>
          <pc:sldMk cId="0" sldId="333"/>
        </pc:sldMkLst>
        <pc:spChg chg="add del mod">
          <ac:chgData name="Murray Ververda" userId="c182d5f6d914c7c5" providerId="LiveId" clId="{B2E9CFD3-0807-42FA-B9F4-12E1EFC4CB1A}" dt="2023-08-17T22:55:04.661" v="411" actId="478"/>
          <ac:spMkLst>
            <pc:docMk/>
            <pc:sldMk cId="0" sldId="333"/>
            <ac:spMk id="3" creationId="{68D423CE-E76E-20D5-6753-AF6FC34E5589}"/>
          </ac:spMkLst>
        </pc:spChg>
        <pc:spChg chg="mod">
          <ac:chgData name="Murray Ververda" userId="c182d5f6d914c7c5" providerId="LiveId" clId="{B2E9CFD3-0807-42FA-B9F4-12E1EFC4CB1A}" dt="2023-08-17T22:56:58.215" v="420" actId="122"/>
          <ac:spMkLst>
            <pc:docMk/>
            <pc:sldMk cId="0" sldId="333"/>
            <ac:spMk id="43010" creationId="{00905104-611F-B3BE-D60A-F52002EF4BBC}"/>
          </ac:spMkLst>
        </pc:spChg>
        <pc:spChg chg="mod">
          <ac:chgData name="Murray Ververda" userId="c182d5f6d914c7c5" providerId="LiveId" clId="{B2E9CFD3-0807-42FA-B9F4-12E1EFC4CB1A}" dt="2023-08-17T22:56:51.983" v="418" actId="14100"/>
          <ac:spMkLst>
            <pc:docMk/>
            <pc:sldMk cId="0" sldId="333"/>
            <ac:spMk id="43011" creationId="{C040F737-B563-FFC7-3244-523D171CA380}"/>
          </ac:spMkLst>
        </pc:spChg>
        <pc:picChg chg="add mod">
          <ac:chgData name="Murray Ververda" userId="c182d5f6d914c7c5" providerId="LiveId" clId="{B2E9CFD3-0807-42FA-B9F4-12E1EFC4CB1A}" dt="2023-08-17T22:56:47.027" v="416" actId="167"/>
          <ac:picMkLst>
            <pc:docMk/>
            <pc:sldMk cId="0" sldId="333"/>
            <ac:picMk id="10242" creationId="{C628CA5F-B564-3F8F-09B8-5473019F4551}"/>
          </ac:picMkLst>
        </pc:picChg>
        <pc:picChg chg="del">
          <ac:chgData name="Murray Ververda" userId="c182d5f6d914c7c5" providerId="LiveId" clId="{B2E9CFD3-0807-42FA-B9F4-12E1EFC4CB1A}" dt="2023-08-17T22:54:57.810" v="410" actId="478"/>
          <ac:picMkLst>
            <pc:docMk/>
            <pc:sldMk cId="0" sldId="333"/>
            <ac:picMk id="43020" creationId="{23963276-B4B7-6C9E-1B93-EAD10151FB95}"/>
          </ac:picMkLst>
        </pc:picChg>
      </pc:sldChg>
      <pc:sldChg chg="addSp delSp modSp add mod delAnim modAnim">
        <pc:chgData name="Murray Ververda" userId="c182d5f6d914c7c5" providerId="LiveId" clId="{B2E9CFD3-0807-42FA-B9F4-12E1EFC4CB1A}" dt="2023-08-17T23:04:25.479" v="475" actId="403"/>
        <pc:sldMkLst>
          <pc:docMk/>
          <pc:sldMk cId="0" sldId="334"/>
        </pc:sldMkLst>
        <pc:spChg chg="add del mod">
          <ac:chgData name="Murray Ververda" userId="c182d5f6d914c7c5" providerId="LiveId" clId="{B2E9CFD3-0807-42FA-B9F4-12E1EFC4CB1A}" dt="2023-08-17T22:58:14.022" v="430" actId="478"/>
          <ac:spMkLst>
            <pc:docMk/>
            <pc:sldMk cId="0" sldId="334"/>
            <ac:spMk id="4" creationId="{1F9C5C5E-11F5-09F0-0355-2609F67A998B}"/>
          </ac:spMkLst>
        </pc:spChg>
        <pc:spChg chg="mod">
          <ac:chgData name="Murray Ververda" userId="c182d5f6d914c7c5" providerId="LiveId" clId="{B2E9CFD3-0807-42FA-B9F4-12E1EFC4CB1A}" dt="2023-08-17T22:58:58.600" v="450"/>
          <ac:spMkLst>
            <pc:docMk/>
            <pc:sldMk cId="0" sldId="334"/>
            <ac:spMk id="70658" creationId="{3B2C5555-ED12-AAA6-E28C-C2FF7C615E42}"/>
          </ac:spMkLst>
        </pc:spChg>
        <pc:spChg chg="mod">
          <ac:chgData name="Murray Ververda" userId="c182d5f6d914c7c5" providerId="LiveId" clId="{B2E9CFD3-0807-42FA-B9F4-12E1EFC4CB1A}" dt="2023-08-17T23:04:25.479" v="475" actId="403"/>
          <ac:spMkLst>
            <pc:docMk/>
            <pc:sldMk cId="0" sldId="334"/>
            <ac:spMk id="70659" creationId="{1E54D267-843C-8382-CA42-0856799A6E87}"/>
          </ac:spMkLst>
        </pc:spChg>
        <pc:picChg chg="add mod">
          <ac:chgData name="Murray Ververda" userId="c182d5f6d914c7c5" providerId="LiveId" clId="{B2E9CFD3-0807-42FA-B9F4-12E1EFC4CB1A}" dt="2023-08-17T22:58:07.736" v="428" actId="167"/>
          <ac:picMkLst>
            <pc:docMk/>
            <pc:sldMk cId="0" sldId="334"/>
            <ac:picMk id="2" creationId="{3CC41AA2-089A-9B5F-5486-4FA6287B4362}"/>
          </ac:picMkLst>
        </pc:picChg>
        <pc:picChg chg="del">
          <ac:chgData name="Murray Ververda" userId="c182d5f6d914c7c5" providerId="LiveId" clId="{B2E9CFD3-0807-42FA-B9F4-12E1EFC4CB1A}" dt="2023-08-17T22:58:10.683" v="429" actId="478"/>
          <ac:picMkLst>
            <pc:docMk/>
            <pc:sldMk cId="0" sldId="334"/>
            <ac:picMk id="70662" creationId="{D84F578E-0B08-DDAC-A61D-2797D1A4F57B}"/>
          </ac:picMkLst>
        </pc:picChg>
      </pc:sldChg>
      <pc:sldChg chg="addSp delSp modSp add mod delAnim modAnim">
        <pc:chgData name="Murray Ververda" userId="c182d5f6d914c7c5" providerId="LiveId" clId="{B2E9CFD3-0807-42FA-B9F4-12E1EFC4CB1A}" dt="2023-08-17T23:06:17.082" v="491"/>
        <pc:sldMkLst>
          <pc:docMk/>
          <pc:sldMk cId="0" sldId="335"/>
        </pc:sldMkLst>
        <pc:spChg chg="add del mod">
          <ac:chgData name="Murray Ververda" userId="c182d5f6d914c7c5" providerId="LiveId" clId="{B2E9CFD3-0807-42FA-B9F4-12E1EFC4CB1A}" dt="2023-08-17T23:01:00.045" v="460" actId="478"/>
          <ac:spMkLst>
            <pc:docMk/>
            <pc:sldMk cId="0" sldId="335"/>
            <ac:spMk id="3" creationId="{8AA904F1-D71F-C71B-B653-C24827BBC2BC}"/>
          </ac:spMkLst>
        </pc:spChg>
        <pc:spChg chg="mod">
          <ac:chgData name="Murray Ververda" userId="c182d5f6d914c7c5" providerId="LiveId" clId="{B2E9CFD3-0807-42FA-B9F4-12E1EFC4CB1A}" dt="2023-08-17T23:05:09.792" v="483"/>
          <ac:spMkLst>
            <pc:docMk/>
            <pc:sldMk cId="0" sldId="335"/>
            <ac:spMk id="44034" creationId="{6CAE31F4-4051-C78E-11CD-62E4D0110323}"/>
          </ac:spMkLst>
        </pc:spChg>
        <pc:spChg chg="mod">
          <ac:chgData name="Murray Ververda" userId="c182d5f6d914c7c5" providerId="LiveId" clId="{B2E9CFD3-0807-42FA-B9F4-12E1EFC4CB1A}" dt="2023-08-17T23:05:44.178" v="486" actId="207"/>
          <ac:spMkLst>
            <pc:docMk/>
            <pc:sldMk cId="0" sldId="335"/>
            <ac:spMk id="44035" creationId="{5DD390EC-DA33-C262-FD3E-72E03F463843}"/>
          </ac:spMkLst>
        </pc:spChg>
        <pc:picChg chg="add mod">
          <ac:chgData name="Murray Ververda" userId="c182d5f6d914c7c5" providerId="LiveId" clId="{B2E9CFD3-0807-42FA-B9F4-12E1EFC4CB1A}" dt="2023-08-17T23:00:53.774" v="458" actId="167"/>
          <ac:picMkLst>
            <pc:docMk/>
            <pc:sldMk cId="0" sldId="335"/>
            <ac:picMk id="11266" creationId="{1C6F9185-60CE-3BFF-8AA6-4D6BA73AB7D8}"/>
          </ac:picMkLst>
        </pc:picChg>
        <pc:picChg chg="del">
          <ac:chgData name="Murray Ververda" userId="c182d5f6d914c7c5" providerId="LiveId" clId="{B2E9CFD3-0807-42FA-B9F4-12E1EFC4CB1A}" dt="2023-08-17T23:00:56.092" v="459" actId="478"/>
          <ac:picMkLst>
            <pc:docMk/>
            <pc:sldMk cId="0" sldId="335"/>
            <ac:picMk id="44045" creationId="{D27E0EB0-2484-847C-40EF-CB439DCA7E1B}"/>
          </ac:picMkLst>
        </pc:picChg>
      </pc:sldChg>
      <pc:sldChg chg="addSp delSp modSp add mod delAnim modAnim">
        <pc:chgData name="Murray Ververda" userId="c182d5f6d914c7c5" providerId="LiveId" clId="{B2E9CFD3-0807-42FA-B9F4-12E1EFC4CB1A}" dt="2023-08-17T23:13:22.325" v="545"/>
        <pc:sldMkLst>
          <pc:docMk/>
          <pc:sldMk cId="0" sldId="336"/>
        </pc:sldMkLst>
        <pc:spChg chg="add del mod">
          <ac:chgData name="Murray Ververda" userId="c182d5f6d914c7c5" providerId="LiveId" clId="{B2E9CFD3-0807-42FA-B9F4-12E1EFC4CB1A}" dt="2023-08-17T23:10:24.934" v="521" actId="478"/>
          <ac:spMkLst>
            <pc:docMk/>
            <pc:sldMk cId="0" sldId="336"/>
            <ac:spMk id="3" creationId="{CDB08D59-417F-C5D5-DAB0-4CFB3B70594E}"/>
          </ac:spMkLst>
        </pc:spChg>
        <pc:spChg chg="mod">
          <ac:chgData name="Murray Ververda" userId="c182d5f6d914c7c5" providerId="LiveId" clId="{B2E9CFD3-0807-42FA-B9F4-12E1EFC4CB1A}" dt="2023-08-17T23:12:55.142" v="539" actId="14100"/>
          <ac:spMkLst>
            <pc:docMk/>
            <pc:sldMk cId="0" sldId="336"/>
            <ac:spMk id="46083" creationId="{B33AAEEE-AB46-2B64-5293-312B84CCB632}"/>
          </ac:spMkLst>
        </pc:spChg>
        <pc:picChg chg="add mod">
          <ac:chgData name="Murray Ververda" userId="c182d5f6d914c7c5" providerId="LiveId" clId="{B2E9CFD3-0807-42FA-B9F4-12E1EFC4CB1A}" dt="2023-08-17T23:12:44.558" v="536" actId="167"/>
          <ac:picMkLst>
            <pc:docMk/>
            <pc:sldMk cId="0" sldId="336"/>
            <ac:picMk id="13314" creationId="{DEF89E18-F685-9829-B19E-6E651AF5471C}"/>
          </ac:picMkLst>
        </pc:picChg>
        <pc:picChg chg="del">
          <ac:chgData name="Murray Ververda" userId="c182d5f6d914c7c5" providerId="LiveId" clId="{B2E9CFD3-0807-42FA-B9F4-12E1EFC4CB1A}" dt="2023-08-17T23:10:21.978" v="520" actId="478"/>
          <ac:picMkLst>
            <pc:docMk/>
            <pc:sldMk cId="0" sldId="336"/>
            <ac:picMk id="46091" creationId="{922A7D05-DC7C-2C23-12CA-7CE6453CEED1}"/>
          </ac:picMkLst>
        </pc:picChg>
      </pc:sldChg>
      <pc:sldChg chg="addSp delSp modSp add mod delAnim modAnim">
        <pc:chgData name="Murray Ververda" userId="c182d5f6d914c7c5" providerId="LiveId" clId="{B2E9CFD3-0807-42FA-B9F4-12E1EFC4CB1A}" dt="2023-08-18T00:15:47.469" v="917"/>
        <pc:sldMkLst>
          <pc:docMk/>
          <pc:sldMk cId="0" sldId="337"/>
        </pc:sldMkLst>
        <pc:spChg chg="add del mod">
          <ac:chgData name="Murray Ververda" userId="c182d5f6d914c7c5" providerId="LiveId" clId="{B2E9CFD3-0807-42FA-B9F4-12E1EFC4CB1A}" dt="2023-08-17T23:15:12.927" v="558" actId="478"/>
          <ac:spMkLst>
            <pc:docMk/>
            <pc:sldMk cId="0" sldId="337"/>
            <ac:spMk id="3" creationId="{815BD877-BF4A-7C6A-9447-1C020A88F411}"/>
          </ac:spMkLst>
        </pc:spChg>
        <pc:spChg chg="mod">
          <ac:chgData name="Murray Ververda" userId="c182d5f6d914c7c5" providerId="LiveId" clId="{B2E9CFD3-0807-42FA-B9F4-12E1EFC4CB1A}" dt="2023-08-17T23:14:58.246" v="555" actId="14100"/>
          <ac:spMkLst>
            <pc:docMk/>
            <pc:sldMk cId="0" sldId="337"/>
            <ac:spMk id="47107" creationId="{917548A4-2872-622E-9583-75CB6007EF36}"/>
          </ac:spMkLst>
        </pc:spChg>
        <pc:picChg chg="add mod">
          <ac:chgData name="Murray Ververda" userId="c182d5f6d914c7c5" providerId="LiveId" clId="{B2E9CFD3-0807-42FA-B9F4-12E1EFC4CB1A}" dt="2023-08-17T23:16:19.983" v="563" actId="167"/>
          <ac:picMkLst>
            <pc:docMk/>
            <pc:sldMk cId="0" sldId="337"/>
            <ac:picMk id="14338" creationId="{A1BDC043-E619-CC4B-C997-E42506F220D8}"/>
          </ac:picMkLst>
        </pc:picChg>
        <pc:picChg chg="del mod">
          <ac:chgData name="Murray Ververda" userId="c182d5f6d914c7c5" providerId="LiveId" clId="{B2E9CFD3-0807-42FA-B9F4-12E1EFC4CB1A}" dt="2023-08-17T23:15:09.131" v="557" actId="478"/>
          <ac:picMkLst>
            <pc:docMk/>
            <pc:sldMk cId="0" sldId="337"/>
            <ac:picMk id="47121" creationId="{368A0F50-3B6B-D849-205F-02A7E1401D5B}"/>
          </ac:picMkLst>
        </pc:picChg>
      </pc:sldChg>
      <pc:sldChg chg="addSp delSp modSp add mod delAnim">
        <pc:chgData name="Murray Ververda" userId="c182d5f6d914c7c5" providerId="LiveId" clId="{B2E9CFD3-0807-42FA-B9F4-12E1EFC4CB1A}" dt="2023-08-17T23:21:14.735" v="641" actId="1076"/>
        <pc:sldMkLst>
          <pc:docMk/>
          <pc:sldMk cId="0" sldId="338"/>
        </pc:sldMkLst>
        <pc:spChg chg="add del mod">
          <ac:chgData name="Murray Ververda" userId="c182d5f6d914c7c5" providerId="LiveId" clId="{B2E9CFD3-0807-42FA-B9F4-12E1EFC4CB1A}" dt="2023-08-17T23:20:58.703" v="636" actId="478"/>
          <ac:spMkLst>
            <pc:docMk/>
            <pc:sldMk cId="0" sldId="338"/>
            <ac:spMk id="3" creationId="{CA06B379-7658-329D-A628-C60A9ABD2883}"/>
          </ac:spMkLst>
        </pc:spChg>
        <pc:spChg chg="mod">
          <ac:chgData name="Murray Ververda" userId="c182d5f6d914c7c5" providerId="LiveId" clId="{B2E9CFD3-0807-42FA-B9F4-12E1EFC4CB1A}" dt="2023-08-17T23:21:14.735" v="641" actId="1076"/>
          <ac:spMkLst>
            <pc:docMk/>
            <pc:sldMk cId="0" sldId="338"/>
            <ac:spMk id="49155" creationId="{F4DE60C2-EC37-9E11-F988-4B9C894B8F95}"/>
          </ac:spMkLst>
        </pc:spChg>
        <pc:picChg chg="del">
          <ac:chgData name="Murray Ververda" userId="c182d5f6d914c7c5" providerId="LiveId" clId="{B2E9CFD3-0807-42FA-B9F4-12E1EFC4CB1A}" dt="2023-08-17T23:20:47.604" v="635" actId="478"/>
          <ac:picMkLst>
            <pc:docMk/>
            <pc:sldMk cId="0" sldId="338"/>
            <ac:picMk id="49161" creationId="{E1D47982-25CD-5D4F-9B2F-5708ED4EC1C0}"/>
          </ac:picMkLst>
        </pc:picChg>
      </pc:sldChg>
      <pc:sldChg chg="addSp delSp modSp add mod delAnim modAnim">
        <pc:chgData name="Murray Ververda" userId="c182d5f6d914c7c5" providerId="LiveId" clId="{B2E9CFD3-0807-42FA-B9F4-12E1EFC4CB1A}" dt="2023-08-17T23:25:25.308" v="665"/>
        <pc:sldMkLst>
          <pc:docMk/>
          <pc:sldMk cId="0" sldId="339"/>
        </pc:sldMkLst>
        <pc:spChg chg="add del mod">
          <ac:chgData name="Murray Ververda" userId="c182d5f6d914c7c5" providerId="LiveId" clId="{B2E9CFD3-0807-42FA-B9F4-12E1EFC4CB1A}" dt="2023-08-17T23:24:02.766" v="648" actId="478"/>
          <ac:spMkLst>
            <pc:docMk/>
            <pc:sldMk cId="0" sldId="339"/>
            <ac:spMk id="3" creationId="{67EB0C4F-83C6-E0C8-0B5F-DE2DA6BD962F}"/>
          </ac:spMkLst>
        </pc:spChg>
        <pc:spChg chg="mod">
          <ac:chgData name="Murray Ververda" userId="c182d5f6d914c7c5" providerId="LiveId" clId="{B2E9CFD3-0807-42FA-B9F4-12E1EFC4CB1A}" dt="2023-08-17T23:24:58.084" v="660" actId="207"/>
          <ac:spMkLst>
            <pc:docMk/>
            <pc:sldMk cId="0" sldId="339"/>
            <ac:spMk id="51203" creationId="{47F653B4-0344-3E7E-BFD1-CEB3F6D2BEFB}"/>
          </ac:spMkLst>
        </pc:spChg>
        <pc:picChg chg="add mod">
          <ac:chgData name="Murray Ververda" userId="c182d5f6d914c7c5" providerId="LiveId" clId="{B2E9CFD3-0807-42FA-B9F4-12E1EFC4CB1A}" dt="2023-08-17T23:24:21.178" v="653" actId="167"/>
          <ac:picMkLst>
            <pc:docMk/>
            <pc:sldMk cId="0" sldId="339"/>
            <ac:picMk id="16386" creationId="{CF84F5D7-68DA-5B89-5EEE-C4F4AF24FE21}"/>
          </ac:picMkLst>
        </pc:picChg>
        <pc:picChg chg="del mod">
          <ac:chgData name="Murray Ververda" userId="c182d5f6d914c7c5" providerId="LiveId" clId="{B2E9CFD3-0807-42FA-B9F4-12E1EFC4CB1A}" dt="2023-08-17T23:23:58.284" v="647" actId="478"/>
          <ac:picMkLst>
            <pc:docMk/>
            <pc:sldMk cId="0" sldId="339"/>
            <ac:picMk id="51209" creationId="{F384221B-EF29-8441-7C6D-130355E7DCFA}"/>
          </ac:picMkLst>
        </pc:picChg>
      </pc:sldChg>
      <pc:sldChg chg="modSp add mod">
        <pc:chgData name="Murray Ververda" userId="c182d5f6d914c7c5" providerId="LiveId" clId="{B2E9CFD3-0807-42FA-B9F4-12E1EFC4CB1A}" dt="2023-08-17T22:21:14.955" v="88" actId="27636"/>
        <pc:sldMkLst>
          <pc:docMk/>
          <pc:sldMk cId="0" sldId="340"/>
        </pc:sldMkLst>
        <pc:spChg chg="mod">
          <ac:chgData name="Murray Ververda" userId="c182d5f6d914c7c5" providerId="LiveId" clId="{B2E9CFD3-0807-42FA-B9F4-12E1EFC4CB1A}" dt="2023-08-17T22:19:58.119" v="64" actId="6549"/>
          <ac:spMkLst>
            <pc:docMk/>
            <pc:sldMk cId="0" sldId="340"/>
            <ac:spMk id="2" creationId="{00000000-0000-0000-0000-000000000000}"/>
          </ac:spMkLst>
        </pc:spChg>
        <pc:spChg chg="mod">
          <ac:chgData name="Murray Ververda" userId="c182d5f6d914c7c5" providerId="LiveId" clId="{B2E9CFD3-0807-42FA-B9F4-12E1EFC4CB1A}" dt="2023-08-17T22:21:14.955" v="88" actId="27636"/>
          <ac:spMkLst>
            <pc:docMk/>
            <pc:sldMk cId="0" sldId="340"/>
            <ac:spMk id="3" creationId="{00000000-0000-0000-0000-000000000000}"/>
          </ac:spMkLst>
        </pc:spChg>
      </pc:sldChg>
      <pc:sldChg chg="modSp add mod modAnim">
        <pc:chgData name="Murray Ververda" userId="c182d5f6d914c7c5" providerId="LiveId" clId="{B2E9CFD3-0807-42FA-B9F4-12E1EFC4CB1A}" dt="2023-08-17T22:24:56.014" v="147" actId="14100"/>
        <pc:sldMkLst>
          <pc:docMk/>
          <pc:sldMk cId="1858824498" sldId="341"/>
        </pc:sldMkLst>
        <pc:spChg chg="mod">
          <ac:chgData name="Murray Ververda" userId="c182d5f6d914c7c5" providerId="LiveId" clId="{B2E9CFD3-0807-42FA-B9F4-12E1EFC4CB1A}" dt="2023-08-17T22:24:56.014" v="147" actId="14100"/>
          <ac:spMkLst>
            <pc:docMk/>
            <pc:sldMk cId="1858824498" sldId="341"/>
            <ac:spMk id="3" creationId="{00000000-0000-0000-0000-000000000000}"/>
          </ac:spMkLst>
        </pc:spChg>
      </pc:sldChg>
      <pc:sldChg chg="addSp delSp modSp new mod setFolMasterAnim modClrScheme modAnim chgLayout">
        <pc:chgData name="Murray Ververda" userId="c182d5f6d914c7c5" providerId="LiveId" clId="{B2E9CFD3-0807-42FA-B9F4-12E1EFC4CB1A}" dt="2023-08-17T22:48:16.188" v="348"/>
        <pc:sldMkLst>
          <pc:docMk/>
          <pc:sldMk cId="2486305234" sldId="342"/>
        </pc:sldMkLst>
        <pc:spChg chg="del mod ord">
          <ac:chgData name="Murray Ververda" userId="c182d5f6d914c7c5" providerId="LiveId" clId="{B2E9CFD3-0807-42FA-B9F4-12E1EFC4CB1A}" dt="2023-08-17T22:44:43.549" v="312" actId="700"/>
          <ac:spMkLst>
            <pc:docMk/>
            <pc:sldMk cId="2486305234" sldId="342"/>
            <ac:spMk id="2" creationId="{C34E87FD-239F-9301-1508-D09903531F4F}"/>
          </ac:spMkLst>
        </pc:spChg>
        <pc:spChg chg="del mod ord">
          <ac:chgData name="Murray Ververda" userId="c182d5f6d914c7c5" providerId="LiveId" clId="{B2E9CFD3-0807-42FA-B9F4-12E1EFC4CB1A}" dt="2023-08-17T22:44:43.549" v="312" actId="700"/>
          <ac:spMkLst>
            <pc:docMk/>
            <pc:sldMk cId="2486305234" sldId="342"/>
            <ac:spMk id="3" creationId="{1757EFEA-A377-0190-0B4E-2028053960ED}"/>
          </ac:spMkLst>
        </pc:spChg>
        <pc:spChg chg="del">
          <ac:chgData name="Murray Ververda" userId="c182d5f6d914c7c5" providerId="LiveId" clId="{B2E9CFD3-0807-42FA-B9F4-12E1EFC4CB1A}" dt="2023-08-17T22:44:38.229" v="311" actId="478"/>
          <ac:spMkLst>
            <pc:docMk/>
            <pc:sldMk cId="2486305234" sldId="342"/>
            <ac:spMk id="4" creationId="{9DFB3655-7976-1DBF-C212-1755DB1FF6F8}"/>
          </ac:spMkLst>
        </pc:spChg>
        <pc:spChg chg="add mod ord">
          <ac:chgData name="Murray Ververda" userId="c182d5f6d914c7c5" providerId="LiveId" clId="{B2E9CFD3-0807-42FA-B9F4-12E1EFC4CB1A}" dt="2023-08-17T22:45:11.038" v="330" actId="20577"/>
          <ac:spMkLst>
            <pc:docMk/>
            <pc:sldMk cId="2486305234" sldId="342"/>
            <ac:spMk id="5" creationId="{2C00EDEF-D4BB-77B6-4AE1-F11CC6F1E562}"/>
          </ac:spMkLst>
        </pc:spChg>
        <pc:spChg chg="add mod ord">
          <ac:chgData name="Murray Ververda" userId="c182d5f6d914c7c5" providerId="LiveId" clId="{B2E9CFD3-0807-42FA-B9F4-12E1EFC4CB1A}" dt="2023-08-17T22:47:37.958" v="341" actId="14100"/>
          <ac:spMkLst>
            <pc:docMk/>
            <pc:sldMk cId="2486305234" sldId="342"/>
            <ac:spMk id="6" creationId="{8D5F958E-B290-787C-2109-0D8E2CC3C8C3}"/>
          </ac:spMkLst>
        </pc:spChg>
        <pc:picChg chg="add mod">
          <ac:chgData name="Murray Ververda" userId="c182d5f6d914c7c5" providerId="LiveId" clId="{B2E9CFD3-0807-42FA-B9F4-12E1EFC4CB1A}" dt="2023-08-17T22:47:24.856" v="337" actId="167"/>
          <ac:picMkLst>
            <pc:docMk/>
            <pc:sldMk cId="2486305234" sldId="342"/>
            <ac:picMk id="7170" creationId="{1ACE7C2B-7258-5DEB-D421-AF49ECD8F705}"/>
          </ac:picMkLst>
        </pc:picChg>
        <pc:picChg chg="add del">
          <ac:chgData name="Murray Ververda" userId="c182d5f6d914c7c5" providerId="LiveId" clId="{B2E9CFD3-0807-42FA-B9F4-12E1EFC4CB1A}" dt="2023-08-17T22:48:16.188" v="348"/>
          <ac:picMkLst>
            <pc:docMk/>
            <pc:sldMk cId="2486305234" sldId="342"/>
            <ac:picMk id="7172" creationId="{870BE00C-2E7E-0F07-80B9-87A988A60D92}"/>
          </ac:picMkLst>
        </pc:picChg>
      </pc:sldChg>
      <pc:sldChg chg="modSp add mod modAnim">
        <pc:chgData name="Murray Ververda" userId="c182d5f6d914c7c5" providerId="LiveId" clId="{B2E9CFD3-0807-42FA-B9F4-12E1EFC4CB1A}" dt="2023-08-17T22:49:31.361" v="366" actId="207"/>
        <pc:sldMkLst>
          <pc:docMk/>
          <pc:sldMk cId="239136363" sldId="343"/>
        </pc:sldMkLst>
        <pc:spChg chg="mod">
          <ac:chgData name="Murray Ververda" userId="c182d5f6d914c7c5" providerId="LiveId" clId="{B2E9CFD3-0807-42FA-B9F4-12E1EFC4CB1A}" dt="2023-08-17T22:48:51.726" v="362" actId="14100"/>
          <ac:spMkLst>
            <pc:docMk/>
            <pc:sldMk cId="239136363" sldId="343"/>
            <ac:spMk id="5" creationId="{2C00EDEF-D4BB-77B6-4AE1-F11CC6F1E562}"/>
          </ac:spMkLst>
        </pc:spChg>
        <pc:spChg chg="mod">
          <ac:chgData name="Murray Ververda" userId="c182d5f6d914c7c5" providerId="LiveId" clId="{B2E9CFD3-0807-42FA-B9F4-12E1EFC4CB1A}" dt="2023-08-17T22:49:31.361" v="366" actId="207"/>
          <ac:spMkLst>
            <pc:docMk/>
            <pc:sldMk cId="239136363" sldId="343"/>
            <ac:spMk id="6" creationId="{8D5F958E-B290-787C-2109-0D8E2CC3C8C3}"/>
          </ac:spMkLst>
        </pc:spChg>
      </pc:sldChg>
      <pc:sldChg chg="addSp delSp modSp new mod setFolMasterAnim modClrScheme modAnim chgLayout">
        <pc:chgData name="Murray Ververda" userId="c182d5f6d914c7c5" providerId="LiveId" clId="{B2E9CFD3-0807-42FA-B9F4-12E1EFC4CB1A}" dt="2023-08-17T23:38:30.004" v="797"/>
        <pc:sldMkLst>
          <pc:docMk/>
          <pc:sldMk cId="3451008501" sldId="344"/>
        </pc:sldMkLst>
        <pc:spChg chg="del mod ord">
          <ac:chgData name="Murray Ververda" userId="c182d5f6d914c7c5" providerId="LiveId" clId="{B2E9CFD3-0807-42FA-B9F4-12E1EFC4CB1A}" dt="2023-08-17T23:34:01.597" v="715" actId="700"/>
          <ac:spMkLst>
            <pc:docMk/>
            <pc:sldMk cId="3451008501" sldId="344"/>
            <ac:spMk id="2" creationId="{1D2E14F7-68B7-68DB-CD18-66872862392F}"/>
          </ac:spMkLst>
        </pc:spChg>
        <pc:spChg chg="del">
          <ac:chgData name="Murray Ververda" userId="c182d5f6d914c7c5" providerId="LiveId" clId="{B2E9CFD3-0807-42FA-B9F4-12E1EFC4CB1A}" dt="2023-08-17T23:34:01.597" v="715" actId="700"/>
          <ac:spMkLst>
            <pc:docMk/>
            <pc:sldMk cId="3451008501" sldId="344"/>
            <ac:spMk id="3" creationId="{E49C4709-9962-E9A1-647F-1D7AD1C52AEE}"/>
          </ac:spMkLst>
        </pc:spChg>
        <pc:spChg chg="del mod ord">
          <ac:chgData name="Murray Ververda" userId="c182d5f6d914c7c5" providerId="LiveId" clId="{B2E9CFD3-0807-42FA-B9F4-12E1EFC4CB1A}" dt="2023-08-17T23:34:01.597" v="715" actId="700"/>
          <ac:spMkLst>
            <pc:docMk/>
            <pc:sldMk cId="3451008501" sldId="344"/>
            <ac:spMk id="4" creationId="{86430852-336D-0008-4647-BA6735C19A66}"/>
          </ac:spMkLst>
        </pc:spChg>
        <pc:spChg chg="add mod ord">
          <ac:chgData name="Murray Ververda" userId="c182d5f6d914c7c5" providerId="LiveId" clId="{B2E9CFD3-0807-42FA-B9F4-12E1EFC4CB1A}" dt="2023-08-17T23:34:16.607" v="747" actId="20577"/>
          <ac:spMkLst>
            <pc:docMk/>
            <pc:sldMk cId="3451008501" sldId="344"/>
            <ac:spMk id="5" creationId="{E7621BE8-FB71-9C96-5BE6-4134495CED62}"/>
          </ac:spMkLst>
        </pc:spChg>
        <pc:spChg chg="add mod ord">
          <ac:chgData name="Murray Ververda" userId="c182d5f6d914c7c5" providerId="LiveId" clId="{B2E9CFD3-0807-42FA-B9F4-12E1EFC4CB1A}" dt="2023-08-17T23:38:20.916" v="795" actId="115"/>
          <ac:spMkLst>
            <pc:docMk/>
            <pc:sldMk cId="3451008501" sldId="344"/>
            <ac:spMk id="6" creationId="{12851611-E15D-C360-C053-17EA6E0E489F}"/>
          </ac:spMkLst>
        </pc:spChg>
        <pc:picChg chg="add mod">
          <ac:chgData name="Murray Ververda" userId="c182d5f6d914c7c5" providerId="LiveId" clId="{B2E9CFD3-0807-42FA-B9F4-12E1EFC4CB1A}" dt="2023-08-17T23:37:27.120" v="787" actId="167"/>
          <ac:picMkLst>
            <pc:docMk/>
            <pc:sldMk cId="3451008501" sldId="344"/>
            <ac:picMk id="19458" creationId="{CF3501C8-448C-2016-82B7-D66568634729}"/>
          </ac:picMkLst>
        </pc:picChg>
      </pc:sldChg>
      <pc:sldChg chg="addSp modSp new mod setFolMasterAnim modAnim">
        <pc:chgData name="Murray Ververda" userId="c182d5f6d914c7c5" providerId="LiveId" clId="{B2E9CFD3-0807-42FA-B9F4-12E1EFC4CB1A}" dt="2023-08-17T23:41:04.525" v="817"/>
        <pc:sldMkLst>
          <pc:docMk/>
          <pc:sldMk cId="391021095" sldId="345"/>
        </pc:sldMkLst>
        <pc:spChg chg="mod">
          <ac:chgData name="Murray Ververda" userId="c182d5f6d914c7c5" providerId="LiveId" clId="{B2E9CFD3-0807-42FA-B9F4-12E1EFC4CB1A}" dt="2023-08-17T23:35:20.559" v="774" actId="20577"/>
          <ac:spMkLst>
            <pc:docMk/>
            <pc:sldMk cId="391021095" sldId="345"/>
            <ac:spMk id="2" creationId="{06720609-FC14-0F85-5E03-4A353548F72F}"/>
          </ac:spMkLst>
        </pc:spChg>
        <pc:spChg chg="mod">
          <ac:chgData name="Murray Ververda" userId="c182d5f6d914c7c5" providerId="LiveId" clId="{B2E9CFD3-0807-42FA-B9F4-12E1EFC4CB1A}" dt="2023-08-17T23:40:46.162" v="813" actId="207"/>
          <ac:spMkLst>
            <pc:docMk/>
            <pc:sldMk cId="391021095" sldId="345"/>
            <ac:spMk id="3" creationId="{2400571E-0681-58D1-E058-EE6563EAC676}"/>
          </ac:spMkLst>
        </pc:spChg>
        <pc:picChg chg="add mod">
          <ac:chgData name="Murray Ververda" userId="c182d5f6d914c7c5" providerId="LiveId" clId="{B2E9CFD3-0807-42FA-B9F4-12E1EFC4CB1A}" dt="2023-08-17T23:39:53.424" v="802" actId="167"/>
          <ac:picMkLst>
            <pc:docMk/>
            <pc:sldMk cId="391021095" sldId="345"/>
            <ac:picMk id="20482" creationId="{EFE84FCA-DEB1-D364-1366-2D0C66518AEE}"/>
          </ac:picMkLst>
        </pc:picChg>
      </pc:sldChg>
      <pc:sldChg chg="addSp delSp modSp add mod delAnim modAnim">
        <pc:chgData name="Murray Ververda" userId="c182d5f6d914c7c5" providerId="LiveId" clId="{B2E9CFD3-0807-42FA-B9F4-12E1EFC4CB1A}" dt="2023-08-17T23:47:52.783" v="907" actId="1076"/>
        <pc:sldMkLst>
          <pc:docMk/>
          <pc:sldMk cId="2323520128" sldId="346"/>
        </pc:sldMkLst>
        <pc:spChg chg="mod">
          <ac:chgData name="Murray Ververda" userId="c182d5f6d914c7c5" providerId="LiveId" clId="{B2E9CFD3-0807-42FA-B9F4-12E1EFC4CB1A}" dt="2023-08-17T23:47:52.783" v="907" actId="1076"/>
          <ac:spMkLst>
            <pc:docMk/>
            <pc:sldMk cId="2323520128" sldId="346"/>
            <ac:spMk id="2" creationId="{00000000-0000-0000-0000-000000000000}"/>
          </ac:spMkLst>
        </pc:spChg>
        <pc:spChg chg="del mod">
          <ac:chgData name="Murray Ververda" userId="c182d5f6d914c7c5" providerId="LiveId" clId="{B2E9CFD3-0807-42FA-B9F4-12E1EFC4CB1A}" dt="2023-08-17T23:47:42.422" v="904" actId="478"/>
          <ac:spMkLst>
            <pc:docMk/>
            <pc:sldMk cId="2323520128" sldId="346"/>
            <ac:spMk id="3" creationId="{00000000-0000-0000-0000-000000000000}"/>
          </ac:spMkLst>
        </pc:spChg>
        <pc:spChg chg="add del mod">
          <ac:chgData name="Murray Ververda" userId="c182d5f6d914c7c5" providerId="LiveId" clId="{B2E9CFD3-0807-42FA-B9F4-12E1EFC4CB1A}" dt="2023-08-17T23:47:45.927" v="905" actId="478"/>
          <ac:spMkLst>
            <pc:docMk/>
            <pc:sldMk cId="2323520128" sldId="346"/>
            <ac:spMk id="5" creationId="{17DACB3C-7B4C-4008-3D99-F211363C6DB4}"/>
          </ac:spMkLst>
        </pc:spChg>
        <pc:picChg chg="add mod">
          <ac:chgData name="Murray Ververda" userId="c182d5f6d914c7c5" providerId="LiveId" clId="{B2E9CFD3-0807-42FA-B9F4-12E1EFC4CB1A}" dt="2023-08-17T23:47:49.087" v="906" actId="14100"/>
          <ac:picMkLst>
            <pc:docMk/>
            <pc:sldMk cId="2323520128" sldId="346"/>
            <ac:picMk id="21506" creationId="{05A2F7AA-6F07-47E2-C925-AFE7F02B33C5}"/>
          </ac:picMkLst>
        </pc:picChg>
      </pc:sldChg>
      <pc:sldMasterChg chg="modSp mod">
        <pc:chgData name="Murray Ververda" userId="c182d5f6d914c7c5" providerId="LiveId" clId="{B2E9CFD3-0807-42FA-B9F4-12E1EFC4CB1A}" dt="2023-08-17T22:34:25.039" v="238" actId="207"/>
        <pc:sldMasterMkLst>
          <pc:docMk/>
          <pc:sldMasterMk cId="1120545175" sldId="2147483720"/>
        </pc:sldMasterMkLst>
        <pc:spChg chg="mod">
          <ac:chgData name="Murray Ververda" userId="c182d5f6d914c7c5" providerId="LiveId" clId="{B2E9CFD3-0807-42FA-B9F4-12E1EFC4CB1A}" dt="2023-08-17T22:34:25.039" v="238" actId="207"/>
          <ac:spMkLst>
            <pc:docMk/>
            <pc:sldMasterMk cId="1120545175" sldId="2147483720"/>
            <ac:spMk id="3" creationId="{00000000-0000-0000-0000-000000000000}"/>
          </ac:spMkLst>
        </pc:spChg>
      </pc:sldMasterChg>
      <pc:sldMasterChg chg="del delSldLayout">
        <pc:chgData name="Murray Ververda" userId="c182d5f6d914c7c5" providerId="LiveId" clId="{B2E9CFD3-0807-42FA-B9F4-12E1EFC4CB1A}" dt="2023-08-17T23:48:07.654" v="908" actId="47"/>
        <pc:sldMasterMkLst>
          <pc:docMk/>
          <pc:sldMasterMk cId="2439186018" sldId="2147483732"/>
        </pc:sldMasterMkLst>
        <pc:sldLayoutChg chg="del">
          <pc:chgData name="Murray Ververda" userId="c182d5f6d914c7c5" providerId="LiveId" clId="{B2E9CFD3-0807-42FA-B9F4-12E1EFC4CB1A}" dt="2023-08-17T23:48:07.654" v="908" actId="47"/>
          <pc:sldLayoutMkLst>
            <pc:docMk/>
            <pc:sldMasterMk cId="2439186018" sldId="2147483732"/>
            <pc:sldLayoutMk cId="1583547260" sldId="2147483733"/>
          </pc:sldLayoutMkLst>
        </pc:sldLayoutChg>
        <pc:sldLayoutChg chg="del">
          <pc:chgData name="Murray Ververda" userId="c182d5f6d914c7c5" providerId="LiveId" clId="{B2E9CFD3-0807-42FA-B9F4-12E1EFC4CB1A}" dt="2023-08-17T23:48:07.654" v="908" actId="47"/>
          <pc:sldLayoutMkLst>
            <pc:docMk/>
            <pc:sldMasterMk cId="2439186018" sldId="2147483732"/>
            <pc:sldLayoutMk cId="32778530" sldId="2147483734"/>
          </pc:sldLayoutMkLst>
        </pc:sldLayoutChg>
        <pc:sldLayoutChg chg="del">
          <pc:chgData name="Murray Ververda" userId="c182d5f6d914c7c5" providerId="LiveId" clId="{B2E9CFD3-0807-42FA-B9F4-12E1EFC4CB1A}" dt="2023-08-17T23:48:07.654" v="908" actId="47"/>
          <pc:sldLayoutMkLst>
            <pc:docMk/>
            <pc:sldMasterMk cId="2439186018" sldId="2147483732"/>
            <pc:sldLayoutMk cId="3393636382" sldId="2147483735"/>
          </pc:sldLayoutMkLst>
        </pc:sldLayoutChg>
        <pc:sldLayoutChg chg="del">
          <pc:chgData name="Murray Ververda" userId="c182d5f6d914c7c5" providerId="LiveId" clId="{B2E9CFD3-0807-42FA-B9F4-12E1EFC4CB1A}" dt="2023-08-17T23:48:07.654" v="908" actId="47"/>
          <pc:sldLayoutMkLst>
            <pc:docMk/>
            <pc:sldMasterMk cId="2439186018" sldId="2147483732"/>
            <pc:sldLayoutMk cId="3720014342" sldId="2147483736"/>
          </pc:sldLayoutMkLst>
        </pc:sldLayoutChg>
        <pc:sldLayoutChg chg="del">
          <pc:chgData name="Murray Ververda" userId="c182d5f6d914c7c5" providerId="LiveId" clId="{B2E9CFD3-0807-42FA-B9F4-12E1EFC4CB1A}" dt="2023-08-17T23:48:07.654" v="908" actId="47"/>
          <pc:sldLayoutMkLst>
            <pc:docMk/>
            <pc:sldMasterMk cId="2439186018" sldId="2147483732"/>
            <pc:sldLayoutMk cId="3335447151" sldId="2147483737"/>
          </pc:sldLayoutMkLst>
        </pc:sldLayoutChg>
        <pc:sldLayoutChg chg="del">
          <pc:chgData name="Murray Ververda" userId="c182d5f6d914c7c5" providerId="LiveId" clId="{B2E9CFD3-0807-42FA-B9F4-12E1EFC4CB1A}" dt="2023-08-17T23:48:07.654" v="908" actId="47"/>
          <pc:sldLayoutMkLst>
            <pc:docMk/>
            <pc:sldMasterMk cId="2439186018" sldId="2147483732"/>
            <pc:sldLayoutMk cId="2585519926" sldId="2147483738"/>
          </pc:sldLayoutMkLst>
        </pc:sldLayoutChg>
        <pc:sldLayoutChg chg="del">
          <pc:chgData name="Murray Ververda" userId="c182d5f6d914c7c5" providerId="LiveId" clId="{B2E9CFD3-0807-42FA-B9F4-12E1EFC4CB1A}" dt="2023-08-17T23:48:07.654" v="908" actId="47"/>
          <pc:sldLayoutMkLst>
            <pc:docMk/>
            <pc:sldMasterMk cId="2439186018" sldId="2147483732"/>
            <pc:sldLayoutMk cId="3925258532" sldId="2147483739"/>
          </pc:sldLayoutMkLst>
        </pc:sldLayoutChg>
        <pc:sldLayoutChg chg="del">
          <pc:chgData name="Murray Ververda" userId="c182d5f6d914c7c5" providerId="LiveId" clId="{B2E9CFD3-0807-42FA-B9F4-12E1EFC4CB1A}" dt="2023-08-17T23:48:07.654" v="908" actId="47"/>
          <pc:sldLayoutMkLst>
            <pc:docMk/>
            <pc:sldMasterMk cId="2439186018" sldId="2147483732"/>
            <pc:sldLayoutMk cId="3140544696" sldId="2147483740"/>
          </pc:sldLayoutMkLst>
        </pc:sldLayoutChg>
        <pc:sldLayoutChg chg="del">
          <pc:chgData name="Murray Ververda" userId="c182d5f6d914c7c5" providerId="LiveId" clId="{B2E9CFD3-0807-42FA-B9F4-12E1EFC4CB1A}" dt="2023-08-17T23:48:07.654" v="908" actId="47"/>
          <pc:sldLayoutMkLst>
            <pc:docMk/>
            <pc:sldMasterMk cId="2439186018" sldId="2147483732"/>
            <pc:sldLayoutMk cId="3389568575" sldId="2147483741"/>
          </pc:sldLayoutMkLst>
        </pc:sldLayoutChg>
        <pc:sldLayoutChg chg="del">
          <pc:chgData name="Murray Ververda" userId="c182d5f6d914c7c5" providerId="LiveId" clId="{B2E9CFD3-0807-42FA-B9F4-12E1EFC4CB1A}" dt="2023-08-17T23:48:07.654" v="908" actId="47"/>
          <pc:sldLayoutMkLst>
            <pc:docMk/>
            <pc:sldMasterMk cId="2439186018" sldId="2147483732"/>
            <pc:sldLayoutMk cId="916806387" sldId="2147483742"/>
          </pc:sldLayoutMkLst>
        </pc:sldLayoutChg>
        <pc:sldLayoutChg chg="del">
          <pc:chgData name="Murray Ververda" userId="c182d5f6d914c7c5" providerId="LiveId" clId="{B2E9CFD3-0807-42FA-B9F4-12E1EFC4CB1A}" dt="2023-08-17T23:48:07.654" v="908" actId="47"/>
          <pc:sldLayoutMkLst>
            <pc:docMk/>
            <pc:sldMasterMk cId="2439186018" sldId="2147483732"/>
            <pc:sldLayoutMk cId="3844130217" sldId="2147483743"/>
          </pc:sldLayoutMkLst>
        </pc:sldLayoutChg>
      </pc:sldMasterChg>
      <pc:sldMasterChg chg="del delSldLayout">
        <pc:chgData name="Murray Ververda" userId="c182d5f6d914c7c5" providerId="LiveId" clId="{B2E9CFD3-0807-42FA-B9F4-12E1EFC4CB1A}" dt="2023-08-17T23:48:07.654" v="908" actId="47"/>
        <pc:sldMasterMkLst>
          <pc:docMk/>
          <pc:sldMasterMk cId="2265105321" sldId="2147483744"/>
        </pc:sldMasterMkLst>
        <pc:sldLayoutChg chg="del">
          <pc:chgData name="Murray Ververda" userId="c182d5f6d914c7c5" providerId="LiveId" clId="{B2E9CFD3-0807-42FA-B9F4-12E1EFC4CB1A}" dt="2023-08-17T23:48:07.654" v="908" actId="47"/>
          <pc:sldLayoutMkLst>
            <pc:docMk/>
            <pc:sldMasterMk cId="2265105321" sldId="2147483744"/>
            <pc:sldLayoutMk cId="2168769670" sldId="2147483745"/>
          </pc:sldLayoutMkLst>
        </pc:sldLayoutChg>
        <pc:sldLayoutChg chg="del">
          <pc:chgData name="Murray Ververda" userId="c182d5f6d914c7c5" providerId="LiveId" clId="{B2E9CFD3-0807-42FA-B9F4-12E1EFC4CB1A}" dt="2023-08-17T23:48:07.654" v="908" actId="47"/>
          <pc:sldLayoutMkLst>
            <pc:docMk/>
            <pc:sldMasterMk cId="2265105321" sldId="2147483744"/>
            <pc:sldLayoutMk cId="909510835" sldId="2147483746"/>
          </pc:sldLayoutMkLst>
        </pc:sldLayoutChg>
        <pc:sldLayoutChg chg="del">
          <pc:chgData name="Murray Ververda" userId="c182d5f6d914c7c5" providerId="LiveId" clId="{B2E9CFD3-0807-42FA-B9F4-12E1EFC4CB1A}" dt="2023-08-17T23:48:07.654" v="908" actId="47"/>
          <pc:sldLayoutMkLst>
            <pc:docMk/>
            <pc:sldMasterMk cId="2265105321" sldId="2147483744"/>
            <pc:sldLayoutMk cId="998370267" sldId="2147483747"/>
          </pc:sldLayoutMkLst>
        </pc:sldLayoutChg>
        <pc:sldLayoutChg chg="del">
          <pc:chgData name="Murray Ververda" userId="c182d5f6d914c7c5" providerId="LiveId" clId="{B2E9CFD3-0807-42FA-B9F4-12E1EFC4CB1A}" dt="2023-08-17T23:48:07.654" v="908" actId="47"/>
          <pc:sldLayoutMkLst>
            <pc:docMk/>
            <pc:sldMasterMk cId="2265105321" sldId="2147483744"/>
            <pc:sldLayoutMk cId="1374937995" sldId="2147483748"/>
          </pc:sldLayoutMkLst>
        </pc:sldLayoutChg>
        <pc:sldLayoutChg chg="del">
          <pc:chgData name="Murray Ververda" userId="c182d5f6d914c7c5" providerId="LiveId" clId="{B2E9CFD3-0807-42FA-B9F4-12E1EFC4CB1A}" dt="2023-08-17T23:48:07.654" v="908" actId="47"/>
          <pc:sldLayoutMkLst>
            <pc:docMk/>
            <pc:sldMasterMk cId="2265105321" sldId="2147483744"/>
            <pc:sldLayoutMk cId="3027276887" sldId="2147483749"/>
          </pc:sldLayoutMkLst>
        </pc:sldLayoutChg>
        <pc:sldLayoutChg chg="del">
          <pc:chgData name="Murray Ververda" userId="c182d5f6d914c7c5" providerId="LiveId" clId="{B2E9CFD3-0807-42FA-B9F4-12E1EFC4CB1A}" dt="2023-08-17T23:48:07.654" v="908" actId="47"/>
          <pc:sldLayoutMkLst>
            <pc:docMk/>
            <pc:sldMasterMk cId="2265105321" sldId="2147483744"/>
            <pc:sldLayoutMk cId="3590611904" sldId="2147483750"/>
          </pc:sldLayoutMkLst>
        </pc:sldLayoutChg>
        <pc:sldLayoutChg chg="del">
          <pc:chgData name="Murray Ververda" userId="c182d5f6d914c7c5" providerId="LiveId" clId="{B2E9CFD3-0807-42FA-B9F4-12E1EFC4CB1A}" dt="2023-08-17T23:48:07.654" v="908" actId="47"/>
          <pc:sldLayoutMkLst>
            <pc:docMk/>
            <pc:sldMasterMk cId="2265105321" sldId="2147483744"/>
            <pc:sldLayoutMk cId="784008049" sldId="2147483751"/>
          </pc:sldLayoutMkLst>
        </pc:sldLayoutChg>
        <pc:sldLayoutChg chg="del">
          <pc:chgData name="Murray Ververda" userId="c182d5f6d914c7c5" providerId="LiveId" clId="{B2E9CFD3-0807-42FA-B9F4-12E1EFC4CB1A}" dt="2023-08-17T23:48:07.654" v="908" actId="47"/>
          <pc:sldLayoutMkLst>
            <pc:docMk/>
            <pc:sldMasterMk cId="2265105321" sldId="2147483744"/>
            <pc:sldLayoutMk cId="3458699110" sldId="2147483752"/>
          </pc:sldLayoutMkLst>
        </pc:sldLayoutChg>
        <pc:sldLayoutChg chg="del">
          <pc:chgData name="Murray Ververda" userId="c182d5f6d914c7c5" providerId="LiveId" clId="{B2E9CFD3-0807-42FA-B9F4-12E1EFC4CB1A}" dt="2023-08-17T23:48:07.654" v="908" actId="47"/>
          <pc:sldLayoutMkLst>
            <pc:docMk/>
            <pc:sldMasterMk cId="2265105321" sldId="2147483744"/>
            <pc:sldLayoutMk cId="1316316638" sldId="2147483753"/>
          </pc:sldLayoutMkLst>
        </pc:sldLayoutChg>
        <pc:sldLayoutChg chg="del">
          <pc:chgData name="Murray Ververda" userId="c182d5f6d914c7c5" providerId="LiveId" clId="{B2E9CFD3-0807-42FA-B9F4-12E1EFC4CB1A}" dt="2023-08-17T23:48:07.654" v="908" actId="47"/>
          <pc:sldLayoutMkLst>
            <pc:docMk/>
            <pc:sldMasterMk cId="2265105321" sldId="2147483744"/>
            <pc:sldLayoutMk cId="807618099" sldId="2147483754"/>
          </pc:sldLayoutMkLst>
        </pc:sldLayoutChg>
        <pc:sldLayoutChg chg="del">
          <pc:chgData name="Murray Ververda" userId="c182d5f6d914c7c5" providerId="LiveId" clId="{B2E9CFD3-0807-42FA-B9F4-12E1EFC4CB1A}" dt="2023-08-17T23:48:07.654" v="908" actId="47"/>
          <pc:sldLayoutMkLst>
            <pc:docMk/>
            <pc:sldMasterMk cId="2265105321" sldId="2147483744"/>
            <pc:sldLayoutMk cId="777022498" sldId="2147483755"/>
          </pc:sldLayoutMkLst>
        </pc:sldLayoutChg>
      </pc:sldMasterChg>
    </pc:docChg>
  </pc:docChgLst>
  <pc:docChgLst>
    <pc:chgData name="Murray Ververda" userId="c182d5f6d914c7c5" providerId="LiveId" clId="{727BC4B7-8252-4F57-942A-74975B39C4C3}"/>
    <pc:docChg chg="undo redo custSel addSld modSld modMainMaster">
      <pc:chgData name="Murray Ververda" userId="c182d5f6d914c7c5" providerId="LiveId" clId="{727BC4B7-8252-4F57-942A-74975B39C4C3}" dt="2023-08-03T20:29:44.537" v="494"/>
      <pc:docMkLst>
        <pc:docMk/>
      </pc:docMkLst>
      <pc:sldChg chg="modSp mod">
        <pc:chgData name="Murray Ververda" userId="c182d5f6d914c7c5" providerId="LiveId" clId="{727BC4B7-8252-4F57-942A-74975B39C4C3}" dt="2023-08-03T19:40:20.859" v="72" actId="207"/>
        <pc:sldMkLst>
          <pc:docMk/>
          <pc:sldMk cId="0" sldId="256"/>
        </pc:sldMkLst>
        <pc:spChg chg="mod">
          <ac:chgData name="Murray Ververda" userId="c182d5f6d914c7c5" providerId="LiveId" clId="{727BC4B7-8252-4F57-942A-74975B39C4C3}" dt="2023-08-03T19:40:20.859" v="72" actId="207"/>
          <ac:spMkLst>
            <pc:docMk/>
            <pc:sldMk cId="0" sldId="256"/>
            <ac:spMk id="27650" creationId="{00000000-0000-0000-0000-000000000000}"/>
          </ac:spMkLst>
        </pc:spChg>
      </pc:sldChg>
      <pc:sldChg chg="modSp">
        <pc:chgData name="Murray Ververda" userId="c182d5f6d914c7c5" providerId="LiveId" clId="{727BC4B7-8252-4F57-942A-74975B39C4C3}" dt="2023-08-03T19:41:12.346" v="84" actId="14100"/>
        <pc:sldMkLst>
          <pc:docMk/>
          <pc:sldMk cId="0" sldId="258"/>
        </pc:sldMkLst>
        <pc:spChg chg="mod">
          <ac:chgData name="Murray Ververda" userId="c182d5f6d914c7c5" providerId="LiveId" clId="{727BC4B7-8252-4F57-942A-74975B39C4C3}" dt="2023-08-03T19:41:02.776" v="82" actId="20577"/>
          <ac:spMkLst>
            <pc:docMk/>
            <pc:sldMk cId="0" sldId="258"/>
            <ac:spMk id="32770" creationId="{00000000-0000-0000-0000-000000000000}"/>
          </ac:spMkLst>
        </pc:spChg>
        <pc:picChg chg="mod">
          <ac:chgData name="Murray Ververda" userId="c182d5f6d914c7c5" providerId="LiveId" clId="{727BC4B7-8252-4F57-942A-74975B39C4C3}" dt="2023-08-03T19:41:12.346" v="84" actId="14100"/>
          <ac:picMkLst>
            <pc:docMk/>
            <pc:sldMk cId="0" sldId="258"/>
            <ac:picMk id="1026" creationId="{00000000-0000-0000-0000-000000000000}"/>
          </ac:picMkLst>
        </pc:picChg>
      </pc:sldChg>
      <pc:sldChg chg="addSp delSp modSp mod delAnim modAnim">
        <pc:chgData name="Murray Ververda" userId="c182d5f6d914c7c5" providerId="LiveId" clId="{727BC4B7-8252-4F57-942A-74975B39C4C3}" dt="2023-08-03T20:25:48.776" v="492"/>
        <pc:sldMkLst>
          <pc:docMk/>
          <pc:sldMk cId="0" sldId="259"/>
        </pc:sldMkLst>
        <pc:spChg chg="add del mod">
          <ac:chgData name="Murray Ververda" userId="c182d5f6d914c7c5" providerId="LiveId" clId="{727BC4B7-8252-4F57-942A-74975B39C4C3}" dt="2023-08-03T20:02:48.737" v="315" actId="478"/>
          <ac:spMkLst>
            <pc:docMk/>
            <pc:sldMk cId="0" sldId="259"/>
            <ac:spMk id="3" creationId="{68D2A976-3A7A-E13D-0703-26DFC6F8B0DE}"/>
          </ac:spMkLst>
        </pc:spChg>
        <pc:spChg chg="mod">
          <ac:chgData name="Murray Ververda" userId="c182d5f6d914c7c5" providerId="LiveId" clId="{727BC4B7-8252-4F57-942A-74975B39C4C3}" dt="2023-08-03T20:00:34.625" v="312" actId="14100"/>
          <ac:spMkLst>
            <pc:docMk/>
            <pc:sldMk cId="0" sldId="259"/>
            <ac:spMk id="33795" creationId="{00000000-0000-0000-0000-000000000000}"/>
          </ac:spMkLst>
        </pc:spChg>
        <pc:picChg chg="del mod">
          <ac:chgData name="Murray Ververda" userId="c182d5f6d914c7c5" providerId="LiveId" clId="{727BC4B7-8252-4F57-942A-74975B39C4C3}" dt="2023-08-03T20:02:43.234" v="314" actId="478"/>
          <ac:picMkLst>
            <pc:docMk/>
            <pc:sldMk cId="0" sldId="259"/>
            <ac:picMk id="2050" creationId="{00000000-0000-0000-0000-000000000000}"/>
          </ac:picMkLst>
        </pc:picChg>
        <pc:picChg chg="add mod">
          <ac:chgData name="Murray Ververda" userId="c182d5f6d914c7c5" providerId="LiveId" clId="{727BC4B7-8252-4F57-942A-74975B39C4C3}" dt="2023-08-03T20:03:02.732" v="320" actId="167"/>
          <ac:picMkLst>
            <pc:docMk/>
            <pc:sldMk cId="0" sldId="259"/>
            <ac:picMk id="4098" creationId="{491F46E8-E094-6388-B904-68949FE73D7B}"/>
          </ac:picMkLst>
        </pc:picChg>
        <pc:picChg chg="del mod">
          <ac:chgData name="Murray Ververda" userId="c182d5f6d914c7c5" providerId="LiveId" clId="{727BC4B7-8252-4F57-942A-74975B39C4C3}" dt="2023-08-03T20:02:41.353" v="313" actId="478"/>
          <ac:picMkLst>
            <pc:docMk/>
            <pc:sldMk cId="0" sldId="259"/>
            <ac:picMk id="33799" creationId="{00000000-0000-0000-0000-000000000000}"/>
          </ac:picMkLst>
        </pc:picChg>
      </pc:sldChg>
      <pc:sldChg chg="modSp mod modAnim">
        <pc:chgData name="Murray Ververda" userId="c182d5f6d914c7c5" providerId="LiveId" clId="{727BC4B7-8252-4F57-942A-74975B39C4C3}" dt="2023-08-03T20:04:48.191" v="347"/>
        <pc:sldMkLst>
          <pc:docMk/>
          <pc:sldMk cId="0" sldId="261"/>
        </pc:sldMkLst>
        <pc:spChg chg="mod">
          <ac:chgData name="Murray Ververda" userId="c182d5f6d914c7c5" providerId="LiveId" clId="{727BC4B7-8252-4F57-942A-74975B39C4C3}" dt="2023-08-03T20:04:02.291" v="337" actId="207"/>
          <ac:spMkLst>
            <pc:docMk/>
            <pc:sldMk cId="0" sldId="261"/>
            <ac:spMk id="35843" creationId="{00000000-0000-0000-0000-000000000000}"/>
          </ac:spMkLst>
        </pc:spChg>
        <pc:picChg chg="mod">
          <ac:chgData name="Murray Ververda" userId="c182d5f6d914c7c5" providerId="LiveId" clId="{727BC4B7-8252-4F57-942A-74975B39C4C3}" dt="2023-08-03T20:03:46.115" v="332" actId="14100"/>
          <ac:picMkLst>
            <pc:docMk/>
            <pc:sldMk cId="0" sldId="261"/>
            <ac:picMk id="3074" creationId="{00000000-0000-0000-0000-000000000000}"/>
          </ac:picMkLst>
        </pc:picChg>
      </pc:sldChg>
      <pc:sldChg chg="modSp mod">
        <pc:chgData name="Murray Ververda" userId="c182d5f6d914c7c5" providerId="LiveId" clId="{727BC4B7-8252-4F57-942A-74975B39C4C3}" dt="2023-08-03T20:05:39.494" v="351" actId="207"/>
        <pc:sldMkLst>
          <pc:docMk/>
          <pc:sldMk cId="0" sldId="262"/>
        </pc:sldMkLst>
        <pc:spChg chg="mod">
          <ac:chgData name="Murray Ververda" userId="c182d5f6d914c7c5" providerId="LiveId" clId="{727BC4B7-8252-4F57-942A-74975B39C4C3}" dt="2023-08-03T20:05:39.494" v="351" actId="207"/>
          <ac:spMkLst>
            <pc:docMk/>
            <pc:sldMk cId="0" sldId="262"/>
            <ac:spMk id="37891" creationId="{00000000-0000-0000-0000-000000000000}"/>
          </ac:spMkLst>
        </pc:spChg>
        <pc:picChg chg="mod">
          <ac:chgData name="Murray Ververda" userId="c182d5f6d914c7c5" providerId="LiveId" clId="{727BC4B7-8252-4F57-942A-74975B39C4C3}" dt="2023-08-03T20:05:07.665" v="349" actId="14100"/>
          <ac:picMkLst>
            <pc:docMk/>
            <pc:sldMk cId="0" sldId="262"/>
            <ac:picMk id="37897" creationId="{00000000-0000-0000-0000-000000000000}"/>
          </ac:picMkLst>
        </pc:picChg>
      </pc:sldChg>
      <pc:sldChg chg="addSp modSp mod modAnim">
        <pc:chgData name="Murray Ververda" userId="c182d5f6d914c7c5" providerId="LiveId" clId="{727BC4B7-8252-4F57-942A-74975B39C4C3}" dt="2023-08-03T20:27:12.201" v="493" actId="14100"/>
        <pc:sldMkLst>
          <pc:docMk/>
          <pc:sldMk cId="0" sldId="263"/>
        </pc:sldMkLst>
        <pc:spChg chg="mod">
          <ac:chgData name="Murray Ververda" userId="c182d5f6d914c7c5" providerId="LiveId" clId="{727BC4B7-8252-4F57-942A-74975B39C4C3}" dt="2023-08-03T20:27:12.201" v="493" actId="14100"/>
          <ac:spMkLst>
            <pc:docMk/>
            <pc:sldMk cId="0" sldId="263"/>
            <ac:spMk id="38915" creationId="{00000000-0000-0000-0000-000000000000}"/>
          </ac:spMkLst>
        </pc:spChg>
        <pc:picChg chg="add mod">
          <ac:chgData name="Murray Ververda" userId="c182d5f6d914c7c5" providerId="LiveId" clId="{727BC4B7-8252-4F57-942A-74975B39C4C3}" dt="2023-08-03T20:07:12.598" v="358" actId="167"/>
          <ac:picMkLst>
            <pc:docMk/>
            <pc:sldMk cId="0" sldId="263"/>
            <ac:picMk id="5122" creationId="{A6424F9E-3C6E-38A0-73F4-4F589EE01947}"/>
          </ac:picMkLst>
        </pc:picChg>
      </pc:sldChg>
      <pc:sldChg chg="addSp delSp modSp mod modAnim">
        <pc:chgData name="Murray Ververda" userId="c182d5f6d914c7c5" providerId="LiveId" clId="{727BC4B7-8252-4F57-942A-74975B39C4C3}" dt="2023-08-03T20:09:02.506" v="375"/>
        <pc:sldMkLst>
          <pc:docMk/>
          <pc:sldMk cId="0" sldId="264"/>
        </pc:sldMkLst>
        <pc:spChg chg="mod">
          <ac:chgData name="Murray Ververda" userId="c182d5f6d914c7c5" providerId="LiveId" clId="{727BC4B7-8252-4F57-942A-74975B39C4C3}" dt="2023-08-03T20:08:45.761" v="372" actId="14100"/>
          <ac:spMkLst>
            <pc:docMk/>
            <pc:sldMk cId="0" sldId="264"/>
            <ac:spMk id="39939" creationId="{00000000-0000-0000-0000-000000000000}"/>
          </ac:spMkLst>
        </pc:spChg>
        <pc:picChg chg="del">
          <ac:chgData name="Murray Ververda" userId="c182d5f6d914c7c5" providerId="LiveId" clId="{727BC4B7-8252-4F57-942A-74975B39C4C3}" dt="2023-08-03T20:07:41.873" v="362" actId="478"/>
          <ac:picMkLst>
            <pc:docMk/>
            <pc:sldMk cId="0" sldId="264"/>
            <ac:picMk id="4098" creationId="{00000000-0000-0000-0000-000000000000}"/>
          </ac:picMkLst>
        </pc:picChg>
        <pc:picChg chg="add mod">
          <ac:chgData name="Murray Ververda" userId="c182d5f6d914c7c5" providerId="LiveId" clId="{727BC4B7-8252-4F57-942A-74975B39C4C3}" dt="2023-08-03T20:08:33.582" v="366" actId="167"/>
          <ac:picMkLst>
            <pc:docMk/>
            <pc:sldMk cId="0" sldId="264"/>
            <ac:picMk id="6146" creationId="{1224D75D-8CBC-E739-B01D-B3380586FF33}"/>
          </ac:picMkLst>
        </pc:picChg>
      </pc:sldChg>
      <pc:sldChg chg="addSp delSp modSp mod modAnim">
        <pc:chgData name="Murray Ververda" userId="c182d5f6d914c7c5" providerId="LiveId" clId="{727BC4B7-8252-4F57-942A-74975B39C4C3}" dt="2023-08-03T20:12:50.802" v="404"/>
        <pc:sldMkLst>
          <pc:docMk/>
          <pc:sldMk cId="0" sldId="266"/>
        </pc:sldMkLst>
        <pc:spChg chg="del mod">
          <ac:chgData name="Murray Ververda" userId="c182d5f6d914c7c5" providerId="LiveId" clId="{727BC4B7-8252-4F57-942A-74975B39C4C3}" dt="2023-08-03T20:11:26.994" v="385" actId="478"/>
          <ac:spMkLst>
            <pc:docMk/>
            <pc:sldMk cId="0" sldId="266"/>
            <ac:spMk id="2" creationId="{00000000-0000-0000-0000-000000000000}"/>
          </ac:spMkLst>
        </pc:spChg>
        <pc:spChg chg="mod">
          <ac:chgData name="Murray Ververda" userId="c182d5f6d914c7c5" providerId="LiveId" clId="{727BC4B7-8252-4F57-942A-74975B39C4C3}" dt="2023-08-03T20:11:56.779" v="393" actId="1076"/>
          <ac:spMkLst>
            <pc:docMk/>
            <pc:sldMk cId="0" sldId="266"/>
            <ac:spMk id="49154" creationId="{00000000-0000-0000-0000-000000000000}"/>
          </ac:spMkLst>
        </pc:spChg>
        <pc:spChg chg="mod">
          <ac:chgData name="Murray Ververda" userId="c182d5f6d914c7c5" providerId="LiveId" clId="{727BC4B7-8252-4F57-942A-74975B39C4C3}" dt="2023-08-03T20:12:14.178" v="401" actId="207"/>
          <ac:spMkLst>
            <pc:docMk/>
            <pc:sldMk cId="0" sldId="266"/>
            <ac:spMk id="49155" creationId="{00000000-0000-0000-0000-000000000000}"/>
          </ac:spMkLst>
        </pc:spChg>
        <pc:picChg chg="add mod">
          <ac:chgData name="Murray Ververda" userId="c182d5f6d914c7c5" providerId="LiveId" clId="{727BC4B7-8252-4F57-942A-74975B39C4C3}" dt="2023-08-03T20:11:53.380" v="392" actId="1076"/>
          <ac:picMkLst>
            <pc:docMk/>
            <pc:sldMk cId="0" sldId="266"/>
            <ac:picMk id="7170" creationId="{1CA7A186-2E6C-3C05-B65F-D8E1975ADA9A}"/>
          </ac:picMkLst>
        </pc:picChg>
        <pc:picChg chg="del">
          <ac:chgData name="Murray Ververda" userId="c182d5f6d914c7c5" providerId="LiveId" clId="{727BC4B7-8252-4F57-942A-74975B39C4C3}" dt="2023-08-03T20:09:36.109" v="381" actId="478"/>
          <ac:picMkLst>
            <pc:docMk/>
            <pc:sldMk cId="0" sldId="266"/>
            <ac:picMk id="49169" creationId="{00000000-0000-0000-0000-000000000000}"/>
          </ac:picMkLst>
        </pc:picChg>
      </pc:sldChg>
      <pc:sldChg chg="addSp delSp modSp mod modAnim">
        <pc:chgData name="Murray Ververda" userId="c182d5f6d914c7c5" providerId="LiveId" clId="{727BC4B7-8252-4F57-942A-74975B39C4C3}" dt="2023-08-03T20:16:10.698" v="426" actId="1076"/>
        <pc:sldMkLst>
          <pc:docMk/>
          <pc:sldMk cId="0" sldId="267"/>
        </pc:sldMkLst>
        <pc:spChg chg="add del mod">
          <ac:chgData name="Murray Ververda" userId="c182d5f6d914c7c5" providerId="LiveId" clId="{727BC4B7-8252-4F57-942A-74975B39C4C3}" dt="2023-08-03T20:15:58.825" v="424" actId="478"/>
          <ac:spMkLst>
            <pc:docMk/>
            <pc:sldMk cId="0" sldId="267"/>
            <ac:spMk id="3" creationId="{BB513D82-218F-FBA4-AC76-4849286DD67E}"/>
          </ac:spMkLst>
        </pc:spChg>
        <pc:spChg chg="mod">
          <ac:chgData name="Murray Ververda" userId="c182d5f6d914c7c5" providerId="LiveId" clId="{727BC4B7-8252-4F57-942A-74975B39C4C3}" dt="2023-08-03T20:16:10.698" v="426" actId="1076"/>
          <ac:spMkLst>
            <pc:docMk/>
            <pc:sldMk cId="0" sldId="267"/>
            <ac:spMk id="50179" creationId="{00000000-0000-0000-0000-000000000000}"/>
          </ac:spMkLst>
        </pc:spChg>
        <pc:picChg chg="add mod">
          <ac:chgData name="Murray Ververda" userId="c182d5f6d914c7c5" providerId="LiveId" clId="{727BC4B7-8252-4F57-942A-74975B39C4C3}" dt="2023-08-03T20:16:04.873" v="425" actId="1076"/>
          <ac:picMkLst>
            <pc:docMk/>
            <pc:sldMk cId="0" sldId="267"/>
            <ac:picMk id="8194" creationId="{29FA997C-2732-DF89-FE94-E06D2579D70C}"/>
          </ac:picMkLst>
        </pc:picChg>
        <pc:picChg chg="del">
          <ac:chgData name="Murray Ververda" userId="c182d5f6d914c7c5" providerId="LiveId" clId="{727BC4B7-8252-4F57-942A-74975B39C4C3}" dt="2023-08-03T20:15:53.973" v="423" actId="478"/>
          <ac:picMkLst>
            <pc:docMk/>
            <pc:sldMk cId="0" sldId="267"/>
            <ac:picMk id="50188" creationId="{00000000-0000-0000-0000-000000000000}"/>
          </ac:picMkLst>
        </pc:picChg>
      </pc:sldChg>
      <pc:sldChg chg="modSp mod">
        <pc:chgData name="Murray Ververda" userId="c182d5f6d914c7c5" providerId="LiveId" clId="{727BC4B7-8252-4F57-942A-74975B39C4C3}" dt="2023-08-03T20:17:18.529" v="444" actId="255"/>
        <pc:sldMkLst>
          <pc:docMk/>
          <pc:sldMk cId="0" sldId="270"/>
        </pc:sldMkLst>
        <pc:spChg chg="mod">
          <ac:chgData name="Murray Ververda" userId="c182d5f6d914c7c5" providerId="LiveId" clId="{727BC4B7-8252-4F57-942A-74975B39C4C3}" dt="2023-07-05T22:21:20.273" v="1" actId="27636"/>
          <ac:spMkLst>
            <pc:docMk/>
            <pc:sldMk cId="0" sldId="270"/>
            <ac:spMk id="53250" creationId="{00000000-0000-0000-0000-000000000000}"/>
          </ac:spMkLst>
        </pc:spChg>
        <pc:spChg chg="mod">
          <ac:chgData name="Murray Ververda" userId="c182d5f6d914c7c5" providerId="LiveId" clId="{727BC4B7-8252-4F57-942A-74975B39C4C3}" dt="2023-08-03T20:17:18.529" v="444" actId="255"/>
          <ac:spMkLst>
            <pc:docMk/>
            <pc:sldMk cId="0" sldId="270"/>
            <ac:spMk id="53251" creationId="{00000000-0000-0000-0000-000000000000}"/>
          </ac:spMkLst>
        </pc:spChg>
        <pc:picChg chg="mod">
          <ac:chgData name="Murray Ververda" userId="c182d5f6d914c7c5" providerId="LiveId" clId="{727BC4B7-8252-4F57-942A-74975B39C4C3}" dt="2023-08-03T20:17:05.178" v="441" actId="14100"/>
          <ac:picMkLst>
            <pc:docMk/>
            <pc:sldMk cId="0" sldId="270"/>
            <ac:picMk id="7170" creationId="{00000000-0000-0000-0000-000000000000}"/>
          </ac:picMkLst>
        </pc:picChg>
      </pc:sldChg>
      <pc:sldChg chg="modSp mod">
        <pc:chgData name="Murray Ververda" userId="c182d5f6d914c7c5" providerId="LiveId" clId="{727BC4B7-8252-4F57-942A-74975B39C4C3}" dt="2023-08-03T20:04:32.961" v="346" actId="5793"/>
        <pc:sldMkLst>
          <pc:docMk/>
          <pc:sldMk cId="0" sldId="277"/>
        </pc:sldMkLst>
        <pc:spChg chg="mod">
          <ac:chgData name="Murray Ververda" userId="c182d5f6d914c7c5" providerId="LiveId" clId="{727BC4B7-8252-4F57-942A-74975B39C4C3}" dt="2023-08-03T20:04:32.961" v="346" actId="5793"/>
          <ac:spMkLst>
            <pc:docMk/>
            <pc:sldMk cId="0" sldId="277"/>
            <ac:spMk id="69635" creationId="{00000000-0000-0000-0000-000000000000}"/>
          </ac:spMkLst>
        </pc:spChg>
        <pc:picChg chg="mod">
          <ac:chgData name="Murray Ververda" userId="c182d5f6d914c7c5" providerId="LiveId" clId="{727BC4B7-8252-4F57-942A-74975B39C4C3}" dt="2023-08-03T20:04:21.755" v="339" actId="14100"/>
          <ac:picMkLst>
            <pc:docMk/>
            <pc:sldMk cId="0" sldId="277"/>
            <ac:picMk id="69639" creationId="{00000000-0000-0000-0000-000000000000}"/>
          </ac:picMkLst>
        </pc:picChg>
      </pc:sldChg>
      <pc:sldChg chg="modSp mod">
        <pc:chgData name="Murray Ververda" userId="c182d5f6d914c7c5" providerId="LiveId" clId="{727BC4B7-8252-4F57-942A-74975B39C4C3}" dt="2023-08-03T20:16:31.523" v="433" actId="14100"/>
        <pc:sldMkLst>
          <pc:docMk/>
          <pc:sldMk cId="0" sldId="281"/>
        </pc:sldMkLst>
        <pc:spChg chg="mod">
          <ac:chgData name="Murray Ververda" userId="c182d5f6d914c7c5" providerId="LiveId" clId="{727BC4B7-8252-4F57-942A-74975B39C4C3}" dt="2023-08-03T20:16:31.523" v="433" actId="14100"/>
          <ac:spMkLst>
            <pc:docMk/>
            <pc:sldMk cId="0" sldId="281"/>
            <ac:spMk id="95235" creationId="{00000000-0000-0000-0000-000000000000}"/>
          </ac:spMkLst>
        </pc:spChg>
        <pc:picChg chg="mod">
          <ac:chgData name="Murray Ververda" userId="c182d5f6d914c7c5" providerId="LiveId" clId="{727BC4B7-8252-4F57-942A-74975B39C4C3}" dt="2023-08-03T20:16:19.970" v="428" actId="14100"/>
          <ac:picMkLst>
            <pc:docMk/>
            <pc:sldMk cId="0" sldId="281"/>
            <ac:picMk id="5122" creationId="{00000000-0000-0000-0000-000000000000}"/>
          </ac:picMkLst>
        </pc:picChg>
      </pc:sldChg>
      <pc:sldChg chg="modSp mod">
        <pc:chgData name="Murray Ververda" userId="c182d5f6d914c7c5" providerId="LiveId" clId="{727BC4B7-8252-4F57-942A-74975B39C4C3}" dt="2023-08-03T20:18:19.105" v="457" actId="14100"/>
        <pc:sldMkLst>
          <pc:docMk/>
          <pc:sldMk cId="0" sldId="282"/>
        </pc:sldMkLst>
        <pc:spChg chg="mod">
          <ac:chgData name="Murray Ververda" userId="c182d5f6d914c7c5" providerId="LiveId" clId="{727BC4B7-8252-4F57-942A-74975B39C4C3}" dt="2023-08-03T19:38:37.521" v="16" actId="27636"/>
          <ac:spMkLst>
            <pc:docMk/>
            <pc:sldMk cId="0" sldId="282"/>
            <ac:spMk id="96259" creationId="{00000000-0000-0000-0000-000000000000}"/>
          </ac:spMkLst>
        </pc:spChg>
        <pc:picChg chg="mod">
          <ac:chgData name="Murray Ververda" userId="c182d5f6d914c7c5" providerId="LiveId" clId="{727BC4B7-8252-4F57-942A-74975B39C4C3}" dt="2023-08-03T20:18:19.105" v="457" actId="14100"/>
          <ac:picMkLst>
            <pc:docMk/>
            <pc:sldMk cId="0" sldId="282"/>
            <ac:picMk id="8194" creationId="{00000000-0000-0000-0000-000000000000}"/>
          </ac:picMkLst>
        </pc:picChg>
      </pc:sldChg>
      <pc:sldChg chg="modSp mod modAnim">
        <pc:chgData name="Murray Ververda" userId="c182d5f6d914c7c5" providerId="LiveId" clId="{727BC4B7-8252-4F57-942A-74975B39C4C3}" dt="2023-08-03T20:29:44.537" v="494"/>
        <pc:sldMkLst>
          <pc:docMk/>
          <pc:sldMk cId="0" sldId="283"/>
        </pc:sldMkLst>
        <pc:spChg chg="mod">
          <ac:chgData name="Murray Ververda" userId="c182d5f6d914c7c5" providerId="LiveId" clId="{727BC4B7-8252-4F57-942A-74975B39C4C3}" dt="2023-08-03T20:18:56.544" v="465" actId="207"/>
          <ac:spMkLst>
            <pc:docMk/>
            <pc:sldMk cId="0" sldId="283"/>
            <ac:spMk id="97283" creationId="{00000000-0000-0000-0000-000000000000}"/>
          </ac:spMkLst>
        </pc:spChg>
        <pc:picChg chg="mod">
          <ac:chgData name="Murray Ververda" userId="c182d5f6d914c7c5" providerId="LiveId" clId="{727BC4B7-8252-4F57-942A-74975B39C4C3}" dt="2023-08-03T20:18:33.347" v="459" actId="14100"/>
          <ac:picMkLst>
            <pc:docMk/>
            <pc:sldMk cId="0" sldId="283"/>
            <ac:picMk id="97287" creationId="{00000000-0000-0000-0000-000000000000}"/>
          </ac:picMkLst>
        </pc:picChg>
      </pc:sldChg>
      <pc:sldChg chg="modSp mod">
        <pc:chgData name="Murray Ververda" userId="c182d5f6d914c7c5" providerId="LiveId" clId="{727BC4B7-8252-4F57-942A-74975B39C4C3}" dt="2023-08-03T20:13:02.265" v="407" actId="1076"/>
        <pc:sldMkLst>
          <pc:docMk/>
          <pc:sldMk cId="0" sldId="284"/>
        </pc:sldMkLst>
        <pc:spChg chg="mod">
          <ac:chgData name="Murray Ververda" userId="c182d5f6d914c7c5" providerId="LiveId" clId="{727BC4B7-8252-4F57-942A-74975B39C4C3}" dt="2023-08-03T20:12:59.858" v="406" actId="14100"/>
          <ac:spMkLst>
            <pc:docMk/>
            <pc:sldMk cId="0" sldId="284"/>
            <ac:spMk id="2" creationId="{00000000-0000-0000-0000-000000000000}"/>
          </ac:spMkLst>
        </pc:spChg>
        <pc:picChg chg="mod">
          <ac:chgData name="Murray Ververda" userId="c182d5f6d914c7c5" providerId="LiveId" clId="{727BC4B7-8252-4F57-942A-74975B39C4C3}" dt="2023-08-03T20:13:02.265" v="407" actId="1076"/>
          <ac:picMkLst>
            <pc:docMk/>
            <pc:sldMk cId="0" sldId="284"/>
            <ac:picMk id="49168" creationId="{00000000-0000-0000-0000-000000000000}"/>
          </ac:picMkLst>
        </pc:picChg>
      </pc:sldChg>
      <pc:sldChg chg="modSp mod">
        <pc:chgData name="Murray Ververda" userId="c182d5f6d914c7c5" providerId="LiveId" clId="{727BC4B7-8252-4F57-942A-74975B39C4C3}" dt="2023-08-03T20:18:01.006" v="455" actId="27636"/>
        <pc:sldMkLst>
          <pc:docMk/>
          <pc:sldMk cId="0" sldId="285"/>
        </pc:sldMkLst>
        <pc:spChg chg="mod">
          <ac:chgData name="Murray Ververda" userId="c182d5f6d914c7c5" providerId="LiveId" clId="{727BC4B7-8252-4F57-942A-74975B39C4C3}" dt="2023-08-03T20:18:01.006" v="455" actId="27636"/>
          <ac:spMkLst>
            <pc:docMk/>
            <pc:sldMk cId="0" sldId="285"/>
            <ac:spMk id="94211" creationId="{00000000-0000-0000-0000-000000000000}"/>
          </ac:spMkLst>
        </pc:spChg>
        <pc:picChg chg="mod">
          <ac:chgData name="Murray Ververda" userId="c182d5f6d914c7c5" providerId="LiveId" clId="{727BC4B7-8252-4F57-942A-74975B39C4C3}" dt="2023-08-03T20:17:43.019" v="446" actId="14100"/>
          <ac:picMkLst>
            <pc:docMk/>
            <pc:sldMk cId="0" sldId="285"/>
            <ac:picMk id="98306" creationId="{00000000-0000-0000-0000-000000000000}"/>
          </ac:picMkLst>
        </pc:picChg>
      </pc:sldChg>
      <pc:sldChg chg="modSp mod">
        <pc:chgData name="Murray Ververda" userId="c182d5f6d914c7c5" providerId="LiveId" clId="{727BC4B7-8252-4F57-942A-74975B39C4C3}" dt="2023-08-03T20:16:54.273" v="439" actId="27636"/>
        <pc:sldMkLst>
          <pc:docMk/>
          <pc:sldMk cId="2618970056" sldId="286"/>
        </pc:sldMkLst>
        <pc:spChg chg="mod">
          <ac:chgData name="Murray Ververda" userId="c182d5f6d914c7c5" providerId="LiveId" clId="{727BC4B7-8252-4F57-942A-74975B39C4C3}" dt="2023-08-03T20:16:54.273" v="439" actId="27636"/>
          <ac:spMkLst>
            <pc:docMk/>
            <pc:sldMk cId="2618970056" sldId="286"/>
            <ac:spMk id="52227" creationId="{00000000-0000-0000-0000-000000000000}"/>
          </ac:spMkLst>
        </pc:spChg>
        <pc:picChg chg="mod">
          <ac:chgData name="Murray Ververda" userId="c182d5f6d914c7c5" providerId="LiveId" clId="{727BC4B7-8252-4F57-942A-74975B39C4C3}" dt="2023-08-03T20:16:46.913" v="435" actId="14100"/>
          <ac:picMkLst>
            <pc:docMk/>
            <pc:sldMk cId="2618970056" sldId="286"/>
            <ac:picMk id="6146" creationId="{00000000-0000-0000-0000-000000000000}"/>
          </ac:picMkLst>
        </pc:picChg>
      </pc:sldChg>
      <pc:sldChg chg="add">
        <pc:chgData name="Murray Ververda" userId="c182d5f6d914c7c5" providerId="LiveId" clId="{727BC4B7-8252-4F57-942A-74975B39C4C3}" dt="2023-08-03T19:42:14.860" v="85"/>
        <pc:sldMkLst>
          <pc:docMk/>
          <pc:sldMk cId="3837215425" sldId="287"/>
        </pc:sldMkLst>
      </pc:sldChg>
      <pc:sldChg chg="add modAnim">
        <pc:chgData name="Murray Ververda" userId="c182d5f6d914c7c5" providerId="LiveId" clId="{727BC4B7-8252-4F57-942A-74975B39C4C3}" dt="2023-08-03T20:21:04.730" v="466"/>
        <pc:sldMkLst>
          <pc:docMk/>
          <pc:sldMk cId="3390541590" sldId="289"/>
        </pc:sldMkLst>
      </pc:sldChg>
      <pc:sldChg chg="addSp modSp new mod setFolMasterAnim modAnim">
        <pc:chgData name="Murray Ververda" userId="c182d5f6d914c7c5" providerId="LiveId" clId="{727BC4B7-8252-4F57-942A-74975B39C4C3}" dt="2023-08-03T20:22:22.427" v="469"/>
        <pc:sldMkLst>
          <pc:docMk/>
          <pc:sldMk cId="2766573905" sldId="290"/>
        </pc:sldMkLst>
        <pc:spChg chg="mod">
          <ac:chgData name="Murray Ververda" userId="c182d5f6d914c7c5" providerId="LiveId" clId="{727BC4B7-8252-4F57-942A-74975B39C4C3}" dt="2023-08-03T19:47:58.529" v="179" actId="20577"/>
          <ac:spMkLst>
            <pc:docMk/>
            <pc:sldMk cId="2766573905" sldId="290"/>
            <ac:spMk id="2" creationId="{BCEC7BED-F963-C976-315A-D31AA60F77F1}"/>
          </ac:spMkLst>
        </pc:spChg>
        <pc:spChg chg="mod">
          <ac:chgData name="Murray Ververda" userId="c182d5f6d914c7c5" providerId="LiveId" clId="{727BC4B7-8252-4F57-942A-74975B39C4C3}" dt="2023-08-03T19:50:52.771" v="227" actId="207"/>
          <ac:spMkLst>
            <pc:docMk/>
            <pc:sldMk cId="2766573905" sldId="290"/>
            <ac:spMk id="3" creationId="{AEEDB07E-8B43-ACA0-194D-30A3945A09FA}"/>
          </ac:spMkLst>
        </pc:spChg>
        <pc:picChg chg="add mod">
          <ac:chgData name="Murray Ververda" userId="c182d5f6d914c7c5" providerId="LiveId" clId="{727BC4B7-8252-4F57-942A-74975B39C4C3}" dt="2023-08-03T19:49:10.255" v="187" actId="167"/>
          <ac:picMkLst>
            <pc:docMk/>
            <pc:sldMk cId="2766573905" sldId="290"/>
            <ac:picMk id="1026" creationId="{1570A5C3-6D97-6484-7734-6B5393704852}"/>
          </ac:picMkLst>
        </pc:picChg>
      </pc:sldChg>
      <pc:sldChg chg="modSp add mod modAnim">
        <pc:chgData name="Murray Ververda" userId="c182d5f6d914c7c5" providerId="LiveId" clId="{727BC4B7-8252-4F57-942A-74975B39C4C3}" dt="2023-08-03T19:52:41.912" v="234"/>
        <pc:sldMkLst>
          <pc:docMk/>
          <pc:sldMk cId="2052373392" sldId="323"/>
        </pc:sldMkLst>
        <pc:spChg chg="mod">
          <ac:chgData name="Murray Ververda" userId="c182d5f6d914c7c5" providerId="LiveId" clId="{727BC4B7-8252-4F57-942A-74975B39C4C3}" dt="2023-08-03T19:47:49.091" v="178" actId="113"/>
          <ac:spMkLst>
            <pc:docMk/>
            <pc:sldMk cId="2052373392" sldId="323"/>
            <ac:spMk id="2" creationId="{00000000-0000-0000-0000-000000000000}"/>
          </ac:spMkLst>
        </pc:spChg>
        <pc:spChg chg="mod">
          <ac:chgData name="Murray Ververda" userId="c182d5f6d914c7c5" providerId="LiveId" clId="{727BC4B7-8252-4F57-942A-74975B39C4C3}" dt="2023-08-03T19:46:14.859" v="144" actId="313"/>
          <ac:spMkLst>
            <pc:docMk/>
            <pc:sldMk cId="2052373392" sldId="323"/>
            <ac:spMk id="155650" creationId="{00000000-0000-0000-0000-000000000000}"/>
          </ac:spMkLst>
        </pc:spChg>
      </pc:sldChg>
      <pc:sldChg chg="modSp add mod setFolMasterAnim modAnim">
        <pc:chgData name="Murray Ververda" userId="c182d5f6d914c7c5" providerId="LiveId" clId="{727BC4B7-8252-4F57-942A-74975B39C4C3}" dt="2023-08-03T20:22:33.481" v="472"/>
        <pc:sldMkLst>
          <pc:docMk/>
          <pc:sldMk cId="2474659731" sldId="324"/>
        </pc:sldMkLst>
        <pc:spChg chg="mod">
          <ac:chgData name="Murray Ververda" userId="c182d5f6d914c7c5" providerId="LiveId" clId="{727BC4B7-8252-4F57-942A-74975B39C4C3}" dt="2023-08-03T19:51:39.053" v="232" actId="207"/>
          <ac:spMkLst>
            <pc:docMk/>
            <pc:sldMk cId="2474659731" sldId="324"/>
            <ac:spMk id="3" creationId="{AEEDB07E-8B43-ACA0-194D-30A3945A09FA}"/>
          </ac:spMkLst>
        </pc:spChg>
      </pc:sldChg>
      <pc:sldChg chg="addSp modSp new mod setFolMasterAnim modAnim">
        <pc:chgData name="Murray Ververda" userId="c182d5f6d914c7c5" providerId="LiveId" clId="{727BC4B7-8252-4F57-942A-74975B39C4C3}" dt="2023-08-03T20:23:35.523" v="484" actId="14100"/>
        <pc:sldMkLst>
          <pc:docMk/>
          <pc:sldMk cId="1062772971" sldId="325"/>
        </pc:sldMkLst>
        <pc:spChg chg="mod">
          <ac:chgData name="Murray Ververda" userId="c182d5f6d914c7c5" providerId="LiveId" clId="{727BC4B7-8252-4F57-942A-74975B39C4C3}" dt="2023-08-03T20:22:56.874" v="473" actId="14100"/>
          <ac:spMkLst>
            <pc:docMk/>
            <pc:sldMk cId="1062772971" sldId="325"/>
            <ac:spMk id="2" creationId="{5E5FAF68-7CD5-7818-15F7-6E0E3C9E9C35}"/>
          </ac:spMkLst>
        </pc:spChg>
        <pc:spChg chg="mod">
          <ac:chgData name="Murray Ververda" userId="c182d5f6d914c7c5" providerId="LiveId" clId="{727BC4B7-8252-4F57-942A-74975B39C4C3}" dt="2023-08-03T20:23:35.523" v="484" actId="14100"/>
          <ac:spMkLst>
            <pc:docMk/>
            <pc:sldMk cId="1062772971" sldId="325"/>
            <ac:spMk id="3" creationId="{61AC2F95-8259-9B1D-84FE-38F7E47CA1CD}"/>
          </ac:spMkLst>
        </pc:spChg>
        <pc:picChg chg="add mod">
          <ac:chgData name="Murray Ververda" userId="c182d5f6d914c7c5" providerId="LiveId" clId="{727BC4B7-8252-4F57-942A-74975B39C4C3}" dt="2023-08-03T19:57:46.223" v="283" actId="167"/>
          <ac:picMkLst>
            <pc:docMk/>
            <pc:sldMk cId="1062772971" sldId="325"/>
            <ac:picMk id="2050" creationId="{469ECC3E-A88D-A978-6322-698BB24A640B}"/>
          </ac:picMkLst>
        </pc:picChg>
      </pc:sldChg>
      <pc:sldChg chg="modSp add mod modAnim">
        <pc:chgData name="Murray Ververda" userId="c182d5f6d914c7c5" providerId="LiveId" clId="{727BC4B7-8252-4F57-942A-74975B39C4C3}" dt="2023-08-03T20:24:34.881" v="489"/>
        <pc:sldMkLst>
          <pc:docMk/>
          <pc:sldMk cId="920370041" sldId="326"/>
        </pc:sldMkLst>
        <pc:spChg chg="mod">
          <ac:chgData name="Murray Ververda" userId="c182d5f6d914c7c5" providerId="LiveId" clId="{727BC4B7-8252-4F57-942A-74975B39C4C3}" dt="2023-08-03T20:23:49.489" v="488" actId="14100"/>
          <ac:spMkLst>
            <pc:docMk/>
            <pc:sldMk cId="920370041" sldId="326"/>
            <ac:spMk id="3" creationId="{61AC2F95-8259-9B1D-84FE-38F7E47CA1CD}"/>
          </ac:spMkLst>
        </pc:spChg>
      </pc:sldChg>
      <pc:sldMasterChg chg="addSp delSp modSp">
        <pc:chgData name="Murray Ververda" userId="c182d5f6d914c7c5" providerId="LiveId" clId="{727BC4B7-8252-4F57-942A-74975B39C4C3}" dt="2023-08-03T19:38:37.382" v="5" actId="255"/>
        <pc:sldMasterMkLst>
          <pc:docMk/>
          <pc:sldMasterMk cId="1120545175" sldId="2147483720"/>
        </pc:sldMasterMkLst>
        <pc:spChg chg="mod">
          <ac:chgData name="Murray Ververda" userId="c182d5f6d914c7c5" providerId="LiveId" clId="{727BC4B7-8252-4F57-942A-74975B39C4C3}" dt="2023-08-03T19:38:37.382" v="5" actId="255"/>
          <ac:spMkLst>
            <pc:docMk/>
            <pc:sldMasterMk cId="1120545175" sldId="2147483720"/>
            <ac:spMk id="3" creationId="{00000000-0000-0000-0000-000000000000}"/>
          </ac:spMkLst>
        </pc:spChg>
        <pc:picChg chg="add mod">
          <ac:chgData name="Murray Ververda" userId="c182d5f6d914c7c5" providerId="LiveId" clId="{727BC4B7-8252-4F57-942A-74975B39C4C3}" dt="2023-07-05T22:21:31.557" v="4" actId="167"/>
          <ac:picMkLst>
            <pc:docMk/>
            <pc:sldMasterMk cId="1120545175" sldId="2147483720"/>
            <ac:picMk id="8" creationId="{A6130317-9AF7-1916-DEAA-EADA3C91904E}"/>
          </ac:picMkLst>
        </pc:picChg>
        <pc:picChg chg="del">
          <ac:chgData name="Murray Ververda" userId="c182d5f6d914c7c5" providerId="LiveId" clId="{727BC4B7-8252-4F57-942A-74975B39C4C3}" dt="2023-07-05T22:21:24.928" v="2" actId="478"/>
          <ac:picMkLst>
            <pc:docMk/>
            <pc:sldMasterMk cId="1120545175" sldId="2147483720"/>
            <ac:picMk id="1026" creationId="{00000000-0000-0000-0000-000000000000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A674D2-AC9D-4C3A-85AE-C626B06EBFAB}" type="datetimeFigureOut">
              <a:rPr lang="en-CA" smtClean="0"/>
              <a:t>2023-08-20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0BAF98-5808-4B63-89A3-0C123371614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77728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80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1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2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39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4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66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47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F2E715-4F2F-49BE-AE8B-2A4A478B80F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700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72322-9EEE-44CD-A8BA-8315DB1E986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790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3333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1pPr>
            <a:lvl2pPr marL="38098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76197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3pPr>
            <a:lvl4pPr marL="1142954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4pPr>
            <a:lvl5pPr marL="1523939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5pPr>
            <a:lvl6pPr marL="1904924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6pPr>
            <a:lvl7pPr marL="2285909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7pPr>
            <a:lvl8pPr marL="2666893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8pPr>
            <a:lvl9pPr marL="3047878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F6D7F6-E943-4279-B5B9-A3A664685A6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09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/>
          <a:lstStyle>
            <a:lvl1pPr>
              <a:defRPr sz="2333"/>
            </a:lvl1pPr>
            <a:lvl2pPr>
              <a:defRPr sz="2000"/>
            </a:lvl2pPr>
            <a:lvl3pPr>
              <a:defRPr sz="1667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>
            <a:lvl1pPr>
              <a:defRPr sz="2333"/>
            </a:lvl1pPr>
            <a:lvl2pPr>
              <a:defRPr sz="2000"/>
            </a:lvl2pPr>
            <a:lvl3pPr>
              <a:defRPr sz="1667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35B064-835C-49EF-A2CE-75D61549781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074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000"/>
            </a:lvl1pPr>
            <a:lvl2pPr>
              <a:defRPr sz="1667"/>
            </a:lvl2pPr>
            <a:lvl3pPr>
              <a:defRPr sz="15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000"/>
            </a:lvl1pPr>
            <a:lvl2pPr>
              <a:defRPr sz="1667"/>
            </a:lvl2pPr>
            <a:lvl3pPr>
              <a:defRPr sz="15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016CE3-46BD-482F-BB81-DCA5790B62D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809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401143-B466-4FA7-9027-4C29FA43099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137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6B841B-8C9C-4481-ACDB-D49D116EA1A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556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1667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2667"/>
            </a:lvl1pPr>
            <a:lvl2pPr>
              <a:defRPr sz="2333"/>
            </a:lvl2pPr>
            <a:lvl3pPr>
              <a:defRPr sz="2000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167"/>
            </a:lvl1pPr>
            <a:lvl2pPr marL="380985" indent="0">
              <a:buNone/>
              <a:defRPr sz="1000"/>
            </a:lvl2pPr>
            <a:lvl3pPr marL="761970" indent="0">
              <a:buNone/>
              <a:defRPr sz="833"/>
            </a:lvl3pPr>
            <a:lvl4pPr marL="1142954" indent="0">
              <a:buNone/>
              <a:defRPr sz="750"/>
            </a:lvl4pPr>
            <a:lvl5pPr marL="1523939" indent="0">
              <a:buNone/>
              <a:defRPr sz="750"/>
            </a:lvl5pPr>
            <a:lvl6pPr marL="1904924" indent="0">
              <a:buNone/>
              <a:defRPr sz="750"/>
            </a:lvl6pPr>
            <a:lvl7pPr marL="2285909" indent="0">
              <a:buNone/>
              <a:defRPr sz="750"/>
            </a:lvl7pPr>
            <a:lvl8pPr marL="2666893" indent="0">
              <a:buNone/>
              <a:defRPr sz="750"/>
            </a:lvl8pPr>
            <a:lvl9pPr marL="3047878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2E4C23-E325-43E9-91F2-124A04ABBD6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332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1667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2667"/>
            </a:lvl1pPr>
            <a:lvl2pPr marL="380985" indent="0">
              <a:buNone/>
              <a:defRPr sz="2333"/>
            </a:lvl2pPr>
            <a:lvl3pPr marL="761970" indent="0">
              <a:buNone/>
              <a:defRPr sz="2000"/>
            </a:lvl3pPr>
            <a:lvl4pPr marL="1142954" indent="0">
              <a:buNone/>
              <a:defRPr sz="1667"/>
            </a:lvl4pPr>
            <a:lvl5pPr marL="1523939" indent="0">
              <a:buNone/>
              <a:defRPr sz="1667"/>
            </a:lvl5pPr>
            <a:lvl6pPr marL="1904924" indent="0">
              <a:buNone/>
              <a:defRPr sz="1667"/>
            </a:lvl6pPr>
            <a:lvl7pPr marL="2285909" indent="0">
              <a:buNone/>
              <a:defRPr sz="1667"/>
            </a:lvl7pPr>
            <a:lvl8pPr marL="2666893" indent="0">
              <a:buNone/>
              <a:defRPr sz="1667"/>
            </a:lvl8pPr>
            <a:lvl9pPr marL="3047878" indent="0">
              <a:buNone/>
              <a:defRPr sz="1667"/>
            </a:lvl9pPr>
          </a:lstStyle>
          <a:p>
            <a:r>
              <a:rPr lang="en-US"/>
              <a:t>Click icon to add picture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167"/>
            </a:lvl1pPr>
            <a:lvl2pPr marL="380985" indent="0">
              <a:buNone/>
              <a:defRPr sz="1000"/>
            </a:lvl2pPr>
            <a:lvl3pPr marL="761970" indent="0">
              <a:buNone/>
              <a:defRPr sz="833"/>
            </a:lvl3pPr>
            <a:lvl4pPr marL="1142954" indent="0">
              <a:buNone/>
              <a:defRPr sz="750"/>
            </a:lvl4pPr>
            <a:lvl5pPr marL="1523939" indent="0">
              <a:buNone/>
              <a:defRPr sz="750"/>
            </a:lvl5pPr>
            <a:lvl6pPr marL="1904924" indent="0">
              <a:buNone/>
              <a:defRPr sz="750"/>
            </a:lvl6pPr>
            <a:lvl7pPr marL="2285909" indent="0">
              <a:buNone/>
              <a:defRPr sz="750"/>
            </a:lvl7pPr>
            <a:lvl8pPr marL="2666893" indent="0">
              <a:buNone/>
              <a:defRPr sz="750"/>
            </a:lvl8pPr>
            <a:lvl9pPr marL="3047878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2746D0-CB6A-47D1-B68A-578BE885CC7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613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2D4BB1-26CF-4259-85AD-4C3AE222E41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802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7C30F9-E439-4D00-B5E4-BAC0AD79A9C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5765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470BE-A8BF-296D-1154-3DC8D3CDC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44500"/>
            <a:ext cx="7772400" cy="889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2B1CD8-17D9-3C20-036B-15B133C13FF5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85800" y="2095500"/>
            <a:ext cx="3810000" cy="2984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A65674-5D0B-16C4-BC57-FD9434068C95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48200" y="2095500"/>
            <a:ext cx="3810000" cy="1428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0C03936-FD6A-0979-3AFD-D6371422A159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4648200" y="3651250"/>
            <a:ext cx="3810000" cy="1428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85BE30A-A647-8456-32C4-C1A11F08EB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" y="5207000"/>
            <a:ext cx="1905000" cy="3810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2F80AB8-2D21-F677-8053-8DAE2DF5C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5207000"/>
            <a:ext cx="2895600" cy="3810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9FD5D7A-7D67-73BD-AEA2-CB2B462D0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07000"/>
            <a:ext cx="1905000" cy="381000"/>
          </a:xfrm>
        </p:spPr>
        <p:txBody>
          <a:bodyPr/>
          <a:lstStyle>
            <a:lvl1pPr>
              <a:defRPr/>
            </a:lvl1pPr>
          </a:lstStyle>
          <a:p>
            <a:fld id="{37E617CE-CD8E-4D08-97C1-571AC2FDBA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13474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15451-DF22-899D-8A2B-53A6C925B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44500"/>
            <a:ext cx="7772400" cy="889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81BC80-BE8A-270E-4B8B-EC7849F019A8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85800" y="2095500"/>
            <a:ext cx="3810000" cy="2984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A18A64-77A5-4C8A-6AFD-64DD2AA28E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2095500"/>
            <a:ext cx="3810000" cy="2984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416818-213B-1224-62F9-212F6B42BF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" y="5207000"/>
            <a:ext cx="1905000" cy="3810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80173F-76C7-FA0D-9193-9103EC32E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5207000"/>
            <a:ext cx="2895600" cy="3810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E8CF5E-CE50-B80A-94F8-A3E0DA79A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07000"/>
            <a:ext cx="1905000" cy="381000"/>
          </a:xfrm>
        </p:spPr>
        <p:txBody>
          <a:bodyPr/>
          <a:lstStyle>
            <a:lvl1pPr>
              <a:defRPr/>
            </a:lvl1pPr>
          </a:lstStyle>
          <a:p>
            <a:fld id="{5C9C00B1-2CC9-4DC4-B1F4-6B7E4834841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4890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80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1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2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39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4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66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47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00D753-08AE-4C89-9236-DD95E37B2561}" type="datetimeFigureOut">
              <a:rPr lang="en-CA" smtClean="0"/>
              <a:pPr>
                <a:defRPr/>
              </a:pPr>
              <a:t>2023-08-20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636AAC-6116-4E50-915E-C64103D8FB33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282273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F74A34-A73C-4CFB-9523-7E0BDF7A0FDC}" type="datetimeFigureOut">
              <a:rPr lang="en-CA" smtClean="0"/>
              <a:pPr>
                <a:defRPr/>
              </a:pPr>
              <a:t>2023-08-20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ACE93A-8F3B-4FF6-A732-DDE4FEB02C89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885899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3333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1pPr>
            <a:lvl2pPr marL="38098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76197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3pPr>
            <a:lvl4pPr marL="1142954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4pPr>
            <a:lvl5pPr marL="1523939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5pPr>
            <a:lvl6pPr marL="1904924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6pPr>
            <a:lvl7pPr marL="2285909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7pPr>
            <a:lvl8pPr marL="2666893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8pPr>
            <a:lvl9pPr marL="3047878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ACF1E9C-151E-49A4-8998-C93F99EB8FE9}" type="datetimeFigureOut">
              <a:rPr lang="en-CA" smtClean="0"/>
              <a:pPr>
                <a:defRPr/>
              </a:pPr>
              <a:t>2023-08-20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4E569A-F952-44E6-9112-DD14FBEC9D87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455873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/>
          <a:lstStyle>
            <a:lvl1pPr>
              <a:defRPr sz="2333"/>
            </a:lvl1pPr>
            <a:lvl2pPr>
              <a:defRPr sz="2000"/>
            </a:lvl2pPr>
            <a:lvl3pPr>
              <a:defRPr sz="1667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>
            <a:lvl1pPr>
              <a:defRPr sz="2333"/>
            </a:lvl1pPr>
            <a:lvl2pPr>
              <a:defRPr sz="2000"/>
            </a:lvl2pPr>
            <a:lvl3pPr>
              <a:defRPr sz="1667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2E23ACB-B8F3-491C-A7A1-8CBD2115202D}" type="datetimeFigureOut">
              <a:rPr lang="en-CA" smtClean="0"/>
              <a:pPr>
                <a:defRPr/>
              </a:pPr>
              <a:t>2023-08-20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642642-30D6-47F3-8FE7-CD739D16A77B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462807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000"/>
            </a:lvl1pPr>
            <a:lvl2pPr>
              <a:defRPr sz="1667"/>
            </a:lvl2pPr>
            <a:lvl3pPr>
              <a:defRPr sz="15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000"/>
            </a:lvl1pPr>
            <a:lvl2pPr>
              <a:defRPr sz="1667"/>
            </a:lvl2pPr>
            <a:lvl3pPr>
              <a:defRPr sz="15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6B69173-6155-450D-B7BE-2346A5D45079}" type="datetimeFigureOut">
              <a:rPr lang="en-CA" smtClean="0"/>
              <a:pPr>
                <a:defRPr/>
              </a:pPr>
              <a:t>2023-08-20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7F7BAB-1AA7-476E-8BFB-B15C2099DECE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192344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CAAA0C-81F1-4FE3-8D44-61D84B3B9A53}" type="datetimeFigureOut">
              <a:rPr lang="en-CA" smtClean="0"/>
              <a:pPr>
                <a:defRPr/>
              </a:pPr>
              <a:t>2023-08-20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DAB6EB-D03F-44BE-9FA9-E60A2DB5E463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524172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A3C285-EE45-4186-8F49-787632B12A66}" type="datetimeFigureOut">
              <a:rPr lang="en-CA" smtClean="0"/>
              <a:pPr>
                <a:defRPr/>
              </a:pPr>
              <a:t>2023-08-20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6942E7-D3A9-40B9-AEAB-65A2E728E7F5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246161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1667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2667"/>
            </a:lvl1pPr>
            <a:lvl2pPr>
              <a:defRPr sz="2333"/>
            </a:lvl2pPr>
            <a:lvl3pPr>
              <a:defRPr sz="2000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167"/>
            </a:lvl1pPr>
            <a:lvl2pPr marL="380985" indent="0">
              <a:buNone/>
              <a:defRPr sz="1000"/>
            </a:lvl2pPr>
            <a:lvl3pPr marL="761970" indent="0">
              <a:buNone/>
              <a:defRPr sz="833"/>
            </a:lvl3pPr>
            <a:lvl4pPr marL="1142954" indent="0">
              <a:buNone/>
              <a:defRPr sz="750"/>
            </a:lvl4pPr>
            <a:lvl5pPr marL="1523939" indent="0">
              <a:buNone/>
              <a:defRPr sz="750"/>
            </a:lvl5pPr>
            <a:lvl6pPr marL="1904924" indent="0">
              <a:buNone/>
              <a:defRPr sz="750"/>
            </a:lvl6pPr>
            <a:lvl7pPr marL="2285909" indent="0">
              <a:buNone/>
              <a:defRPr sz="750"/>
            </a:lvl7pPr>
            <a:lvl8pPr marL="2666893" indent="0">
              <a:buNone/>
              <a:defRPr sz="750"/>
            </a:lvl8pPr>
            <a:lvl9pPr marL="3047878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8C8D1B1-BE93-4690-A0AE-1158AC3168DC}" type="datetimeFigureOut">
              <a:rPr lang="en-CA" smtClean="0"/>
              <a:pPr>
                <a:defRPr/>
              </a:pPr>
              <a:t>2023-08-20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53E9E3-EA0C-4E89-A3AB-712E1DAEE9FD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152615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1667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2667"/>
            </a:lvl1pPr>
            <a:lvl2pPr marL="380985" indent="0">
              <a:buNone/>
              <a:defRPr sz="2333"/>
            </a:lvl2pPr>
            <a:lvl3pPr marL="761970" indent="0">
              <a:buNone/>
              <a:defRPr sz="2000"/>
            </a:lvl3pPr>
            <a:lvl4pPr marL="1142954" indent="0">
              <a:buNone/>
              <a:defRPr sz="1667"/>
            </a:lvl4pPr>
            <a:lvl5pPr marL="1523939" indent="0">
              <a:buNone/>
              <a:defRPr sz="1667"/>
            </a:lvl5pPr>
            <a:lvl6pPr marL="1904924" indent="0">
              <a:buNone/>
              <a:defRPr sz="1667"/>
            </a:lvl6pPr>
            <a:lvl7pPr marL="2285909" indent="0">
              <a:buNone/>
              <a:defRPr sz="1667"/>
            </a:lvl7pPr>
            <a:lvl8pPr marL="2666893" indent="0">
              <a:buNone/>
              <a:defRPr sz="1667"/>
            </a:lvl8pPr>
            <a:lvl9pPr marL="3047878" indent="0">
              <a:buNone/>
              <a:defRPr sz="1667"/>
            </a:lvl9pPr>
          </a:lstStyle>
          <a:p>
            <a:r>
              <a:rPr lang="en-US"/>
              <a:t>Click icon to add picture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167"/>
            </a:lvl1pPr>
            <a:lvl2pPr marL="380985" indent="0">
              <a:buNone/>
              <a:defRPr sz="1000"/>
            </a:lvl2pPr>
            <a:lvl3pPr marL="761970" indent="0">
              <a:buNone/>
              <a:defRPr sz="833"/>
            </a:lvl3pPr>
            <a:lvl4pPr marL="1142954" indent="0">
              <a:buNone/>
              <a:defRPr sz="750"/>
            </a:lvl4pPr>
            <a:lvl5pPr marL="1523939" indent="0">
              <a:buNone/>
              <a:defRPr sz="750"/>
            </a:lvl5pPr>
            <a:lvl6pPr marL="1904924" indent="0">
              <a:buNone/>
              <a:defRPr sz="750"/>
            </a:lvl6pPr>
            <a:lvl7pPr marL="2285909" indent="0">
              <a:buNone/>
              <a:defRPr sz="750"/>
            </a:lvl7pPr>
            <a:lvl8pPr marL="2666893" indent="0">
              <a:buNone/>
              <a:defRPr sz="750"/>
            </a:lvl8pPr>
            <a:lvl9pPr marL="3047878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412B586-0C0B-4D2D-A124-BB5E8FE0D658}" type="datetimeFigureOut">
              <a:rPr lang="en-CA" smtClean="0"/>
              <a:pPr>
                <a:defRPr/>
              </a:pPr>
              <a:t>2023-08-20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2F8DD9-D597-4458-8B98-42E6EE88E7EF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580251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DFE8EA4-2082-4080-8F71-30D784416824}" type="datetimeFigureOut">
              <a:rPr lang="en-CA" smtClean="0"/>
              <a:pPr>
                <a:defRPr/>
              </a:pPr>
              <a:t>2023-08-20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9F7471-0048-41A9-83E6-F7CDFE79583A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695420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2CF140-D4E0-4C38-964F-69E2C8A52B20}" type="datetimeFigureOut">
              <a:rPr lang="en-CA" smtClean="0"/>
              <a:pPr>
                <a:defRPr/>
              </a:pPr>
              <a:t>2023-08-20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ED92AF-78BF-4941-B926-9A6CF37DA45B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98781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1"/>
          <p:cNvGrpSpPr/>
          <p:nvPr/>
        </p:nvGrpSpPr>
        <p:grpSpPr>
          <a:xfrm>
            <a:off x="0" y="0"/>
            <a:ext cx="9144000" cy="5334000"/>
            <a:chOff x="0" y="0"/>
            <a:chExt cx="9144000" cy="6400800"/>
          </a:xfrm>
        </p:grpSpPr>
        <p:sp>
          <p:nvSpPr>
            <p:cNvPr id="16" name="Rectangle 15"/>
            <p:cNvSpPr/>
            <p:nvPr/>
          </p:nvSpPr>
          <p:spPr>
            <a:xfrm>
              <a:off x="1828800" y="4572000"/>
              <a:ext cx="6858000" cy="1828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0" y="0"/>
              <a:ext cx="9144000" cy="6400800"/>
              <a:chOff x="0" y="0"/>
              <a:chExt cx="9144000" cy="6400800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0" y="0"/>
                <a:ext cx="1828800" cy="64008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0" y="4572000"/>
                <a:ext cx="9144000" cy="18288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reflection blurRad="6350" stA="50000" endA="300" endPos="38500" dist="508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  <p:sp>
          <p:nvSpPr>
            <p:cNvPr id="13" name="Rectangle 12"/>
            <p:cNvSpPr/>
            <p:nvPr/>
          </p:nvSpPr>
          <p:spPr>
            <a:xfrm>
              <a:off x="0" y="4572000"/>
              <a:ext cx="1828800" cy="1828800"/>
            </a:xfrm>
            <a:prstGeom prst="rect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34200" y="5461000"/>
            <a:ext cx="1676400" cy="190500"/>
          </a:xfrm>
        </p:spPr>
        <p:txBody>
          <a:bodyPr vert="horz" lIns="91440" tIns="45720" rIns="91440" bIns="45720" rtlCol="0" anchor="t" anchorCtr="0"/>
          <a:lstStyle>
            <a:lvl1pPr marL="0" algn="r" defTabSz="761970" rtl="0" eaLnBrk="1" latinLnBrk="0" hangingPunct="1">
              <a:defRPr sz="750" kern="1200" cap="small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lvl1pPr>
          </a:lstStyle>
          <a:p>
            <a:fld id="{DB629BC0-B554-4DD3-B88C-7EE28A0E93EA}" type="datetimeFigureOut">
              <a:rPr lang="en-CA" smtClean="0"/>
              <a:t>2023-08-20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91553" y="5461000"/>
            <a:ext cx="1676400" cy="190500"/>
          </a:xfrm>
        </p:spPr>
        <p:txBody>
          <a:bodyPr anchor="t" anchorCtr="0"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70076" y="5461000"/>
            <a:ext cx="762000" cy="190500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algn="ctr">
              <a:defRPr sz="750" kern="1200" cap="small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lvl1pPr>
          </a:lstStyle>
          <a:p>
            <a:fld id="{DD49FB65-699A-4D6C-8BC3-E5B4CEC01E3B}" type="slidenum">
              <a:rPr lang="en-CA" smtClean="0"/>
              <a:t>‹#›</a:t>
            </a:fld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4889500"/>
            <a:ext cx="6570722" cy="381000"/>
          </a:xfrm>
        </p:spPr>
        <p:txBody>
          <a:bodyPr>
            <a:normAutofit/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>
            <a:lvl1pPr marL="0" indent="0" algn="l">
              <a:spcBef>
                <a:spcPts val="0"/>
              </a:spcBef>
              <a:buNone/>
              <a:defRPr sz="1667">
                <a:solidFill>
                  <a:schemeClr val="tx1">
                    <a:alpha val="50000"/>
                  </a:schemeClr>
                </a:solidFill>
              </a:defRPr>
            </a:lvl1pPr>
            <a:lvl2pPr marL="380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1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2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39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4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66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47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0" y="3873500"/>
            <a:ext cx="6553200" cy="1016000"/>
          </a:xfrm>
        </p:spPr>
        <p:txBody>
          <a:bodyPr anchor="b" anchorCtr="0">
            <a:noAutofit/>
          </a:bodyPr>
          <a:lstStyle>
            <a:lvl1pPr algn="l">
              <a:defRPr sz="3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14" name="Picture 2" descr="C:\Users\Murray\Pictures\Christian Art\Eye Effects\All Pictures\bibleglow001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14" t="10508" r="23814" b="10583"/>
          <a:stretch/>
        </p:blipFill>
        <p:spPr bwMode="auto">
          <a:xfrm>
            <a:off x="-31812" y="3810000"/>
            <a:ext cx="1860612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26076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29BC0-B554-4DD3-B88C-7EE28A0E93EA}" type="datetimeFigureOut">
              <a:rPr lang="en-CA" smtClean="0"/>
              <a:t>2023-08-20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400" y="444500"/>
            <a:ext cx="762000" cy="508000"/>
          </a:xfrm>
          <a:prstGeom prst="rect">
            <a:avLst/>
          </a:prstGeom>
        </p:spPr>
        <p:txBody>
          <a:bodyPr/>
          <a:lstStyle/>
          <a:p>
            <a:fld id="{DD49FB65-699A-4D6C-8BC3-E5B4CEC01E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817625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0"/>
          <p:cNvGrpSpPr/>
          <p:nvPr/>
        </p:nvGrpSpPr>
        <p:grpSpPr>
          <a:xfrm>
            <a:off x="0" y="0"/>
            <a:ext cx="9144000" cy="5715000"/>
            <a:chOff x="0" y="0"/>
            <a:chExt cx="9144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828800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0" y="2514600"/>
              <a:ext cx="1828800" cy="1828800"/>
            </a:xfrm>
            <a:prstGeom prst="rect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828800" y="2514600"/>
              <a:ext cx="7315200" cy="1828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761970" rtl="0" eaLnBrk="1" latinLnBrk="0" hangingPunct="1"/>
              <a:endParaRPr sz="15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222500"/>
            <a:ext cx="6629400" cy="952500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l" defTabSz="761970" rtl="0" eaLnBrk="1" latinLnBrk="0" hangingPunct="1">
              <a:spcBef>
                <a:spcPct val="0"/>
              </a:spcBef>
              <a:buNone/>
              <a:defRPr sz="3000" kern="1200" cap="small" spc="167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3746500"/>
            <a:ext cx="1524000" cy="17145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200000"/>
              </a:lnSpc>
              <a:buNone/>
              <a:defRPr sz="1333" b="1" kern="1200">
                <a:solidFill>
                  <a:srgbClr val="000000">
                    <a:alpha val="50196"/>
                  </a:srgbClr>
                </a:solidFill>
                <a:latin typeface="+mn-lt"/>
                <a:ea typeface="+mn-ea"/>
                <a:cs typeface="+mn-cs"/>
              </a:defRPr>
            </a:lvl1pPr>
            <a:lvl2pPr marL="38098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76197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3pPr>
            <a:lvl4pPr marL="1142954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4pPr>
            <a:lvl5pPr marL="1523939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5pPr>
            <a:lvl6pPr marL="1904924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6pPr>
            <a:lvl7pPr marL="2285909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7pPr>
            <a:lvl8pPr marL="2666893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8pPr>
            <a:lvl9pPr marL="3047878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761970" rtl="0" eaLnBrk="1" latinLnBrk="0" hangingPunct="1">
              <a:lnSpc>
                <a:spcPct val="150000"/>
              </a:lnSpc>
              <a:spcBef>
                <a:spcPts val="1500"/>
              </a:spcBef>
              <a:buClr>
                <a:schemeClr val="accent1"/>
              </a:buClr>
              <a:buSzPct val="80000"/>
              <a:buFont typeface="Wingdings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31152" y="5463540"/>
            <a:ext cx="1673352" cy="190500"/>
          </a:xfrm>
        </p:spPr>
        <p:txBody>
          <a:bodyPr/>
          <a:lstStyle/>
          <a:p>
            <a:fld id="{DB629BC0-B554-4DD3-B88C-7EE28A0E93EA}" type="datetimeFigureOut">
              <a:rPr lang="en-CA" smtClean="0"/>
              <a:t>2023-08-20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92808" y="5463540"/>
            <a:ext cx="1673352" cy="190500"/>
          </a:xfrm>
        </p:spPr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67656" y="5463540"/>
            <a:ext cx="762000" cy="1905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/>
          <a:lstStyle>
            <a:lvl1pPr marL="0" algn="ctr" defTabSz="761970" rtl="0" eaLnBrk="1" latinLnBrk="0" hangingPunct="1">
              <a:defRPr sz="750" kern="1200" cap="small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lvl1pPr>
          </a:lstStyle>
          <a:p>
            <a:fld id="{DD49FB65-699A-4D6C-8BC3-E5B4CEC01E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029354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190500"/>
            <a:ext cx="6248400" cy="9525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38400" y="1915584"/>
            <a:ext cx="2971800" cy="3189553"/>
          </a:xfrm>
        </p:spPr>
        <p:txBody>
          <a:bodyPr>
            <a:normAutofit/>
          </a:bodyPr>
          <a:lstStyle>
            <a:lvl1pPr marL="190492" indent="-190492">
              <a:defRPr sz="1500"/>
            </a:lvl1pPr>
            <a:lvl2pPr marL="380985" indent="-190492">
              <a:defRPr sz="1500"/>
            </a:lvl2pPr>
            <a:lvl3pPr marL="571477" indent="-190492">
              <a:defRPr sz="1500"/>
            </a:lvl3pPr>
            <a:lvl4pPr marL="761970" indent="-190492">
              <a:defRPr sz="1500"/>
            </a:lvl4pPr>
            <a:lvl5pPr marL="952462" indent="-190492"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0" y="1915584"/>
            <a:ext cx="2971800" cy="3189553"/>
          </a:xfrm>
        </p:spPr>
        <p:txBody>
          <a:bodyPr>
            <a:normAutofit/>
          </a:bodyPr>
          <a:lstStyle>
            <a:lvl1pPr marL="190492" indent="-190492">
              <a:defRPr sz="1500"/>
            </a:lvl1pPr>
            <a:lvl2pPr marL="380985" indent="-190492">
              <a:defRPr sz="1500"/>
            </a:lvl2pPr>
            <a:lvl3pPr marL="571477" indent="-190492">
              <a:defRPr sz="1500"/>
            </a:lvl3pPr>
            <a:lvl4pPr marL="761970" indent="-190492">
              <a:defRPr sz="1500"/>
            </a:lvl4pPr>
            <a:lvl5pPr marL="952462" indent="-190492"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29BC0-B554-4DD3-B88C-7EE28A0E93EA}" type="datetimeFigureOut">
              <a:rPr lang="en-CA" smtClean="0"/>
              <a:t>2023-08-20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3400" y="444500"/>
            <a:ext cx="762000" cy="508000"/>
          </a:xfrm>
          <a:prstGeom prst="rect">
            <a:avLst/>
          </a:prstGeom>
        </p:spPr>
        <p:txBody>
          <a:bodyPr/>
          <a:lstStyle/>
          <a:p>
            <a:fld id="{DD49FB65-699A-4D6C-8BC3-E5B4CEC01E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479530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190500"/>
            <a:ext cx="62484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8400" y="1909748"/>
            <a:ext cx="2971800" cy="533135"/>
          </a:xfrm>
        </p:spPr>
        <p:txBody>
          <a:bodyPr vert="horz" lIns="91440" tIns="45720" rIns="91440" bIns="45720" rtlCol="0" anchor="ctr" anchorCtr="0">
            <a:noAutofit/>
          </a:bodyPr>
          <a:lstStyle>
            <a:lvl1pPr marL="0" indent="0">
              <a:buNone/>
              <a:defRPr sz="1833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marL="0" lvl="0" indent="0" algn="l" defTabSz="761970" rtl="0" eaLnBrk="1" latinLnBrk="0" hangingPunct="1">
              <a:spcBef>
                <a:spcPts val="1500"/>
              </a:spcBef>
              <a:buClr>
                <a:schemeClr val="accent1"/>
              </a:buClr>
              <a:buSzPct val="80000"/>
              <a:buFont typeface="Wingdings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47925" y="2614706"/>
            <a:ext cx="2971800" cy="2499360"/>
          </a:xfrm>
        </p:spPr>
        <p:txBody>
          <a:bodyPr vert="horz" lIns="91440" tIns="45720" rIns="91440" bIns="45720" rtlCol="0">
            <a:normAutofit/>
          </a:bodyPr>
          <a:lstStyle>
            <a:lvl1pPr marL="190492" indent="-190492" algn="l" defTabSz="761970" rtl="0" eaLnBrk="1" latinLnBrk="0" hangingPunct="1">
              <a:buSzPct val="80000"/>
              <a:buFont typeface="Wingdings" pitchFamily="2" charset="2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indent="-190492" algn="l" defTabSz="761970" rtl="0" eaLnBrk="1" latinLnBrk="0" hangingPunct="1">
              <a:buSzPct val="80000"/>
              <a:buFont typeface="Wingdings" pitchFamily="2" charset="2"/>
              <a:tabLst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1477" indent="-190492" algn="l" defTabSz="761970" rtl="0" eaLnBrk="1" latinLnBrk="0" hangingPunct="1">
              <a:buSzPct val="80000"/>
              <a:buFont typeface="Wingdings" pitchFamily="2" charset="2"/>
              <a:tabLst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1970" indent="-190492" algn="l" defTabSz="761970" rtl="0" eaLnBrk="1" latinLnBrk="0" hangingPunct="1">
              <a:buSzPct val="80000"/>
              <a:buFont typeface="Wingdings" pitchFamily="2" charset="2"/>
              <a:tabLst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52462" indent="-190492" algn="l" defTabSz="761970" rtl="0" eaLnBrk="1" latinLnBrk="0" hangingPunct="1">
              <a:buSzPct val="80000"/>
              <a:buFont typeface="Wingdings" pitchFamily="2" charset="2"/>
              <a:tabLst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15000" y="1909748"/>
            <a:ext cx="2971800" cy="53313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833" b="0">
                <a:latin typeface="+mj-lt"/>
              </a:defRPr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15000" y="2614706"/>
            <a:ext cx="2971800" cy="2501635"/>
          </a:xfrm>
        </p:spPr>
        <p:txBody>
          <a:bodyPr vert="horz" lIns="91440" tIns="45720" rIns="91440" bIns="45720" rtlCol="0">
            <a:normAutofit/>
          </a:bodyPr>
          <a:lstStyle>
            <a:lvl1pPr marL="190492" indent="-190492" algn="l" defTabSz="761970" rtl="0" eaLnBrk="1" latinLnBrk="0" hangingPunct="1">
              <a:buSzPct val="80000"/>
              <a:buFont typeface="Wingdings" pitchFamily="2" charset="2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indent="-190492" algn="l" defTabSz="761970" rtl="0" eaLnBrk="1" latinLnBrk="0" hangingPunct="1">
              <a:buSzPct val="80000"/>
              <a:buFont typeface="Wingdings" pitchFamily="2" charset="2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1477" indent="-190492" algn="l" defTabSz="761970" rtl="0" eaLnBrk="1" latinLnBrk="0" hangingPunct="1">
              <a:buSzPct val="80000"/>
              <a:buFont typeface="Wingdings" pitchFamily="2" charset="2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1970" indent="-190492" algn="l" defTabSz="761970" rtl="0" eaLnBrk="1" latinLnBrk="0" hangingPunct="1">
              <a:buSzPct val="80000"/>
              <a:buFont typeface="Wingdings" pitchFamily="2" charset="2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52462" indent="-190492" algn="l" defTabSz="761970" rtl="0" eaLnBrk="1" latinLnBrk="0" hangingPunct="1">
              <a:buSzPct val="80000"/>
              <a:buFont typeface="Wingdings" pitchFamily="2" charset="2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29BC0-B554-4DD3-B88C-7EE28A0E93EA}" type="datetimeFigureOut">
              <a:rPr lang="en-CA" smtClean="0"/>
              <a:t>2023-08-20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33400" y="444500"/>
            <a:ext cx="762000" cy="508000"/>
          </a:xfrm>
          <a:prstGeom prst="rect">
            <a:avLst/>
          </a:prstGeom>
        </p:spPr>
        <p:txBody>
          <a:bodyPr/>
          <a:lstStyle/>
          <a:p>
            <a:fld id="{DD49FB65-699A-4D6C-8BC3-E5B4CEC01E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7021717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0"/>
          <p:cNvGrpSpPr/>
          <p:nvPr/>
        </p:nvGrpSpPr>
        <p:grpSpPr>
          <a:xfrm>
            <a:off x="0" y="0"/>
            <a:ext cx="9144000" cy="1397000"/>
            <a:chOff x="0" y="0"/>
            <a:chExt cx="9144000" cy="16764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9144000" cy="1676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761970" rtl="0" eaLnBrk="1" latinLnBrk="0" hangingPunct="1"/>
              <a:endParaRPr sz="15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Oval 9"/>
            <p:cNvSpPr/>
            <p:nvPr/>
          </p:nvSpPr>
          <p:spPr>
            <a:xfrm>
              <a:off x="495300" y="4191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29BC0-B554-4DD3-B88C-7EE28A0E93EA}" type="datetimeFigureOut">
              <a:rPr lang="en-CA" smtClean="0"/>
              <a:t>2023-08-20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533400" y="444500"/>
            <a:ext cx="762000" cy="508000"/>
          </a:xfrm>
          <a:prstGeom prst="rect">
            <a:avLst/>
          </a:prstGeom>
        </p:spPr>
        <p:txBody>
          <a:bodyPr/>
          <a:lstStyle/>
          <a:p>
            <a:fld id="{DD49FB65-699A-4D6C-8BC3-E5B4CEC01E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577161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9"/>
          <p:cNvGrpSpPr/>
          <p:nvPr/>
        </p:nvGrpSpPr>
        <p:grpSpPr>
          <a:xfrm>
            <a:off x="0" y="0"/>
            <a:ext cx="1828800" cy="1397000"/>
            <a:chOff x="457200" y="457200"/>
            <a:chExt cx="1828800" cy="1676400"/>
          </a:xfrm>
        </p:grpSpPr>
        <p:sp>
          <p:nvSpPr>
            <p:cNvPr id="8" name="Rectangle 7"/>
            <p:cNvSpPr/>
            <p:nvPr/>
          </p:nvSpPr>
          <p:spPr>
            <a:xfrm>
              <a:off x="457200" y="45720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Oval 8"/>
            <p:cNvSpPr/>
            <p:nvPr/>
          </p:nvSpPr>
          <p:spPr>
            <a:xfrm>
              <a:off x="952500" y="8763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29BC0-B554-4DD3-B88C-7EE28A0E93EA}" type="datetimeFigureOut">
              <a:rPr lang="en-CA" smtClean="0"/>
              <a:t>2023-08-20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33400" y="444500"/>
            <a:ext cx="762000" cy="508000"/>
          </a:xfrm>
          <a:prstGeom prst="rect">
            <a:avLst/>
          </a:prstGeom>
        </p:spPr>
        <p:txBody>
          <a:bodyPr/>
          <a:lstStyle/>
          <a:p>
            <a:fld id="{DD49FB65-699A-4D6C-8BC3-E5B4CEC01E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454896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1448" y="190500"/>
            <a:ext cx="6245352" cy="952500"/>
          </a:xfrm>
        </p:spPr>
        <p:txBody>
          <a:bodyPr vert="horz" lIns="91440" tIns="45720" rIns="91440" bIns="45720" rtlCol="0" anchor="ctr">
            <a:normAutofit/>
          </a:bodyPr>
          <a:lstStyle>
            <a:lvl1pPr algn="r" defTabSz="761970" rtl="0" eaLnBrk="1" latinLnBrk="0" hangingPunct="1">
              <a:spcBef>
                <a:spcPct val="0"/>
              </a:spcBef>
              <a:buNone/>
              <a:defRPr sz="3667" kern="1200" cap="small" spc="167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06624" y="2039159"/>
            <a:ext cx="5715000" cy="2942665"/>
          </a:xfrm>
        </p:spPr>
        <p:txBody>
          <a:bodyPr>
            <a:normAutofit/>
          </a:bodyPr>
          <a:lstStyle>
            <a:lvl1pPr>
              <a:defRPr sz="1833"/>
            </a:lvl1pPr>
            <a:lvl2pPr>
              <a:defRPr sz="1667"/>
            </a:lvl2pPr>
            <a:lvl3pPr>
              <a:defRPr sz="1500"/>
            </a:lvl3pPr>
            <a:lvl4pPr>
              <a:defRPr sz="1333"/>
            </a:lvl4pPr>
            <a:lvl5pPr>
              <a:defRPr sz="1333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2526242"/>
            <a:ext cx="1524000" cy="1968500"/>
          </a:xfrm>
        </p:spPr>
        <p:txBody>
          <a:bodyPr/>
          <a:lstStyle>
            <a:lvl1pPr marL="0" indent="0">
              <a:lnSpc>
                <a:spcPct val="150000"/>
              </a:lnSpc>
              <a:buNone/>
              <a:defRPr sz="1167" b="1">
                <a:solidFill>
                  <a:srgbClr val="000000">
                    <a:alpha val="50196"/>
                  </a:srgbClr>
                </a:solidFill>
              </a:defRPr>
            </a:lvl1pPr>
            <a:lvl2pPr marL="380985" indent="0">
              <a:buNone/>
              <a:defRPr sz="1000"/>
            </a:lvl2pPr>
            <a:lvl3pPr marL="761970" indent="0">
              <a:buNone/>
              <a:defRPr sz="833"/>
            </a:lvl3pPr>
            <a:lvl4pPr marL="1142954" indent="0">
              <a:buNone/>
              <a:defRPr sz="750"/>
            </a:lvl4pPr>
            <a:lvl5pPr marL="1523939" indent="0">
              <a:buNone/>
              <a:defRPr sz="750"/>
            </a:lvl5pPr>
            <a:lvl6pPr marL="1904924" indent="0">
              <a:buNone/>
              <a:defRPr sz="750"/>
            </a:lvl6pPr>
            <a:lvl7pPr marL="2285909" indent="0">
              <a:buNone/>
              <a:defRPr sz="750"/>
            </a:lvl7pPr>
            <a:lvl8pPr marL="2666893" indent="0">
              <a:buNone/>
              <a:defRPr sz="750"/>
            </a:lvl8pPr>
            <a:lvl9pPr marL="3047878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29BC0-B554-4DD3-B88C-7EE28A0E93EA}" type="datetimeFigureOut">
              <a:rPr lang="en-CA" smtClean="0"/>
              <a:t>2023-08-20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3400" y="444500"/>
            <a:ext cx="762000" cy="508000"/>
          </a:xfrm>
          <a:prstGeom prst="rect">
            <a:avLst/>
          </a:prstGeom>
        </p:spPr>
        <p:txBody>
          <a:bodyPr/>
          <a:lstStyle/>
          <a:p>
            <a:fld id="{DD49FB65-699A-4D6C-8BC3-E5B4CEC01E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856729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1448" y="190500"/>
            <a:ext cx="6245352" cy="952500"/>
          </a:xfrm>
        </p:spPr>
        <p:txBody>
          <a:bodyPr vert="horz" lIns="91440" tIns="45720" rIns="91440" bIns="45720" rtlCol="0" anchor="ctr">
            <a:normAutofit/>
          </a:bodyPr>
          <a:lstStyle>
            <a:lvl1pPr algn="r" defTabSz="761970" rtl="0" eaLnBrk="1" latinLnBrk="0" hangingPunct="1">
              <a:spcBef>
                <a:spcPct val="0"/>
              </a:spcBef>
              <a:buNone/>
              <a:defRPr sz="3667" kern="1200" cap="small" spc="167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06624" y="2042160"/>
            <a:ext cx="5715000" cy="2941320"/>
          </a:xfrm>
          <a:noFill/>
          <a:ln w="101600" cmpd="sng">
            <a:miter lim="800000"/>
          </a:ln>
          <a:effectLst>
            <a:outerShdw blurRad="63500" sx="102000" sy="102000" algn="ctr" rotWithShape="0">
              <a:prstClr val="black">
                <a:alpha val="3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>
            <a:normAutofit/>
          </a:bodyPr>
          <a:lstStyle>
            <a:lvl1pPr marL="0" indent="0">
              <a:buNone/>
              <a:defRPr sz="1667"/>
            </a:lvl1pPr>
            <a:lvl2pPr marL="380985" indent="0">
              <a:buNone/>
              <a:defRPr sz="2333"/>
            </a:lvl2pPr>
            <a:lvl3pPr marL="761970" indent="0">
              <a:buNone/>
              <a:defRPr sz="2000"/>
            </a:lvl3pPr>
            <a:lvl4pPr marL="1142954" indent="0">
              <a:buNone/>
              <a:defRPr sz="1667"/>
            </a:lvl4pPr>
            <a:lvl5pPr marL="1523939" indent="0">
              <a:buNone/>
              <a:defRPr sz="1667"/>
            </a:lvl5pPr>
            <a:lvl6pPr marL="1904924" indent="0">
              <a:buNone/>
              <a:defRPr sz="1667"/>
            </a:lvl6pPr>
            <a:lvl7pPr marL="2285909" indent="0">
              <a:buNone/>
              <a:defRPr sz="1667"/>
            </a:lvl7pPr>
            <a:lvl8pPr marL="2666893" indent="0">
              <a:buNone/>
              <a:defRPr sz="1667"/>
            </a:lvl8pPr>
            <a:lvl9pPr marL="3047878" indent="0">
              <a:buNone/>
              <a:defRPr sz="1667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2526241"/>
            <a:ext cx="1527048" cy="196596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50000"/>
              </a:lnSpc>
              <a:buNone/>
              <a:defRPr sz="1167" b="1" kern="1200">
                <a:solidFill>
                  <a:srgbClr val="000000">
                    <a:alpha val="50196"/>
                  </a:srgbClr>
                </a:solidFill>
                <a:latin typeface="+mn-lt"/>
                <a:ea typeface="+mn-ea"/>
                <a:cs typeface="+mn-cs"/>
              </a:defRPr>
            </a:lvl1pPr>
            <a:lvl2pPr marL="380985" indent="0">
              <a:buNone/>
              <a:defRPr sz="1000"/>
            </a:lvl2pPr>
            <a:lvl3pPr marL="761970" indent="0">
              <a:buNone/>
              <a:defRPr sz="833"/>
            </a:lvl3pPr>
            <a:lvl4pPr marL="1142954" indent="0">
              <a:buNone/>
              <a:defRPr sz="750"/>
            </a:lvl4pPr>
            <a:lvl5pPr marL="1523939" indent="0">
              <a:buNone/>
              <a:defRPr sz="750"/>
            </a:lvl5pPr>
            <a:lvl6pPr marL="1904924" indent="0">
              <a:buNone/>
              <a:defRPr sz="750"/>
            </a:lvl6pPr>
            <a:lvl7pPr marL="2285909" indent="0">
              <a:buNone/>
              <a:defRPr sz="750"/>
            </a:lvl7pPr>
            <a:lvl8pPr marL="2666893" indent="0">
              <a:buNone/>
              <a:defRPr sz="750"/>
            </a:lvl8pPr>
            <a:lvl9pPr marL="3047878" indent="0">
              <a:buNone/>
              <a:defRPr sz="750"/>
            </a:lvl9pPr>
          </a:lstStyle>
          <a:p>
            <a:pPr marL="0" lvl="0" indent="0" algn="l" defTabSz="761970" rtl="0" eaLnBrk="1" latinLnBrk="0" hangingPunct="1">
              <a:lnSpc>
                <a:spcPct val="150000"/>
              </a:lnSpc>
              <a:spcBef>
                <a:spcPts val="1500"/>
              </a:spcBef>
              <a:buClr>
                <a:schemeClr val="accent1"/>
              </a:buClr>
              <a:buSzPct val="80000"/>
              <a:buFont typeface="Wingdings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29BC0-B554-4DD3-B88C-7EE28A0E93EA}" type="datetimeFigureOut">
              <a:rPr lang="en-CA" smtClean="0"/>
              <a:t>2023-08-20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3400" y="444500"/>
            <a:ext cx="762000" cy="508000"/>
          </a:xfrm>
          <a:prstGeom prst="rect">
            <a:avLst/>
          </a:prstGeom>
        </p:spPr>
        <p:txBody>
          <a:bodyPr/>
          <a:lstStyle/>
          <a:p>
            <a:fld id="{DD49FB65-699A-4D6C-8BC3-E5B4CEC01E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2067124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29BC0-B554-4DD3-B88C-7EE28A0E93EA}" type="datetimeFigureOut">
              <a:rPr lang="en-CA" smtClean="0"/>
              <a:t>2023-08-20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400" y="444500"/>
            <a:ext cx="762000" cy="508000"/>
          </a:xfrm>
          <a:prstGeom prst="rect">
            <a:avLst/>
          </a:prstGeom>
        </p:spPr>
        <p:txBody>
          <a:bodyPr/>
          <a:lstStyle/>
          <a:p>
            <a:fld id="{DD49FB65-699A-4D6C-8BC3-E5B4CEC01E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1367039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0"/>
          <p:cNvGrpSpPr/>
          <p:nvPr/>
        </p:nvGrpSpPr>
        <p:grpSpPr>
          <a:xfrm>
            <a:off x="0" y="0"/>
            <a:ext cx="9144000" cy="5715000"/>
            <a:chOff x="-442912" y="457200"/>
            <a:chExt cx="9144000" cy="6858000"/>
          </a:xfrm>
        </p:grpSpPr>
        <p:sp>
          <p:nvSpPr>
            <p:cNvPr id="18" name="Rectangle 17"/>
            <p:cNvSpPr/>
            <p:nvPr/>
          </p:nvSpPr>
          <p:spPr>
            <a:xfrm>
              <a:off x="-442912" y="457200"/>
              <a:ext cx="9129712" cy="1676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872288" y="457200"/>
              <a:ext cx="1828800" cy="685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6872288" y="45720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1" name="Oval 20"/>
            <p:cNvSpPr/>
            <p:nvPr/>
          </p:nvSpPr>
          <p:spPr>
            <a:xfrm>
              <a:off x="7367588" y="8763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7600" y="1915584"/>
            <a:ext cx="1447800" cy="318955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1905000"/>
            <a:ext cx="5943600" cy="320013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29BC0-B554-4DD3-B88C-7EE28A0E93EA}" type="datetimeFigureOut">
              <a:rPr lang="en-CA" smtClean="0"/>
              <a:t>2023-08-20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48600" y="444500"/>
            <a:ext cx="762000" cy="508000"/>
          </a:xfrm>
          <a:prstGeom prst="rect">
            <a:avLst/>
          </a:prstGeom>
        </p:spPr>
        <p:txBody>
          <a:bodyPr/>
          <a:lstStyle/>
          <a:p>
            <a:fld id="{DD49FB65-699A-4D6C-8BC3-E5B4CEC01E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8282534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80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1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2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39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4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66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47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C84F2-4495-4A62-B03A-EE2049E097EB}" type="datetimeFigureOut">
              <a:rPr lang="en-CA" smtClean="0"/>
              <a:t>2023-08-20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A012B-0771-4632-9E2C-463DB0E64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4005011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C84F2-4495-4A62-B03A-EE2049E097EB}" type="datetimeFigureOut">
              <a:rPr lang="en-CA" smtClean="0"/>
              <a:t>2023-08-20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A012B-0771-4632-9E2C-463DB0E64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956259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3333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1pPr>
            <a:lvl2pPr marL="38098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76197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3pPr>
            <a:lvl4pPr marL="1142954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4pPr>
            <a:lvl5pPr marL="1523939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5pPr>
            <a:lvl6pPr marL="1904924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6pPr>
            <a:lvl7pPr marL="2285909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7pPr>
            <a:lvl8pPr marL="2666893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8pPr>
            <a:lvl9pPr marL="3047878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C84F2-4495-4A62-B03A-EE2049E097EB}" type="datetimeFigureOut">
              <a:rPr lang="en-CA" smtClean="0"/>
              <a:t>2023-08-20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A012B-0771-4632-9E2C-463DB0E64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135792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/>
          <a:lstStyle>
            <a:lvl1pPr>
              <a:defRPr sz="2333"/>
            </a:lvl1pPr>
            <a:lvl2pPr>
              <a:defRPr sz="2000"/>
            </a:lvl2pPr>
            <a:lvl3pPr>
              <a:defRPr sz="1667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>
            <a:lvl1pPr>
              <a:defRPr sz="2333"/>
            </a:lvl1pPr>
            <a:lvl2pPr>
              <a:defRPr sz="2000"/>
            </a:lvl2pPr>
            <a:lvl3pPr>
              <a:defRPr sz="1667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C84F2-4495-4A62-B03A-EE2049E097EB}" type="datetimeFigureOut">
              <a:rPr lang="en-CA" smtClean="0"/>
              <a:t>2023-08-20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A012B-0771-4632-9E2C-463DB0E64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6718278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000"/>
            </a:lvl1pPr>
            <a:lvl2pPr>
              <a:defRPr sz="1667"/>
            </a:lvl2pPr>
            <a:lvl3pPr>
              <a:defRPr sz="15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000"/>
            </a:lvl1pPr>
            <a:lvl2pPr>
              <a:defRPr sz="1667"/>
            </a:lvl2pPr>
            <a:lvl3pPr>
              <a:defRPr sz="15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C84F2-4495-4A62-B03A-EE2049E097EB}" type="datetimeFigureOut">
              <a:rPr lang="en-CA" smtClean="0"/>
              <a:t>2023-08-20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A012B-0771-4632-9E2C-463DB0E64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685895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C84F2-4495-4A62-B03A-EE2049E097EB}" type="datetimeFigureOut">
              <a:rPr lang="en-CA" smtClean="0"/>
              <a:t>2023-08-20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A012B-0771-4632-9E2C-463DB0E64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7847879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C84F2-4495-4A62-B03A-EE2049E097EB}" type="datetimeFigureOut">
              <a:rPr lang="en-CA" smtClean="0"/>
              <a:t>2023-08-20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A012B-0771-4632-9E2C-463DB0E64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1482780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1667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2667"/>
            </a:lvl1pPr>
            <a:lvl2pPr>
              <a:defRPr sz="2333"/>
            </a:lvl2pPr>
            <a:lvl3pPr>
              <a:defRPr sz="2000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167"/>
            </a:lvl1pPr>
            <a:lvl2pPr marL="380985" indent="0">
              <a:buNone/>
              <a:defRPr sz="1000"/>
            </a:lvl2pPr>
            <a:lvl3pPr marL="761970" indent="0">
              <a:buNone/>
              <a:defRPr sz="833"/>
            </a:lvl3pPr>
            <a:lvl4pPr marL="1142954" indent="0">
              <a:buNone/>
              <a:defRPr sz="750"/>
            </a:lvl4pPr>
            <a:lvl5pPr marL="1523939" indent="0">
              <a:buNone/>
              <a:defRPr sz="750"/>
            </a:lvl5pPr>
            <a:lvl6pPr marL="1904924" indent="0">
              <a:buNone/>
              <a:defRPr sz="750"/>
            </a:lvl6pPr>
            <a:lvl7pPr marL="2285909" indent="0">
              <a:buNone/>
              <a:defRPr sz="750"/>
            </a:lvl7pPr>
            <a:lvl8pPr marL="2666893" indent="0">
              <a:buNone/>
              <a:defRPr sz="750"/>
            </a:lvl8pPr>
            <a:lvl9pPr marL="3047878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C84F2-4495-4A62-B03A-EE2049E097EB}" type="datetimeFigureOut">
              <a:rPr lang="en-CA" smtClean="0"/>
              <a:t>2023-08-20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A012B-0771-4632-9E2C-463DB0E64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8169909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1667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2667"/>
            </a:lvl1pPr>
            <a:lvl2pPr marL="380985" indent="0">
              <a:buNone/>
              <a:defRPr sz="2333"/>
            </a:lvl2pPr>
            <a:lvl3pPr marL="761970" indent="0">
              <a:buNone/>
              <a:defRPr sz="2000"/>
            </a:lvl3pPr>
            <a:lvl4pPr marL="1142954" indent="0">
              <a:buNone/>
              <a:defRPr sz="1667"/>
            </a:lvl4pPr>
            <a:lvl5pPr marL="1523939" indent="0">
              <a:buNone/>
              <a:defRPr sz="1667"/>
            </a:lvl5pPr>
            <a:lvl6pPr marL="1904924" indent="0">
              <a:buNone/>
              <a:defRPr sz="1667"/>
            </a:lvl6pPr>
            <a:lvl7pPr marL="2285909" indent="0">
              <a:buNone/>
              <a:defRPr sz="1667"/>
            </a:lvl7pPr>
            <a:lvl8pPr marL="2666893" indent="0">
              <a:buNone/>
              <a:defRPr sz="1667"/>
            </a:lvl8pPr>
            <a:lvl9pPr marL="3047878" indent="0">
              <a:buNone/>
              <a:defRPr sz="1667"/>
            </a:lvl9pPr>
          </a:lstStyle>
          <a:p>
            <a:r>
              <a:rPr lang="en-US"/>
              <a:t>Click icon to add picture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167"/>
            </a:lvl1pPr>
            <a:lvl2pPr marL="380985" indent="0">
              <a:buNone/>
              <a:defRPr sz="1000"/>
            </a:lvl2pPr>
            <a:lvl3pPr marL="761970" indent="0">
              <a:buNone/>
              <a:defRPr sz="833"/>
            </a:lvl3pPr>
            <a:lvl4pPr marL="1142954" indent="0">
              <a:buNone/>
              <a:defRPr sz="750"/>
            </a:lvl4pPr>
            <a:lvl5pPr marL="1523939" indent="0">
              <a:buNone/>
              <a:defRPr sz="750"/>
            </a:lvl5pPr>
            <a:lvl6pPr marL="1904924" indent="0">
              <a:buNone/>
              <a:defRPr sz="750"/>
            </a:lvl6pPr>
            <a:lvl7pPr marL="2285909" indent="0">
              <a:buNone/>
              <a:defRPr sz="750"/>
            </a:lvl7pPr>
            <a:lvl8pPr marL="2666893" indent="0">
              <a:buNone/>
              <a:defRPr sz="750"/>
            </a:lvl8pPr>
            <a:lvl9pPr marL="3047878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C84F2-4495-4A62-B03A-EE2049E097EB}" type="datetimeFigureOut">
              <a:rPr lang="en-CA" smtClean="0"/>
              <a:t>2023-08-20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A012B-0771-4632-9E2C-463DB0E64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4833498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C84F2-4495-4A62-B03A-EE2049E097EB}" type="datetimeFigureOut">
              <a:rPr lang="en-CA" smtClean="0"/>
              <a:t>2023-08-20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A012B-0771-4632-9E2C-463DB0E64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1018902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C84F2-4495-4A62-B03A-EE2049E097EB}" type="datetimeFigureOut">
              <a:rPr lang="en-CA" smtClean="0"/>
              <a:t>2023-08-20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A012B-0771-4632-9E2C-463DB0E64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36904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Multicultural Group Hands Images – Browse 12,290 Stock Photos, Vectors, and  Video | Adobe Stock">
            <a:extLst>
              <a:ext uri="{FF2B5EF4-FFF2-40B4-BE49-F238E27FC236}">
                <a16:creationId xmlns:a16="http://schemas.microsoft.com/office/drawing/2014/main" id="{A6130317-9AF7-1916-DEAA-EADA3C91904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13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03C5D7B-FB21-46D0-AF77-90B7F3FF2EA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5227687"/>
            <a:ext cx="9144000" cy="5027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2667" b="1" dirty="0">
                <a:latin typeface="Californian FB" pitchFamily="18" charset="0"/>
              </a:rPr>
              <a:t>Fellowship:  Connecting With Others</a:t>
            </a:r>
          </a:p>
        </p:txBody>
      </p:sp>
    </p:spTree>
    <p:extLst>
      <p:ext uri="{BB962C8B-B14F-4D97-AF65-F5344CB8AC3E}">
        <p14:creationId xmlns:p14="http://schemas.microsoft.com/office/powerpoint/2010/main" val="1120545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56" r:id="rId12"/>
    <p:sldLayoutId id="2147483757" r:id="rId1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defTabSz="761970" rtl="0" eaLnBrk="1" latinLnBrk="0" hangingPunct="1">
        <a:spcBef>
          <a:spcPct val="0"/>
        </a:spcBef>
        <a:buNone/>
        <a:defRPr sz="3667" b="1" kern="1200">
          <a:solidFill>
            <a:srgbClr val="0000CC"/>
          </a:solidFill>
          <a:latin typeface="HavixHmkBold" pitchFamily="2" charset="0"/>
          <a:ea typeface="+mj-ea"/>
          <a:cs typeface="+mj-cs"/>
        </a:defRPr>
      </a:lvl1pPr>
    </p:titleStyle>
    <p:bodyStyle>
      <a:lvl1pPr marL="285739" indent="-285739" algn="l" defTabSz="761970" rtl="0" eaLnBrk="1" latinLnBrk="0" hangingPunct="1">
        <a:spcBef>
          <a:spcPct val="20000"/>
        </a:spcBef>
        <a:buFont typeface="Arial" pitchFamily="34" charset="0"/>
        <a:buChar char="•"/>
        <a:defRPr sz="3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19100" indent="-238115" algn="l" defTabSz="761970" rtl="0" eaLnBrk="1" latinLnBrk="0" hangingPunct="1">
        <a:spcBef>
          <a:spcPct val="20000"/>
        </a:spcBef>
        <a:buFont typeface="Arial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761970" rtl="0" eaLnBrk="1" latinLnBrk="0" hangingPunct="1">
        <a:spcBef>
          <a:spcPct val="20000"/>
        </a:spcBef>
        <a:buFont typeface="Arial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761970" rtl="0" eaLnBrk="1" latinLnBrk="0" hangingPunct="1">
        <a:spcBef>
          <a:spcPct val="20000"/>
        </a:spcBef>
        <a:buFont typeface="Arial" pitchFamily="34" charset="0"/>
        <a:buChar char="»"/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Multicultural Group Hands Images – Browse 12,290 Stock Photos, Vectors, and  Video | Adobe Stock">
            <a:extLst>
              <a:ext uri="{FF2B5EF4-FFF2-40B4-BE49-F238E27FC236}">
                <a16:creationId xmlns:a16="http://schemas.microsoft.com/office/drawing/2014/main" id="{275B6B88-5B6E-CE67-B253-71B760E384F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13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E5A2B1-E0E5-43BA-889F-66498146B39D}" type="datetimeFigureOut">
              <a:rPr lang="en-CA" smtClean="0"/>
              <a:t>2023-08-20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502DB0-0D85-4118-B07E-1A05F7FF8C1F}" type="slidenum">
              <a:rPr lang="en-CA" smtClean="0"/>
              <a:t>‹#›</a:t>
            </a:fld>
            <a:endParaRPr lang="en-CA"/>
          </a:p>
        </p:txBody>
      </p:sp>
      <p:sp>
        <p:nvSpPr>
          <p:cNvPr id="7" name="TextBox 6"/>
          <p:cNvSpPr txBox="1"/>
          <p:nvPr/>
        </p:nvSpPr>
        <p:spPr>
          <a:xfrm>
            <a:off x="0" y="5214195"/>
            <a:ext cx="9144000" cy="502766"/>
          </a:xfrm>
          <a:prstGeom prst="rect">
            <a:avLst/>
          </a:prstGeom>
          <a:solidFill>
            <a:schemeClr val="bg1">
              <a:alpha val="84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2667" b="1" dirty="0">
                <a:latin typeface="Californian FB" pitchFamily="18" charset="0"/>
              </a:rPr>
              <a:t>Fellowship:  Connecting With Others</a:t>
            </a:r>
          </a:p>
        </p:txBody>
      </p:sp>
    </p:spTree>
    <p:extLst>
      <p:ext uri="{BB962C8B-B14F-4D97-AF65-F5344CB8AC3E}">
        <p14:creationId xmlns:p14="http://schemas.microsoft.com/office/powerpoint/2010/main" val="2013825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defTabSz="761970" rtl="0" eaLnBrk="1" latinLnBrk="0" hangingPunct="1">
        <a:spcBef>
          <a:spcPct val="0"/>
        </a:spcBef>
        <a:buNone/>
        <a:defRPr sz="3667" b="1" kern="1200">
          <a:solidFill>
            <a:srgbClr val="0000CC"/>
          </a:solidFill>
          <a:latin typeface="HavixHmkBold" pitchFamily="2" charset="0"/>
          <a:ea typeface="+mj-ea"/>
          <a:cs typeface="+mj-cs"/>
        </a:defRPr>
      </a:lvl1pPr>
    </p:titleStyle>
    <p:bodyStyle>
      <a:lvl1pPr marL="285739" indent="-285739" algn="l" defTabSz="761970" rtl="0" eaLnBrk="1" latinLnBrk="0" hangingPunct="1">
        <a:spcBef>
          <a:spcPct val="20000"/>
        </a:spcBef>
        <a:buFont typeface="Arial" pitchFamily="34" charset="0"/>
        <a:buChar char="•"/>
        <a:defRPr sz="3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19100" indent="-238115" algn="l" defTabSz="761970" rtl="0" eaLnBrk="1" latinLnBrk="0" hangingPunct="1">
        <a:spcBef>
          <a:spcPct val="20000"/>
        </a:spcBef>
        <a:buFont typeface="Arial" pitchFamily="34" charset="0"/>
        <a:buChar char="–"/>
        <a:defRPr sz="2333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761970" rtl="0" eaLnBrk="1" latinLnBrk="0" hangingPunct="1">
        <a:spcBef>
          <a:spcPct val="20000"/>
        </a:spcBef>
        <a:buFont typeface="Arial" pitchFamily="34" charset="0"/>
        <a:buChar char="–"/>
        <a:defRPr sz="1667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761970" rtl="0" eaLnBrk="1" latinLnBrk="0" hangingPunct="1">
        <a:spcBef>
          <a:spcPct val="20000"/>
        </a:spcBef>
        <a:buFont typeface="Arial" pitchFamily="34" charset="0"/>
        <a:buChar char="»"/>
        <a:defRPr sz="1667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1"/>
          <p:cNvGrpSpPr/>
          <p:nvPr/>
        </p:nvGrpSpPr>
        <p:grpSpPr>
          <a:xfrm>
            <a:off x="0" y="0"/>
            <a:ext cx="9144000" cy="5715000"/>
            <a:chOff x="0" y="0"/>
            <a:chExt cx="9144000" cy="6858000"/>
          </a:xfrm>
        </p:grpSpPr>
        <p:sp>
          <p:nvSpPr>
            <p:cNvPr id="7" name="Rectangle 6"/>
            <p:cNvSpPr/>
            <p:nvPr/>
          </p:nvSpPr>
          <p:spPr>
            <a:xfrm>
              <a:off x="457200" y="0"/>
              <a:ext cx="8686800" cy="1676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0" y="0"/>
              <a:ext cx="1828800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79712" y="1537353"/>
            <a:ext cx="6984776" cy="41404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38400" y="190500"/>
            <a:ext cx="62484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529291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cap="small" baseline="0">
                <a:solidFill>
                  <a:schemeClr val="tx1"/>
                </a:solidFill>
                <a:latin typeface="+mj-lt"/>
              </a:defRPr>
            </a:lvl1pPr>
          </a:lstStyle>
          <a:p>
            <a:fld id="{DB629BC0-B554-4DD3-B88C-7EE28A0E93EA}" type="datetimeFigureOut">
              <a:rPr lang="en-CA" smtClean="0"/>
              <a:t>2023-08-20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384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cap="small" baseline="0">
                <a:solidFill>
                  <a:schemeClr val="tx1"/>
                </a:solidFill>
                <a:latin typeface="+mj-lt"/>
              </a:defRPr>
            </a:lvl1pPr>
          </a:lstStyle>
          <a:p>
            <a:endParaRPr lang="en-CA"/>
          </a:p>
        </p:txBody>
      </p:sp>
      <p:pic>
        <p:nvPicPr>
          <p:cNvPr id="1026" name="Picture 2" descr="C:\Users\Murray\Pictures\Christian Art\Eye Effects\All Pictures\bibleglow001.jpg"/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14" t="10508" r="23814" b="10583"/>
          <a:stretch/>
        </p:blipFill>
        <p:spPr bwMode="auto">
          <a:xfrm>
            <a:off x="0" y="0"/>
            <a:ext cx="1828800" cy="139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6348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2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/>
    </p:bldLst>
  </p:timing>
  <p:txStyles>
    <p:titleStyle>
      <a:lvl1pPr algn="l" defTabSz="761970" rtl="0" eaLnBrk="1" latinLnBrk="0" hangingPunct="1">
        <a:spcBef>
          <a:spcPct val="0"/>
        </a:spcBef>
        <a:buNone/>
        <a:defRPr sz="3667" kern="1200" cap="small" spc="167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0985" indent="-380985" algn="l" defTabSz="761970" rtl="0" eaLnBrk="1" latinLnBrk="0" hangingPunct="1">
        <a:spcBef>
          <a:spcPts val="1500"/>
        </a:spcBef>
        <a:buClr>
          <a:schemeClr val="accent1"/>
        </a:buClr>
        <a:buSzPct val="80000"/>
        <a:buFont typeface="Wingdings" pitchFamily="2" charset="2"/>
        <a:buChar char=""/>
        <a:defRPr sz="2333" kern="1200">
          <a:solidFill>
            <a:schemeClr val="tx1"/>
          </a:solidFill>
          <a:latin typeface="Book Antiqua" pitchFamily="18" charset="0"/>
          <a:ea typeface="+mn-ea"/>
          <a:cs typeface="+mn-cs"/>
        </a:defRPr>
      </a:lvl1pPr>
      <a:lvl2pPr marL="761970" indent="-380985" algn="l" defTabSz="761970" rtl="0" eaLnBrk="1" latinLnBrk="0" hangingPunct="1">
        <a:spcBef>
          <a:spcPts val="1500"/>
        </a:spcBef>
        <a:buClr>
          <a:schemeClr val="accent2"/>
        </a:buClr>
        <a:buSzPct val="80000"/>
        <a:buFont typeface="Wingdings" pitchFamily="2" charset="2"/>
        <a:buChar char=""/>
        <a:defRPr sz="1667" kern="1200">
          <a:solidFill>
            <a:schemeClr val="tx1"/>
          </a:solidFill>
          <a:latin typeface="Book Antiqua" pitchFamily="18" charset="0"/>
          <a:ea typeface="+mn-ea"/>
          <a:cs typeface="+mn-cs"/>
        </a:defRPr>
      </a:lvl2pPr>
      <a:lvl3pPr marL="1142954" indent="-380985" algn="l" defTabSz="761970" rtl="0" eaLnBrk="1" latinLnBrk="0" hangingPunct="1">
        <a:spcBef>
          <a:spcPts val="1000"/>
        </a:spcBef>
        <a:buClr>
          <a:schemeClr val="accent3"/>
        </a:buClr>
        <a:buSzPct val="80000"/>
        <a:buFont typeface="Wingdings" pitchFamily="2" charset="2"/>
        <a:buChar char=""/>
        <a:defRPr sz="1500" kern="1200">
          <a:solidFill>
            <a:schemeClr val="tx1"/>
          </a:solidFill>
          <a:latin typeface="Book Antiqua" pitchFamily="18" charset="0"/>
          <a:ea typeface="+mn-ea"/>
          <a:cs typeface="+mn-cs"/>
        </a:defRPr>
      </a:lvl3pPr>
      <a:lvl4pPr marL="1523939" indent="-380985" algn="l" defTabSz="761970" rtl="0" eaLnBrk="1" latinLnBrk="0" hangingPunct="1">
        <a:spcBef>
          <a:spcPts val="1000"/>
        </a:spcBef>
        <a:buClr>
          <a:schemeClr val="accent4"/>
        </a:buClr>
        <a:buSzPct val="80000"/>
        <a:buFont typeface="Wingdings" pitchFamily="2" charset="2"/>
        <a:buChar char=""/>
        <a:defRPr sz="1333" kern="1200">
          <a:solidFill>
            <a:schemeClr val="tx1"/>
          </a:solidFill>
          <a:latin typeface="Book Antiqua" pitchFamily="18" charset="0"/>
          <a:ea typeface="+mn-ea"/>
          <a:cs typeface="+mn-cs"/>
        </a:defRPr>
      </a:lvl4pPr>
      <a:lvl5pPr marL="1904924" indent="-380985" algn="l" defTabSz="761970" rtl="0" eaLnBrk="1" latinLnBrk="0" hangingPunct="1">
        <a:spcBef>
          <a:spcPts val="1000"/>
        </a:spcBef>
        <a:buClr>
          <a:schemeClr val="accent5"/>
        </a:buClr>
        <a:buSzPct val="80000"/>
        <a:buFont typeface="Wingdings" pitchFamily="2" charset="2"/>
        <a:buChar char=""/>
        <a:defRPr sz="1333" kern="1200">
          <a:solidFill>
            <a:schemeClr val="tx1"/>
          </a:solidFill>
          <a:latin typeface="Book Antiqua" pitchFamily="18" charset="0"/>
          <a:ea typeface="+mn-ea"/>
          <a:cs typeface="+mn-cs"/>
        </a:defRPr>
      </a:lvl5pPr>
      <a:lvl6pPr marL="2285909" indent="-380985" algn="l" defTabSz="761970" rtl="0" eaLnBrk="1" latinLnBrk="0" hangingPunct="1">
        <a:spcBef>
          <a:spcPts val="1000"/>
        </a:spcBef>
        <a:buClr>
          <a:schemeClr val="accent6"/>
        </a:buClr>
        <a:buSzPct val="90000"/>
        <a:buFont typeface="Wingdings" pitchFamily="2" charset="2"/>
        <a:buChar char="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2666893" indent="-380985" algn="l" defTabSz="761970" rtl="0" eaLnBrk="1" latinLnBrk="0" hangingPunct="1">
        <a:spcBef>
          <a:spcPts val="1000"/>
        </a:spcBef>
        <a:buClr>
          <a:schemeClr val="accent1"/>
        </a:buClr>
        <a:buSzPct val="70000"/>
        <a:buFont typeface="Wingdings" pitchFamily="2" charset="2"/>
        <a:buChar char="¢"/>
        <a:defRPr sz="1333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047878" indent="-380985" algn="l" defTabSz="761970" rtl="0" eaLnBrk="1" latinLnBrk="0" hangingPunct="1">
        <a:spcBef>
          <a:spcPts val="1000"/>
        </a:spcBef>
        <a:buClr>
          <a:schemeClr val="accent3"/>
        </a:buClr>
        <a:buFont typeface="Courier New" pitchFamily="49" charset="0"/>
        <a:buChar char="o"/>
        <a:defRPr sz="1333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428863" indent="-380985" algn="l" defTabSz="761970" rtl="0" eaLnBrk="1" latinLnBrk="0" hangingPunct="1">
        <a:spcBef>
          <a:spcPts val="1000"/>
        </a:spcBef>
        <a:buClr>
          <a:schemeClr val="accent5"/>
        </a:buClr>
        <a:buFont typeface="Arial" pitchFamily="34" charset="0"/>
        <a:buChar char="•"/>
        <a:defRPr sz="1333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Multicultural Group Hands Images – Browse 12,290 Stock Photos, Vectors, and  Video | Adobe Stock">
            <a:extLst>
              <a:ext uri="{FF2B5EF4-FFF2-40B4-BE49-F238E27FC236}">
                <a16:creationId xmlns:a16="http://schemas.microsoft.com/office/drawing/2014/main" id="{8C7EE6CE-5C10-FE26-4C8F-FD0FB5C018D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05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C84F2-4495-4A62-B03A-EE2049E097EB}" type="datetimeFigureOut">
              <a:rPr lang="en-CA" smtClean="0"/>
              <a:t>2023-08-20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6A012B-0771-4632-9E2C-463DB0E6460F}" type="slidenum">
              <a:rPr lang="en-CA" smtClean="0"/>
              <a:t>‹#›</a:t>
            </a:fld>
            <a:endParaRPr lang="en-CA"/>
          </a:p>
        </p:txBody>
      </p:sp>
      <p:sp>
        <p:nvSpPr>
          <p:cNvPr id="7" name="TextBox 6"/>
          <p:cNvSpPr txBox="1"/>
          <p:nvPr/>
        </p:nvSpPr>
        <p:spPr>
          <a:xfrm>
            <a:off x="0" y="5214195"/>
            <a:ext cx="9144000" cy="5027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2667" b="1" dirty="0">
                <a:latin typeface="Californian FB" pitchFamily="18" charset="0"/>
              </a:rPr>
              <a:t>Fellowship:  Connecting With Others</a:t>
            </a:r>
          </a:p>
        </p:txBody>
      </p:sp>
    </p:spTree>
    <p:extLst>
      <p:ext uri="{BB962C8B-B14F-4D97-AF65-F5344CB8AC3E}">
        <p14:creationId xmlns:p14="http://schemas.microsoft.com/office/powerpoint/2010/main" val="1721597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defTabSz="761970" rtl="0" eaLnBrk="1" latinLnBrk="0" hangingPunct="1">
        <a:spcBef>
          <a:spcPct val="0"/>
        </a:spcBef>
        <a:buNone/>
        <a:defRPr sz="3667" b="1" kern="1200">
          <a:solidFill>
            <a:srgbClr val="0000CC"/>
          </a:solidFill>
          <a:latin typeface="HavixHmkBold" pitchFamily="2" charset="0"/>
          <a:ea typeface="+mj-ea"/>
          <a:cs typeface="+mj-cs"/>
        </a:defRPr>
      </a:lvl1pPr>
    </p:titleStyle>
    <p:bodyStyle>
      <a:lvl1pPr marL="285739" indent="-285739" algn="l" defTabSz="761970" rtl="0" eaLnBrk="1" latinLnBrk="0" hangingPunct="1">
        <a:spcBef>
          <a:spcPct val="20000"/>
        </a:spcBef>
        <a:buFont typeface="Arial" pitchFamily="34" charset="0"/>
        <a:buChar char="•"/>
        <a:defRPr sz="3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19100" indent="-238115" algn="l" defTabSz="761970" rtl="0" eaLnBrk="1" latinLnBrk="0" hangingPunct="1">
        <a:spcBef>
          <a:spcPct val="20000"/>
        </a:spcBef>
        <a:buFont typeface="Arial" pitchFamily="34" charset="0"/>
        <a:buChar char="–"/>
        <a:defRPr sz="2333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761970" rtl="0" eaLnBrk="1" latinLnBrk="0" hangingPunct="1">
        <a:spcBef>
          <a:spcPct val="20000"/>
        </a:spcBef>
        <a:buFont typeface="Arial" pitchFamily="34" charset="0"/>
        <a:buChar char="–"/>
        <a:defRPr sz="1667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761970" rtl="0" eaLnBrk="1" latinLnBrk="0" hangingPunct="1">
        <a:spcBef>
          <a:spcPct val="20000"/>
        </a:spcBef>
        <a:buFont typeface="Arial" pitchFamily="34" charset="0"/>
        <a:buChar char="»"/>
        <a:defRPr sz="1667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biblehub.com/romans/8-4.htm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biblehub.com/romans/8-6.htm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biblehub.com/romans/8-7.htm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571501"/>
            <a:ext cx="9144000" cy="2428876"/>
          </a:xfrm>
          <a:solidFill>
            <a:schemeClr val="bg1">
              <a:alpha val="64000"/>
            </a:schemeClr>
          </a:solidFill>
        </p:spPr>
        <p:txBody>
          <a:bodyPr>
            <a:normAutofit/>
          </a:bodyPr>
          <a:lstStyle/>
          <a:p>
            <a:br>
              <a:rPr lang="en-CA" sz="4000" dirty="0"/>
            </a:br>
            <a:r>
              <a:rPr lang="en-CA" sz="4000" dirty="0"/>
              <a:t>Developing Community Through Fellowship</a:t>
            </a:r>
            <a:br>
              <a:rPr lang="en-CA" sz="4000" dirty="0"/>
            </a:br>
            <a:r>
              <a:rPr lang="en-CA" sz="4000">
                <a:solidFill>
                  <a:srgbClr val="0070C0"/>
                </a:solidFill>
              </a:rPr>
              <a:t>Sermon 8: </a:t>
            </a:r>
            <a:r>
              <a:rPr lang="en-CA" sz="4000" dirty="0">
                <a:solidFill>
                  <a:srgbClr val="0070C0"/>
                </a:solidFill>
              </a:rPr>
              <a:t>Fellowship With the Holy Spirit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78000" y="3695700"/>
            <a:ext cx="5969000" cy="685800"/>
          </a:xfrm>
          <a:solidFill>
            <a:schemeClr val="bg1">
              <a:alpha val="73000"/>
            </a:schemeClr>
          </a:solidFill>
        </p:spPr>
        <p:txBody>
          <a:bodyPr>
            <a:normAutofit lnSpcReduction="10000"/>
          </a:bodyPr>
          <a:lstStyle/>
          <a:p>
            <a:r>
              <a:rPr lang="en-CA" sz="4000" dirty="0">
                <a:solidFill>
                  <a:schemeClr val="tx1"/>
                </a:solidFill>
              </a:rPr>
              <a:t>Romans 8:1-17 Page 955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animBg="1"/>
      <p:bldP spid="27651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orning Coffee - Ralph Howe Ministries">
            <a:extLst>
              <a:ext uri="{FF2B5EF4-FFF2-40B4-BE49-F238E27FC236}">
                <a16:creationId xmlns:a16="http://schemas.microsoft.com/office/drawing/2014/main" id="{172BEF4D-9FEF-E7EA-D3EA-F607FF69E4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92168" cy="5161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620" y="0"/>
            <a:ext cx="6858000" cy="708422"/>
          </a:xfrm>
        </p:spPr>
        <p:txBody>
          <a:bodyPr/>
          <a:lstStyle/>
          <a:p>
            <a:pPr eaLnBrk="1" hangingPunct="1"/>
            <a:r>
              <a:rPr lang="en-US" dirty="0"/>
              <a:t>Within This Series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743572"/>
            <a:ext cx="8208912" cy="4418184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n-CA" dirty="0"/>
              <a:t>Fellowship With Enemies.</a:t>
            </a:r>
          </a:p>
          <a:p>
            <a:pPr eaLnBrk="1" hangingPunct="1"/>
            <a:r>
              <a:rPr lang="en-US" dirty="0"/>
              <a:t>Fellowship With Believers.</a:t>
            </a:r>
          </a:p>
          <a:p>
            <a:pPr eaLnBrk="1" hangingPunct="1"/>
            <a:r>
              <a:rPr lang="en-US" dirty="0"/>
              <a:t>Fellowship With God.</a:t>
            </a:r>
          </a:p>
          <a:p>
            <a:pPr eaLnBrk="1" hangingPunct="1"/>
            <a:r>
              <a:rPr lang="en-US" dirty="0"/>
              <a:t>Fellowship With Unbelievers.</a:t>
            </a:r>
          </a:p>
          <a:p>
            <a:pPr eaLnBrk="1" hangingPunct="1"/>
            <a:r>
              <a:rPr lang="en-US" dirty="0"/>
              <a:t>Fellowship and Forgiveness.</a:t>
            </a:r>
          </a:p>
          <a:p>
            <a:pPr eaLnBrk="1" hangingPunct="1"/>
            <a:r>
              <a:rPr lang="en-US" dirty="0"/>
              <a:t>Fellowship and Reconciliation.</a:t>
            </a:r>
          </a:p>
          <a:p>
            <a:pPr eaLnBrk="1" hangingPunct="1"/>
            <a:r>
              <a:rPr lang="en-US" dirty="0">
                <a:solidFill>
                  <a:srgbClr val="000099"/>
                </a:solidFill>
              </a:rPr>
              <a:t>“Immanuel”  God With Us.</a:t>
            </a:r>
          </a:p>
          <a:p>
            <a:pPr eaLnBrk="1" hangingPunct="1"/>
            <a:r>
              <a:rPr lang="en-US" dirty="0">
                <a:solidFill>
                  <a:srgbClr val="800000"/>
                </a:solidFill>
              </a:rPr>
              <a:t>Fellowship with the Holy Spirit.</a:t>
            </a:r>
          </a:p>
          <a:p>
            <a:pPr eaLnBrk="1" hangingPunct="1"/>
            <a:r>
              <a:rPr lang="en-US" dirty="0">
                <a:solidFill>
                  <a:srgbClr val="003300"/>
                </a:solidFill>
              </a:rPr>
              <a:t>God’s Promise of Matthew 28.</a:t>
            </a:r>
          </a:p>
          <a:p>
            <a:pPr eaLnBrk="1" hangingPunct="1"/>
            <a:r>
              <a:rPr lang="en-US" dirty="0"/>
              <a:t>Eternal Fellowship in Heaven.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000"/>
                            </p:stCondLst>
                            <p:childTnLst>
                              <p:par>
                                <p:cTn id="5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000"/>
                            </p:stCondLst>
                            <p:childTnLst>
                              <p:par>
                                <p:cTn id="6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000"/>
                            </p:stCondLst>
                            <p:childTnLst>
                              <p:par>
                                <p:cTn id="68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0"/>
                            </p:stCondLst>
                            <p:childTnLst>
                              <p:par>
                                <p:cTn id="7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49500" y="4254500"/>
            <a:ext cx="5475602" cy="584200"/>
          </a:xfrm>
        </p:spPr>
        <p:txBody>
          <a:bodyPr>
            <a:normAutofit/>
          </a:bodyPr>
          <a:lstStyle/>
          <a:p>
            <a:pPr algn="ctr"/>
            <a:r>
              <a:rPr lang="en-CA" sz="2333" b="1" dirty="0">
                <a:solidFill>
                  <a:srgbClr val="000000"/>
                </a:solidFill>
              </a:rPr>
              <a:t>A Study Through Romans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51753" y="2677480"/>
            <a:ext cx="5820647" cy="1016000"/>
          </a:xfrm>
        </p:spPr>
        <p:txBody>
          <a:bodyPr/>
          <a:lstStyle/>
          <a:p>
            <a:r>
              <a:rPr lang="en-CA" sz="2333" dirty="0"/>
              <a:t>“I am Not Ashamed…” Romans 1:16</a:t>
            </a:r>
          </a:p>
        </p:txBody>
      </p:sp>
      <p:pic>
        <p:nvPicPr>
          <p:cNvPr id="2050" name="Picture 2" descr="http://static-www.icr.org/i/articles/af/Open%20Bible_wi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753" y="277213"/>
            <a:ext cx="5940660" cy="286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8824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RUCIFYING THE FLESH (Gal 5:24, Col 3:3-6, Romans 12:1-2) | Bread of Life  Voice">
            <a:extLst>
              <a:ext uri="{FF2B5EF4-FFF2-40B4-BE49-F238E27FC236}">
                <a16:creationId xmlns:a16="http://schemas.microsoft.com/office/drawing/2014/main" id="{6888C819-B224-6EE6-934C-5D0BCE7E8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698" name="Rectangle 2">
            <a:extLst>
              <a:ext uri="{FF2B5EF4-FFF2-40B4-BE49-F238E27FC236}">
                <a16:creationId xmlns:a16="http://schemas.microsoft.com/office/drawing/2014/main" id="{A2BB1B33-FC48-1238-911D-9FD0B1E93B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190500"/>
            <a:ext cx="7315200" cy="685800"/>
          </a:xfrm>
        </p:spPr>
        <p:txBody>
          <a:bodyPr>
            <a:normAutofit/>
          </a:bodyPr>
          <a:lstStyle/>
          <a:p>
            <a:r>
              <a:rPr lang="en-US" altLang="en-US" dirty="0">
                <a:solidFill>
                  <a:srgbClr val="0000FF"/>
                </a:solidFill>
              </a:rPr>
              <a:t>Contrasting Perspectives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D7EBB064-A3EC-EB19-0C37-F9B908E4E0E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778000"/>
            <a:ext cx="7315200" cy="1993900"/>
          </a:xfrm>
        </p:spPr>
        <p:txBody>
          <a:bodyPr>
            <a:normAutofit lnSpcReduction="10000"/>
          </a:bodyPr>
          <a:lstStyle/>
          <a:p>
            <a:r>
              <a:rPr lang="en-US" altLang="en-US" dirty="0">
                <a:solidFill>
                  <a:srgbClr val="000099"/>
                </a:solidFill>
              </a:rPr>
              <a:t>Today:</a:t>
            </a:r>
          </a:p>
          <a:p>
            <a:r>
              <a:rPr lang="en-US" altLang="en-US" dirty="0"/>
              <a:t>We will be looking at the work of the Spirit in believers </a:t>
            </a:r>
            <a:r>
              <a:rPr lang="en-US" altLang="en-US" dirty="0">
                <a:solidFill>
                  <a:srgbClr val="000099"/>
                </a:solidFill>
              </a:rPr>
              <a:t>contrasted</a:t>
            </a:r>
            <a:r>
              <a:rPr lang="en-US" altLang="en-US" dirty="0"/>
              <a:t> against the person who is directed by their own spirit.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969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4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4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  <p:bldP spid="29699" grpId="0" uiExpand="1" build="p"/>
      <p:bldP spid="29699" grpId="1" uiExpan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pirit-led preaching (revisited) | Utumishi Blog">
            <a:extLst>
              <a:ext uri="{FF2B5EF4-FFF2-40B4-BE49-F238E27FC236}">
                <a16:creationId xmlns:a16="http://schemas.microsoft.com/office/drawing/2014/main" id="{D65F532F-A5FF-2D58-F9CD-AA046C1B50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332" y="0"/>
            <a:ext cx="9153331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914" name="Rectangle 2">
            <a:extLst>
              <a:ext uri="{FF2B5EF4-FFF2-40B4-BE49-F238E27FC236}">
                <a16:creationId xmlns:a16="http://schemas.microsoft.com/office/drawing/2014/main" id="{EC4560A5-1B70-8702-30C0-11324E9C05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3500" y="0"/>
            <a:ext cx="6794500" cy="889000"/>
          </a:xfrm>
        </p:spPr>
        <p:txBody>
          <a:bodyPr/>
          <a:lstStyle/>
          <a:p>
            <a:r>
              <a:rPr lang="en-US" altLang="en-US" dirty="0">
                <a:solidFill>
                  <a:srgbClr val="0000FF"/>
                </a:solidFill>
              </a:rPr>
              <a:t>Quote: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174C5574-E93F-6AE7-CD69-3C097BA4E51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90633" y="1104900"/>
            <a:ext cx="8153400" cy="2971800"/>
          </a:xfrm>
        </p:spPr>
        <p:txBody>
          <a:bodyPr/>
          <a:lstStyle/>
          <a:p>
            <a:r>
              <a:rPr lang="en-US" altLang="en-US" sz="3600" dirty="0">
                <a:latin typeface="Papyrus" panose="03070502060502030205" pitchFamily="66" charset="0"/>
              </a:rPr>
              <a:t>Every time we say, "I believe in the Holy Spirit," we mean that we believe that there is a living God able and willing to enter human personality and </a:t>
            </a:r>
            <a:r>
              <a:rPr lang="en-US" altLang="en-US" sz="3600" dirty="0">
                <a:solidFill>
                  <a:srgbClr val="000099"/>
                </a:solidFill>
                <a:latin typeface="Papyrus" panose="03070502060502030205" pitchFamily="66" charset="0"/>
              </a:rPr>
              <a:t>change it.</a:t>
            </a:r>
            <a:r>
              <a:rPr lang="en-US" altLang="en-US" sz="2800" dirty="0"/>
              <a:t>  </a:t>
            </a:r>
            <a:r>
              <a:rPr lang="en-US" altLang="en-US" dirty="0"/>
              <a:t>J. B. Phillips (1906-1982)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89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89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89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/>
      <p:bldP spid="38915" grpId="0" uiExpand="1" build="p"/>
      <p:bldP spid="38915" grpId="1" uiExpand="1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Message: &quot;The Gospel &amp; The Church&quot; from Grant Myles-Era • NewSong Church">
            <a:extLst>
              <a:ext uri="{FF2B5EF4-FFF2-40B4-BE49-F238E27FC236}">
                <a16:creationId xmlns:a16="http://schemas.microsoft.com/office/drawing/2014/main" id="{FFCFA3FE-0553-3E22-12F0-A67E51E6C8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714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938" name="Rectangle 2">
            <a:extLst>
              <a:ext uri="{FF2B5EF4-FFF2-40B4-BE49-F238E27FC236}">
                <a16:creationId xmlns:a16="http://schemas.microsoft.com/office/drawing/2014/main" id="{386BBAFD-63C8-8084-E3F8-B611EBFB0C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66700"/>
            <a:ext cx="7772400" cy="838200"/>
          </a:xfrm>
        </p:spPr>
        <p:txBody>
          <a:bodyPr>
            <a:normAutofit fontScale="90000"/>
          </a:bodyPr>
          <a:lstStyle/>
          <a:p>
            <a:r>
              <a:rPr lang="en-US" altLang="en-US" sz="5000" dirty="0">
                <a:solidFill>
                  <a:srgbClr val="0000FF"/>
                </a:solidFill>
              </a:rPr>
              <a:t>Quote: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F7DBCF74-ADB1-BFA7-DE04-C4C5115CE98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790700"/>
            <a:ext cx="7772400" cy="3289300"/>
          </a:xfrm>
        </p:spPr>
        <p:txBody>
          <a:bodyPr>
            <a:normAutofit/>
          </a:bodyPr>
          <a:lstStyle/>
          <a:p>
            <a:r>
              <a:rPr lang="en-US" altLang="en-US" sz="4000" dirty="0">
                <a:latin typeface="Perpetua" panose="02020502060401020303" pitchFamily="18" charset="0"/>
              </a:rPr>
              <a:t>God does not fill with his Holy Spirit those who believe in the fullness of the Spirit, or those who desire him, </a:t>
            </a:r>
            <a:r>
              <a:rPr lang="en-US" altLang="en-US" sz="4000" dirty="0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erpetua" panose="02020502060401020303" pitchFamily="18" charset="0"/>
              </a:rPr>
              <a:t>but those who obey him.</a:t>
            </a:r>
            <a:r>
              <a:rPr lang="en-US" altLang="en-US" dirty="0"/>
              <a:t>  F. B. Meyer (1847-1929)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993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4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/>
      <p:bldP spid="39939" grpId="0" build="p"/>
      <p:bldP spid="39939" grpId="1" uiExpand="1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Led By The Spirit • Deshen Daily">
            <a:extLst>
              <a:ext uri="{FF2B5EF4-FFF2-40B4-BE49-F238E27FC236}">
                <a16:creationId xmlns:a16="http://schemas.microsoft.com/office/drawing/2014/main" id="{EB4EA3D9-4E40-434A-B025-DF62E40B23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332" y="-73422"/>
            <a:ext cx="9153331" cy="5788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62" name="Rectangle 2">
            <a:extLst>
              <a:ext uri="{FF2B5EF4-FFF2-40B4-BE49-F238E27FC236}">
                <a16:creationId xmlns:a16="http://schemas.microsoft.com/office/drawing/2014/main" id="{ABB1816A-82CA-258E-0E4D-85ED0DE565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Quote: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496A8172-EA35-8337-A77F-C8308DFB3BB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524000"/>
            <a:ext cx="7772400" cy="3009900"/>
          </a:xfrm>
        </p:spPr>
        <p:txBody>
          <a:bodyPr/>
          <a:lstStyle/>
          <a:p>
            <a:r>
              <a:rPr lang="en-US" altLang="en-US" sz="3667" i="1" dirty="0">
                <a:latin typeface="DellaRobbia BT" panose="02030502030305020302" pitchFamily="18" charset="0"/>
              </a:rPr>
              <a:t>The great idea is not that we are at work for God, but that </a:t>
            </a:r>
            <a:r>
              <a:rPr lang="en-US" altLang="en-US" sz="3667" i="1" dirty="0">
                <a:solidFill>
                  <a:srgbClr val="000099"/>
                </a:solidFill>
                <a:latin typeface="DellaRobbia BT" panose="02030502030305020302" pitchFamily="18" charset="0"/>
              </a:rPr>
              <a:t>he is at work in us</a:t>
            </a:r>
            <a:r>
              <a:rPr lang="en-US" altLang="en-US" sz="3667" i="1" dirty="0">
                <a:latin typeface="DellaRobbia BT" panose="02030502030305020302" pitchFamily="18" charset="0"/>
              </a:rPr>
              <a:t> ... that </a:t>
            </a:r>
            <a:r>
              <a:rPr lang="en-US" altLang="en-US" sz="3667" i="1" dirty="0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ellaRobbia BT" panose="02030502030305020302" pitchFamily="18" charset="0"/>
              </a:rPr>
              <a:t>he is working out a strong family likeness to his Son in us.</a:t>
            </a:r>
            <a:r>
              <a:rPr lang="en-US" altLang="en-US" sz="2333" i="1" dirty="0"/>
              <a:t>  Oswald Chambers (1874-1917)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4096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/>
      <p:bldP spid="40963" grpId="0" uiExpand="1" build="p"/>
      <p:bldP spid="40963" grpId="1" uiExpand="1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LED BY THE SPIRIT — Amazing Love">
            <a:extLst>
              <a:ext uri="{FF2B5EF4-FFF2-40B4-BE49-F238E27FC236}">
                <a16:creationId xmlns:a16="http://schemas.microsoft.com/office/drawing/2014/main" id="{F5E5ACC2-1ADE-7D23-7E17-17E7EBB094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986" name="Rectangle 2">
            <a:extLst>
              <a:ext uri="{FF2B5EF4-FFF2-40B4-BE49-F238E27FC236}">
                <a16:creationId xmlns:a16="http://schemas.microsoft.com/office/drawing/2014/main" id="{5CD99796-7D55-33A5-46D9-A3E03FC6B2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en-US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 Big Question: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DAAE34AF-FB93-3988-8EB0-321AA846C69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38300"/>
            <a:ext cx="7772400" cy="3124200"/>
          </a:xfrm>
        </p:spPr>
        <p:txBody>
          <a:bodyPr/>
          <a:lstStyle/>
          <a:p>
            <a:r>
              <a:rPr lang="en-US" altLang="en-US" sz="3667" dirty="0"/>
              <a:t>The big question for the application is this one: </a:t>
            </a:r>
          </a:p>
          <a:p>
            <a:r>
              <a:rPr lang="en-US" altLang="en-US" sz="3667" dirty="0">
                <a:solidFill>
                  <a:srgbClr val="990000"/>
                </a:solidFill>
                <a:latin typeface="Immortal" panose="02000400000000000000" pitchFamily="2" charset="0"/>
              </a:rPr>
              <a:t>As people watched your life this week what did they learn about the work of the Spirit?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198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6" presetClass="entr" presetSubtype="2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/>
      <p:bldP spid="41987" grpId="0" uiExpand="1" build="p"/>
      <p:bldP spid="41987" grpId="1" uiExpand="1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mpowered By The Holy Spirit - Inspiration Ministries">
            <a:extLst>
              <a:ext uri="{FF2B5EF4-FFF2-40B4-BE49-F238E27FC236}">
                <a16:creationId xmlns:a16="http://schemas.microsoft.com/office/drawing/2014/main" id="{57A1F695-6296-638B-85CF-2E1A2F1F1E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490" name="Rectangle 2">
            <a:extLst>
              <a:ext uri="{FF2B5EF4-FFF2-40B4-BE49-F238E27FC236}">
                <a16:creationId xmlns:a16="http://schemas.microsoft.com/office/drawing/2014/main" id="{2BF4124E-6A84-8007-5144-A69E110534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52850" y="250825"/>
            <a:ext cx="1638300" cy="825500"/>
          </a:xfrm>
        </p:spPr>
        <p:txBody>
          <a:bodyPr/>
          <a:lstStyle/>
          <a:p>
            <a:pPr algn="l"/>
            <a:r>
              <a:rPr lang="en-US" altLang="en-US" dirty="0">
                <a:solidFill>
                  <a:srgbClr val="0000FF"/>
                </a:solidFill>
              </a:rPr>
              <a:t>Quote:</a:t>
            </a:r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B7CB45FE-87D6-4E6B-2F2B-16393463A66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27150"/>
            <a:ext cx="8229600" cy="3060700"/>
          </a:xfrm>
        </p:spPr>
        <p:txBody>
          <a:bodyPr/>
          <a:lstStyle/>
          <a:p>
            <a:r>
              <a:rPr lang="en-US" altLang="en-US" dirty="0">
                <a:solidFill>
                  <a:srgbClr val="000099"/>
                </a:solidFill>
              </a:rPr>
              <a:t>“If the Holy Ghost is indwelling a man or woman, no matter how sweet, how beautiful, how Christ-like they are, the lasting thought you go away with is-what a wonderful being the Lord Jesus Christ is.”</a:t>
            </a:r>
            <a:r>
              <a:rPr lang="en-US" altLang="en-US" i="1" dirty="0">
                <a:solidFill>
                  <a:srgbClr val="000099"/>
                </a:solidFill>
              </a:rPr>
              <a:t>  </a:t>
            </a:r>
            <a:r>
              <a:rPr lang="en-US" altLang="en-US" sz="2333" i="1" dirty="0"/>
              <a:t>Oswald Chambers (1874-1917)  </a:t>
            </a:r>
          </a:p>
          <a:p>
            <a:r>
              <a:rPr lang="en-US" altLang="en-US" i="1" dirty="0"/>
              <a:t>Have people noticed the beauty of Jesus in you?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349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349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349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0" grpId="0"/>
      <p:bldP spid="63491" grpId="0" uiExpand="1" build="p"/>
      <p:bldP spid="63491" grpId="1" uiExpand="1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Newness of Life | Living in The Spirit">
            <a:extLst>
              <a:ext uri="{FF2B5EF4-FFF2-40B4-BE49-F238E27FC236}">
                <a16:creationId xmlns:a16="http://schemas.microsoft.com/office/drawing/2014/main" id="{1ACE7C2B-7258-5DEB-D421-AF49ECD8F7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23813"/>
            <a:ext cx="9144001" cy="5738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2C00EDEF-D4BB-77B6-4AE1-F11CC6F1E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In Romans 6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5F958E-B290-787C-2109-0D8E2CC3C8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3048000"/>
          </a:xfrm>
        </p:spPr>
        <p:txBody>
          <a:bodyPr/>
          <a:lstStyle/>
          <a:p>
            <a:r>
              <a:rPr lang="en-US" dirty="0"/>
              <a:t>In Romans 6 we have </a:t>
            </a:r>
            <a:r>
              <a:rPr lang="en-US" dirty="0">
                <a:solidFill>
                  <a:srgbClr val="000099"/>
                </a:solidFill>
              </a:rPr>
              <a:t>the call to accept Christ in baptism</a:t>
            </a:r>
            <a:r>
              <a:rPr lang="en-US" dirty="0"/>
              <a:t>, which is a call that we offer today as well.  Forgiveness of sins and a new life in Christ for now and eternity is found in the grace of Jesus.  </a:t>
            </a:r>
            <a:r>
              <a:rPr lang="en-US" sz="3600" dirty="0">
                <a:solidFill>
                  <a:srgbClr val="000099"/>
                </a:solidFill>
              </a:rPr>
              <a:t>Accept His gift and start your new life in Christ. </a:t>
            </a:r>
            <a:endParaRPr lang="en-CA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305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uiExpand="1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Newness of Life | Living in The Spirit">
            <a:extLst>
              <a:ext uri="{FF2B5EF4-FFF2-40B4-BE49-F238E27FC236}">
                <a16:creationId xmlns:a16="http://schemas.microsoft.com/office/drawing/2014/main" id="{1ACE7C2B-7258-5DEB-D421-AF49ECD8F7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23813"/>
            <a:ext cx="9144001" cy="5738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2C00EDEF-D4BB-77B6-4AE1-F11CC6F1E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535" y="60915"/>
            <a:ext cx="8229600" cy="662985"/>
          </a:xfrm>
        </p:spPr>
        <p:txBody>
          <a:bodyPr/>
          <a:lstStyle/>
          <a:p>
            <a:r>
              <a:rPr lang="en-CA" dirty="0"/>
              <a:t>Romans 6:1-4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5F958E-B290-787C-2109-0D8E2CC3C8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23901"/>
            <a:ext cx="8229600" cy="4762234"/>
          </a:xfrm>
        </p:spPr>
        <p:txBody>
          <a:bodyPr>
            <a:normAutofit/>
          </a:bodyPr>
          <a:lstStyle/>
          <a:p>
            <a:r>
              <a:rPr lang="en-US" dirty="0"/>
              <a:t>What shall we say, then? Shall we go on sinning so that grace may increase? 2 By no means! We are those who have died to sin; how can we live in it any longer? 3 Or don’t you know that </a:t>
            </a:r>
            <a:r>
              <a:rPr lang="en-US" dirty="0">
                <a:solidFill>
                  <a:srgbClr val="000099"/>
                </a:solidFill>
              </a:rPr>
              <a:t>all of us who were baptized into Christ Jesus were baptized into his death</a:t>
            </a:r>
            <a:r>
              <a:rPr lang="en-US" dirty="0"/>
              <a:t>? 4 </a:t>
            </a:r>
            <a:r>
              <a:rPr lang="en-US" dirty="0">
                <a:solidFill>
                  <a:srgbClr val="800000"/>
                </a:solidFill>
              </a:rPr>
              <a:t>We were therefore buried with him through baptism into death in order that, just as Christ was raised from the dead through the glory of the Father, we too may live a new life</a:t>
            </a:r>
            <a:r>
              <a:rPr lang="en-US" dirty="0"/>
              <a:t>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9136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uiExpand="1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Romans 7:15-24) Keeping Poodles out of Portraits · Wisdom International">
            <a:extLst>
              <a:ext uri="{FF2B5EF4-FFF2-40B4-BE49-F238E27FC236}">
                <a16:creationId xmlns:a16="http://schemas.microsoft.com/office/drawing/2014/main" id="{36D93C10-AE7B-2926-7D51-32E6754D5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294"/>
            <a:ext cx="9144000" cy="5698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514" name="Rectangle 2">
            <a:extLst>
              <a:ext uri="{FF2B5EF4-FFF2-40B4-BE49-F238E27FC236}">
                <a16:creationId xmlns:a16="http://schemas.microsoft.com/office/drawing/2014/main" id="{EEEDEA23-6295-A88C-B12B-D869E1E640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143250" y="8294"/>
            <a:ext cx="2857500" cy="832239"/>
          </a:xfrm>
        </p:spPr>
        <p:txBody>
          <a:bodyPr/>
          <a:lstStyle/>
          <a:p>
            <a:r>
              <a:rPr lang="en-US" altLang="en-US" b="1" dirty="0"/>
              <a:t>Romans 7</a:t>
            </a:r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95B503EB-2B2B-7812-B75B-AEAFD7D74BA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952500"/>
            <a:ext cx="8382000" cy="3581400"/>
          </a:xfrm>
        </p:spPr>
        <p:txBody>
          <a:bodyPr>
            <a:normAutofit/>
          </a:bodyPr>
          <a:lstStyle/>
          <a:p>
            <a:r>
              <a:rPr lang="en-US" altLang="en-US" dirty="0"/>
              <a:t>Paul has just laid out the truth that believers struggle with sin and the way to defeat the power of sin is through death.  </a:t>
            </a:r>
          </a:p>
          <a:p>
            <a:r>
              <a:rPr lang="en-US" altLang="en-US" dirty="0">
                <a:solidFill>
                  <a:srgbClr val="990000"/>
                </a:solidFill>
              </a:rPr>
              <a:t>Unless we die to our old life we will be hounded by sin as a mean task master.</a:t>
            </a:r>
            <a:r>
              <a:rPr lang="en-US" altLang="en-US" dirty="0"/>
              <a:t> </a:t>
            </a:r>
          </a:p>
          <a:p>
            <a:r>
              <a:rPr lang="en-US" altLang="en-US" dirty="0">
                <a:solidFill>
                  <a:srgbClr val="000099"/>
                </a:solidFill>
              </a:rPr>
              <a:t>Release is only found in death, burial, and resurrection.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4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45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4" grpId="0"/>
      <p:bldP spid="64515" grpId="0" uiExpand="1" build="p"/>
      <p:bldP spid="64515" grpId="1" uiExpand="1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The Book Of Romans - Scriptures">
            <a:extLst>
              <a:ext uri="{FF2B5EF4-FFF2-40B4-BE49-F238E27FC236}">
                <a16:creationId xmlns:a16="http://schemas.microsoft.com/office/drawing/2014/main" id="{C628CA5F-B564-3F8F-09B8-5473019F45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72" y="0"/>
            <a:ext cx="9165771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010" name="Rectangle 2">
            <a:extLst>
              <a:ext uri="{FF2B5EF4-FFF2-40B4-BE49-F238E27FC236}">
                <a16:creationId xmlns:a16="http://schemas.microsoft.com/office/drawing/2014/main" id="{00905104-611F-B3BE-D60A-F52002EF4B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3500" y="290415"/>
            <a:ext cx="6477000" cy="762000"/>
          </a:xfrm>
        </p:spPr>
        <p:txBody>
          <a:bodyPr/>
          <a:lstStyle/>
          <a:p>
            <a:r>
              <a:rPr lang="en-US" altLang="en-US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Romans 8:1-17 (955):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C040F737-B563-FFC7-3244-523D171CA38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409700"/>
            <a:ext cx="7823200" cy="2743200"/>
          </a:xfrm>
        </p:spPr>
        <p:txBody>
          <a:bodyPr/>
          <a:lstStyle/>
          <a:p>
            <a:r>
              <a:rPr lang="en-US" altLang="en-US" sz="3083" dirty="0"/>
              <a:t>Therefore, there is now </a:t>
            </a:r>
            <a:r>
              <a:rPr lang="en-US" altLang="en-US" sz="3083" dirty="0">
                <a:solidFill>
                  <a:srgbClr val="800000"/>
                </a:solidFill>
              </a:rPr>
              <a:t>no condemnation </a:t>
            </a:r>
            <a:r>
              <a:rPr lang="en-US" altLang="en-US" sz="3083" dirty="0"/>
              <a:t>for those who are </a:t>
            </a:r>
            <a:r>
              <a:rPr lang="en-US" altLang="en-US" sz="3083" u="sng" dirty="0">
                <a:solidFill>
                  <a:srgbClr val="000099"/>
                </a:solidFill>
              </a:rPr>
              <a:t>in Christ Jesus</a:t>
            </a:r>
            <a:r>
              <a:rPr lang="en-US" altLang="en-US" sz="3083" dirty="0"/>
              <a:t>, </a:t>
            </a:r>
          </a:p>
          <a:p>
            <a:r>
              <a:rPr lang="en-US" altLang="en-US" sz="3083" dirty="0"/>
              <a:t>2 because </a:t>
            </a:r>
            <a:r>
              <a:rPr lang="en-US" altLang="en-US" sz="3083" dirty="0">
                <a:solidFill>
                  <a:srgbClr val="7030A0"/>
                </a:solidFill>
              </a:rPr>
              <a:t>through Christ Jesus </a:t>
            </a:r>
            <a:r>
              <a:rPr lang="en-US" altLang="en-US" sz="3083" dirty="0"/>
              <a:t>the law of the Spirit who gives life has set you free from the law of sin and death.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30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30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30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/>
      <p:bldP spid="43011" grpId="0" uiExpand="1" build="p"/>
      <p:bldP spid="43011" grpId="1" uiExpand="1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The Book Of Romans - Scriptures">
            <a:extLst>
              <a:ext uri="{FF2B5EF4-FFF2-40B4-BE49-F238E27FC236}">
                <a16:creationId xmlns:a16="http://schemas.microsoft.com/office/drawing/2014/main" id="{3CC41AA2-089A-9B5F-5486-4FA6287B43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72" y="0"/>
            <a:ext cx="9165771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658" name="Rectangle 2">
            <a:extLst>
              <a:ext uri="{FF2B5EF4-FFF2-40B4-BE49-F238E27FC236}">
                <a16:creationId xmlns:a16="http://schemas.microsoft.com/office/drawing/2014/main" id="{3B2C5555-ED12-AAA6-E28C-C2FF7C615E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3500" y="254000"/>
            <a:ext cx="6477000" cy="762000"/>
          </a:xfrm>
        </p:spPr>
        <p:txBody>
          <a:bodyPr/>
          <a:lstStyle/>
          <a:p>
            <a:r>
              <a:rPr lang="en-US" altLang="en-US" dirty="0">
                <a:solidFill>
                  <a:srgbClr val="0000FF"/>
                </a:solidFill>
              </a:rPr>
              <a:t>Romans 8:3-4</a:t>
            </a:r>
          </a:p>
        </p:txBody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1E54D267-843C-8382-CA42-0856799A6E8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016000"/>
            <a:ext cx="8534400" cy="40513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For what the law was powerless to do because it was weakened by the flesh, </a:t>
            </a:r>
            <a:r>
              <a:rPr lang="en-US" i="1" dirty="0"/>
              <a:t>(sinful nature)</a:t>
            </a:r>
            <a:r>
              <a:rPr lang="en-US" dirty="0"/>
              <a:t> </a:t>
            </a:r>
            <a:r>
              <a:rPr lang="en-US" dirty="0">
                <a:solidFill>
                  <a:srgbClr val="800000"/>
                </a:solidFill>
              </a:rPr>
              <a:t>God did by sending his own Son in the likeness of sinful flesh to be a sin offering</a:t>
            </a:r>
            <a:r>
              <a:rPr lang="en-US" dirty="0"/>
              <a:t>.  And so he condemned sin in the flesh, </a:t>
            </a:r>
            <a:r>
              <a:rPr lang="en-US" u="sng" dirty="0">
                <a:hlinkClick r:id="rId3"/>
              </a:rPr>
              <a:t>4</a:t>
            </a:r>
            <a:r>
              <a:rPr lang="en-US" u="sng" dirty="0"/>
              <a:t> </a:t>
            </a:r>
            <a:r>
              <a:rPr lang="en-US" dirty="0"/>
              <a:t>in order that </a:t>
            </a:r>
            <a:r>
              <a:rPr lang="en-US" dirty="0">
                <a:solidFill>
                  <a:srgbClr val="000099"/>
                </a:solidFill>
              </a:rPr>
              <a:t>the righteous requirement of the law might be fully met </a:t>
            </a:r>
            <a:r>
              <a:rPr lang="en-US" u="sng" dirty="0">
                <a:solidFill>
                  <a:srgbClr val="000099"/>
                </a:solidFill>
              </a:rPr>
              <a:t>in us</a:t>
            </a:r>
            <a:r>
              <a:rPr lang="en-US" dirty="0"/>
              <a:t>,</a:t>
            </a:r>
            <a:endParaRPr lang="en-CA" dirty="0"/>
          </a:p>
          <a:p>
            <a:pPr algn="ctr"/>
            <a:r>
              <a:rPr lang="en-US" i="1" dirty="0">
                <a:solidFill>
                  <a:srgbClr val="0070C0"/>
                </a:solidFill>
              </a:rPr>
              <a:t>Now who are the ones who he is talking about?</a:t>
            </a:r>
            <a:endParaRPr lang="en-CA" dirty="0">
              <a:solidFill>
                <a:srgbClr val="0070C0"/>
              </a:solidFill>
            </a:endParaRPr>
          </a:p>
          <a:p>
            <a:r>
              <a:rPr lang="en-US" sz="3200" dirty="0"/>
              <a:t>who do not live according to the flesh but according to the Spirit.</a:t>
            </a:r>
            <a:endParaRPr lang="en-CA" sz="32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0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065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8" grpId="0"/>
      <p:bldP spid="70659" grpId="0" build="p"/>
      <p:bldP spid="70659" grpId="1" uiExpand="1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Led By The Spirit | The Bible App | Bible.com">
            <a:extLst>
              <a:ext uri="{FF2B5EF4-FFF2-40B4-BE49-F238E27FC236}">
                <a16:creationId xmlns:a16="http://schemas.microsoft.com/office/drawing/2014/main" id="{1C6F9185-60CE-3BFF-8AA6-4D6BA73AB7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346"/>
          <a:stretch/>
        </p:blipFill>
        <p:spPr bwMode="auto">
          <a:xfrm>
            <a:off x="-31750" y="0"/>
            <a:ext cx="9144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034" name="Rectangle 2">
            <a:extLst>
              <a:ext uri="{FF2B5EF4-FFF2-40B4-BE49-F238E27FC236}">
                <a16:creationId xmlns:a16="http://schemas.microsoft.com/office/drawing/2014/main" id="{6CAE31F4-4051-C78E-11CD-62E4D01103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76550" y="127000"/>
            <a:ext cx="3327400" cy="762000"/>
          </a:xfrm>
        </p:spPr>
        <p:txBody>
          <a:bodyPr/>
          <a:lstStyle/>
          <a:p>
            <a:r>
              <a:rPr lang="en-US" altLang="en-US" dirty="0">
                <a:solidFill>
                  <a:srgbClr val="0000FF"/>
                </a:solidFill>
              </a:rPr>
              <a:t>Romans 8:5</a:t>
            </a:r>
            <a:r>
              <a:rPr lang="en-US" altLang="en-US" dirty="0"/>
              <a:t> 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5DD390EC-DA33-C262-FD3E-72E03F46384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85750" y="1016000"/>
            <a:ext cx="8629650" cy="3060700"/>
          </a:xfrm>
        </p:spPr>
        <p:txBody>
          <a:bodyPr>
            <a:normAutofit/>
          </a:bodyPr>
          <a:lstStyle/>
          <a:p>
            <a:r>
              <a:rPr lang="en-US" sz="3600" dirty="0"/>
              <a:t>Those who live according to the flesh have </a:t>
            </a:r>
            <a:r>
              <a:rPr lang="en-US" sz="3600" dirty="0">
                <a:solidFill>
                  <a:srgbClr val="003300"/>
                </a:solidFill>
              </a:rPr>
              <a:t>their minds set on what the flesh desires</a:t>
            </a:r>
            <a:r>
              <a:rPr lang="en-US" sz="3600" dirty="0"/>
              <a:t>; but those who live in accordance with the Spirit </a:t>
            </a:r>
            <a:r>
              <a:rPr lang="en-US" sz="3600" dirty="0">
                <a:solidFill>
                  <a:srgbClr val="0070C0"/>
                </a:solidFill>
              </a:rPr>
              <a:t>have their minds set on what the Spirit desires</a:t>
            </a:r>
            <a:r>
              <a:rPr lang="en-US" sz="3600" dirty="0"/>
              <a:t>.</a:t>
            </a:r>
            <a:endParaRPr lang="en-US" altLang="en-US" sz="4400" dirty="0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403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6" presetClass="entr" presetSubtype="2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/>
      <p:bldP spid="44035" grpId="0" uiExpand="1" build="p"/>
      <p:bldP spid="44035" grpId="1" uiExpand="1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holding his fingers to his temples&#10;&#10;Description automatically generated">
            <a:extLst>
              <a:ext uri="{FF2B5EF4-FFF2-40B4-BE49-F238E27FC236}">
                <a16:creationId xmlns:a16="http://schemas.microsoft.com/office/drawing/2014/main" id="{E1BEE354-698D-AE29-D496-B89524DCA4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54"/>
            <a:ext cx="9144000" cy="5723553"/>
          </a:xfrm>
          <a:prstGeom prst="rect">
            <a:avLst/>
          </a:prstGeom>
        </p:spPr>
      </p:pic>
      <p:sp>
        <p:nvSpPr>
          <p:cNvPr id="45058" name="Rectangle 2">
            <a:extLst>
              <a:ext uri="{FF2B5EF4-FFF2-40B4-BE49-F238E27FC236}">
                <a16:creationId xmlns:a16="http://schemas.microsoft.com/office/drawing/2014/main" id="{7CDF1A4D-9816-4C02-02DB-ECAD0E4BC6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71600" y="122723"/>
            <a:ext cx="6477000" cy="762000"/>
          </a:xfrm>
        </p:spPr>
        <p:txBody>
          <a:bodyPr/>
          <a:lstStyle/>
          <a:p>
            <a:r>
              <a:rPr lang="en-US" altLang="en-US" dirty="0">
                <a:solidFill>
                  <a:srgbClr val="0000FF"/>
                </a:solidFill>
              </a:rPr>
              <a:t>Romans 8:6-8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3ED0633B-AC1D-027B-2027-A4D7E28F342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016000"/>
            <a:ext cx="8610600" cy="3670300"/>
          </a:xfrm>
        </p:spPr>
        <p:txBody>
          <a:bodyPr>
            <a:normAutofit/>
          </a:bodyPr>
          <a:lstStyle/>
          <a:p>
            <a:r>
              <a:rPr lang="en-US" u="sng" dirty="0">
                <a:hlinkClick r:id="rId3"/>
              </a:rPr>
              <a:t>6</a:t>
            </a:r>
            <a:r>
              <a:rPr lang="en-US" dirty="0"/>
              <a:t> The mind governed by the flesh is death, but </a:t>
            </a:r>
            <a:r>
              <a:rPr lang="en-US" dirty="0">
                <a:solidFill>
                  <a:srgbClr val="800000"/>
                </a:solidFill>
              </a:rPr>
              <a:t>the mind governed by the Spirit is life and peace</a:t>
            </a:r>
            <a:r>
              <a:rPr lang="en-US" dirty="0"/>
              <a:t>. </a:t>
            </a:r>
            <a:r>
              <a:rPr lang="en-US" u="sng" dirty="0">
                <a:hlinkClick r:id="rId4"/>
              </a:rPr>
              <a:t>7</a:t>
            </a:r>
            <a:r>
              <a:rPr lang="en-US" dirty="0"/>
              <a:t> The mind governed by the flesh is </a:t>
            </a:r>
            <a:r>
              <a:rPr lang="en-US" dirty="0">
                <a:solidFill>
                  <a:srgbClr val="003300"/>
                </a:solidFill>
              </a:rPr>
              <a:t>hostile to God</a:t>
            </a:r>
            <a:r>
              <a:rPr lang="en-US" dirty="0"/>
              <a:t>; </a:t>
            </a:r>
            <a:r>
              <a:rPr lang="en-US" u="sng" dirty="0"/>
              <a:t>it does not submit to God’s law, nor can it do so</a:t>
            </a:r>
            <a:r>
              <a:rPr lang="en-US" dirty="0"/>
              <a:t>.</a:t>
            </a:r>
            <a:endParaRPr lang="en-CA" dirty="0"/>
          </a:p>
          <a:p>
            <a:pPr algn="ctr"/>
            <a:r>
              <a:rPr lang="en-US" i="1" dirty="0">
                <a:solidFill>
                  <a:srgbClr val="000099"/>
                </a:solidFill>
              </a:rPr>
              <a:t>What is the result of an unchanged mind?</a:t>
            </a:r>
            <a:endParaRPr lang="en-CA" dirty="0">
              <a:solidFill>
                <a:srgbClr val="000099"/>
              </a:solidFill>
            </a:endParaRPr>
          </a:p>
          <a:p>
            <a:r>
              <a:rPr lang="en-US" dirty="0"/>
              <a:t>8 Those who are in the realm of the flesh cannot please God.</a:t>
            </a:r>
            <a:endParaRPr lang="en-CA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505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/>
      <p:bldP spid="45059" grpId="0" uiExpand="1" build="p"/>
      <p:bldP spid="45059" grpId="1" uiExpand="1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Flesh vs. Spirit">
            <a:extLst>
              <a:ext uri="{FF2B5EF4-FFF2-40B4-BE49-F238E27FC236}">
                <a16:creationId xmlns:a16="http://schemas.microsoft.com/office/drawing/2014/main" id="{DEF89E18-F685-9829-B19E-6E651AF547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082" name="Rectangle 2">
            <a:extLst>
              <a:ext uri="{FF2B5EF4-FFF2-40B4-BE49-F238E27FC236}">
                <a16:creationId xmlns:a16="http://schemas.microsoft.com/office/drawing/2014/main" id="{EF8EB0C5-3C38-AE01-6628-C949F7AF22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79500" y="254000"/>
            <a:ext cx="7112000" cy="762000"/>
          </a:xfrm>
        </p:spPr>
        <p:txBody>
          <a:bodyPr/>
          <a:lstStyle/>
          <a:p>
            <a:r>
              <a:rPr lang="en-US" altLang="en-US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Romans 8:9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B33AAEEE-AB46-2B64-5293-312B84CCB63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81100"/>
            <a:ext cx="8229600" cy="2667000"/>
          </a:xfrm>
        </p:spPr>
        <p:txBody>
          <a:bodyPr>
            <a:normAutofit/>
          </a:bodyPr>
          <a:lstStyle/>
          <a:p>
            <a:r>
              <a:rPr lang="en-US" sz="3200" dirty="0"/>
              <a:t>You, however, are not in the realm of the flesh but </a:t>
            </a:r>
            <a:r>
              <a:rPr lang="en-US" sz="3200" dirty="0">
                <a:solidFill>
                  <a:srgbClr val="000099"/>
                </a:solidFill>
              </a:rPr>
              <a:t>are in the realm of the Spirit</a:t>
            </a:r>
            <a:r>
              <a:rPr lang="en-US" sz="3200" dirty="0"/>
              <a:t>, </a:t>
            </a:r>
            <a:r>
              <a:rPr lang="en-US" sz="3200" dirty="0">
                <a:solidFill>
                  <a:srgbClr val="800000"/>
                </a:solidFill>
              </a:rPr>
              <a:t>if</a:t>
            </a:r>
            <a:r>
              <a:rPr lang="en-US" sz="3200" dirty="0"/>
              <a:t> </a:t>
            </a:r>
            <a:r>
              <a:rPr lang="en-US" sz="3200" dirty="0">
                <a:solidFill>
                  <a:srgbClr val="800000"/>
                </a:solidFill>
              </a:rPr>
              <a:t>indeed</a:t>
            </a:r>
            <a:r>
              <a:rPr lang="en-US" sz="3200" dirty="0"/>
              <a:t> </a:t>
            </a:r>
            <a:r>
              <a:rPr lang="en-US" sz="3200" u="sng" dirty="0"/>
              <a:t>the Spirit of God lives in you</a:t>
            </a:r>
            <a:r>
              <a:rPr lang="en-US" sz="3200" dirty="0"/>
              <a:t>. And </a:t>
            </a:r>
            <a:r>
              <a:rPr lang="en-US" sz="3200" u="sng" dirty="0">
                <a:solidFill>
                  <a:srgbClr val="800000"/>
                </a:solidFill>
              </a:rPr>
              <a:t>if</a:t>
            </a:r>
            <a:r>
              <a:rPr lang="en-US" sz="3200" u="sng" dirty="0"/>
              <a:t> anyone does not have the Spirit of Christ, they do not belong to Christ</a:t>
            </a:r>
            <a:r>
              <a:rPr lang="en-US" sz="3200" dirty="0"/>
              <a:t>. </a:t>
            </a:r>
            <a:endParaRPr lang="en-US" altLang="en-US" sz="3600" dirty="0">
              <a:solidFill>
                <a:srgbClr val="0099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4608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4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/>
      <p:bldP spid="46083" grpId="0" uiExpand="1" build="p"/>
      <p:bldP spid="46083" grpId="1" uiExpand="1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Driven or Led? - 28Nineteen">
            <a:extLst>
              <a:ext uri="{FF2B5EF4-FFF2-40B4-BE49-F238E27FC236}">
                <a16:creationId xmlns:a16="http://schemas.microsoft.com/office/drawing/2014/main" id="{A1BDC043-E619-CC4B-C997-E42506F220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86" y="-25400"/>
            <a:ext cx="9154886" cy="574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106" name="Rectangle 2">
            <a:extLst>
              <a:ext uri="{FF2B5EF4-FFF2-40B4-BE49-F238E27FC236}">
                <a16:creationId xmlns:a16="http://schemas.microsoft.com/office/drawing/2014/main" id="{C9413B72-1A0E-9399-376D-40C9294706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00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Romans 8:10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917548A4-2872-622E-9583-75CB6007EF3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562100"/>
            <a:ext cx="7772400" cy="1587500"/>
          </a:xfrm>
        </p:spPr>
        <p:txBody>
          <a:bodyPr/>
          <a:lstStyle/>
          <a:p>
            <a:r>
              <a:rPr lang="en-US" dirty="0"/>
              <a:t>But if Christ is in you, then even though your body is subject to death because of sin, </a:t>
            </a:r>
            <a:r>
              <a:rPr lang="en-US" dirty="0">
                <a:solidFill>
                  <a:srgbClr val="000099"/>
                </a:solidFill>
              </a:rPr>
              <a:t>the Spirit gives life because of righteousness.</a:t>
            </a:r>
            <a:endParaRPr lang="en-US" altLang="en-US" sz="4500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710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710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710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6" grpId="0"/>
      <p:bldP spid="47107" grpId="0" uiExpand="1" build="p"/>
      <p:bldP spid="47107" grpId="1" uiExpand="1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The Spirit of God The Spirit of God">
            <a:extLst>
              <a:ext uri="{FF2B5EF4-FFF2-40B4-BE49-F238E27FC236}">
                <a16:creationId xmlns:a16="http://schemas.microsoft.com/office/drawing/2014/main" id="{E3C52B69-2B1C-4CD2-3E8D-A876482258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28" y="-27214"/>
            <a:ext cx="9167327" cy="5742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130" name="Rectangle 2">
            <a:extLst>
              <a:ext uri="{FF2B5EF4-FFF2-40B4-BE49-F238E27FC236}">
                <a16:creationId xmlns:a16="http://schemas.microsoft.com/office/drawing/2014/main" id="{B22EC681-2051-0082-CDDB-F105FED17B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3500" y="254000"/>
            <a:ext cx="6477000" cy="762000"/>
          </a:xfrm>
        </p:spPr>
        <p:txBody>
          <a:bodyPr/>
          <a:lstStyle/>
          <a:p>
            <a:r>
              <a:rPr lang="en-US" altLang="en-US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Romans 8:11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72054300-EA85-6203-20E1-0CEBB415D70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562100"/>
            <a:ext cx="8077200" cy="3213100"/>
          </a:xfrm>
        </p:spPr>
        <p:txBody>
          <a:bodyPr/>
          <a:lstStyle/>
          <a:p>
            <a:r>
              <a:rPr lang="en-US" altLang="en-US" sz="3667" dirty="0"/>
              <a:t>And </a:t>
            </a:r>
            <a:r>
              <a:rPr lang="en-US" altLang="en-US" sz="3667" dirty="0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if</a:t>
            </a:r>
            <a:r>
              <a:rPr lang="en-US" altLang="en-US" sz="3667" dirty="0"/>
              <a:t> the Spirit of him who raised Jesus from the dead </a:t>
            </a:r>
            <a:r>
              <a:rPr lang="en-US" altLang="en-US" sz="3667" u="sng" dirty="0">
                <a:solidFill>
                  <a:srgbClr val="0099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is</a:t>
            </a:r>
            <a:r>
              <a:rPr lang="en-US" altLang="en-US" sz="3667" dirty="0"/>
              <a:t> </a:t>
            </a:r>
            <a:r>
              <a:rPr lang="en-US" altLang="en-US" sz="3667" u="sng" dirty="0">
                <a:solidFill>
                  <a:srgbClr val="0099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living</a:t>
            </a:r>
            <a:r>
              <a:rPr lang="en-US" altLang="en-US" sz="3667" dirty="0">
                <a:solidFill>
                  <a:srgbClr val="0099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altLang="en-US" sz="3667" dirty="0"/>
              <a:t>in you, he who raised Christ from the dead will also give life to your mortal bodies because of his Spirit, who </a:t>
            </a:r>
            <a:r>
              <a:rPr lang="en-US" altLang="en-US" sz="3667" u="sng" dirty="0">
                <a:solidFill>
                  <a:srgbClr val="0099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lives</a:t>
            </a:r>
            <a:r>
              <a:rPr lang="en-US" altLang="en-US" sz="3667" dirty="0"/>
              <a:t> in you.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813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/>
      <p:bldP spid="48131" grpId="0" build="p"/>
      <p:bldP spid="48131" grpId="1" uiExpand="1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914E75E9-DD90-FA0E-2F5F-81B895D302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3500" y="254000"/>
            <a:ext cx="6477000" cy="762000"/>
          </a:xfrm>
        </p:spPr>
        <p:txBody>
          <a:bodyPr/>
          <a:lstStyle/>
          <a:p>
            <a:r>
              <a:rPr lang="en-US" altLang="en-US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Romans 8:12-14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F4DE60C2-EC37-9E11-F988-4B9C894B8F9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4090" y="1333500"/>
            <a:ext cx="8686800" cy="3429000"/>
          </a:xfrm>
        </p:spPr>
        <p:txBody>
          <a:bodyPr/>
          <a:lstStyle/>
          <a:p>
            <a:r>
              <a:rPr lang="en-US" altLang="en-US" dirty="0"/>
              <a:t>Therefore, brothers and sisters, </a:t>
            </a:r>
            <a:r>
              <a:rPr lang="en-US" altLang="en-US" dirty="0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we have an obligation-</a:t>
            </a:r>
            <a:r>
              <a:rPr lang="en-US" altLang="en-US" dirty="0"/>
              <a:t>-but it is not to the flesh, to live according to it. 13 For </a:t>
            </a:r>
            <a:r>
              <a:rPr lang="en-US" altLang="en-US" dirty="0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if </a:t>
            </a:r>
            <a:r>
              <a:rPr lang="en-US" altLang="en-US" dirty="0"/>
              <a:t>you live according to the flesh, </a:t>
            </a:r>
            <a:r>
              <a:rPr lang="en-US" altLang="en-US" dirty="0">
                <a:solidFill>
                  <a:srgbClr val="0099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you will die</a:t>
            </a:r>
            <a:r>
              <a:rPr lang="en-US" altLang="en-US" dirty="0"/>
              <a:t>; </a:t>
            </a:r>
            <a:r>
              <a:rPr lang="en-US" altLang="en-US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but </a:t>
            </a:r>
            <a:r>
              <a:rPr lang="en-US" altLang="en-US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if</a:t>
            </a:r>
            <a:r>
              <a:rPr lang="en-US" altLang="en-US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altLang="en-US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by the Spirit</a:t>
            </a:r>
            <a:r>
              <a:rPr lang="en-US" altLang="en-US" dirty="0"/>
              <a:t> you put to death the misdeeds of the body, </a:t>
            </a:r>
            <a:r>
              <a:rPr lang="en-US" altLang="en-US" dirty="0">
                <a:solidFill>
                  <a:srgbClr val="0099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you will live</a:t>
            </a:r>
            <a:r>
              <a:rPr lang="en-US" altLang="en-US" dirty="0"/>
              <a:t>. 14 For those who are led by the Spirit of God are the children of God.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4" grpId="0"/>
      <p:bldP spid="49155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Is Everyone a Child of God? | Veracity">
            <a:extLst>
              <a:ext uri="{FF2B5EF4-FFF2-40B4-BE49-F238E27FC236}">
                <a16:creationId xmlns:a16="http://schemas.microsoft.com/office/drawing/2014/main" id="{CF84F5D7-68DA-5B89-5EEE-C4F4AF24FE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79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02" name="Rectangle 2">
            <a:extLst>
              <a:ext uri="{FF2B5EF4-FFF2-40B4-BE49-F238E27FC236}">
                <a16:creationId xmlns:a16="http://schemas.microsoft.com/office/drawing/2014/main" id="{FBAFC9C1-533F-9792-0E32-F8EE6B97DA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3500" y="254000"/>
            <a:ext cx="6477000" cy="762000"/>
          </a:xfrm>
        </p:spPr>
        <p:txBody>
          <a:bodyPr/>
          <a:lstStyle/>
          <a:p>
            <a:r>
              <a:rPr lang="en-US" altLang="en-US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Romans 8:15-16</a:t>
            </a:r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47F653B4-0344-3E7E-BFD1-CEB3F6D2BEF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181100"/>
            <a:ext cx="8534400" cy="4152900"/>
          </a:xfrm>
        </p:spPr>
        <p:txBody>
          <a:bodyPr>
            <a:normAutofit/>
          </a:bodyPr>
          <a:lstStyle/>
          <a:p>
            <a:r>
              <a:rPr lang="en-US" sz="3200" dirty="0"/>
              <a:t>15 The Spirit you received does not make you slaves, so that you live in fear again ; </a:t>
            </a:r>
            <a:r>
              <a:rPr lang="en-US" sz="3200" i="1" dirty="0"/>
              <a:t>(remember we have no condemnation!  Romans 8:31-39)</a:t>
            </a:r>
            <a:r>
              <a:rPr lang="en-US" sz="3200" dirty="0"/>
              <a:t> rather, </a:t>
            </a:r>
            <a:r>
              <a:rPr lang="en-US" sz="3200" dirty="0">
                <a:solidFill>
                  <a:srgbClr val="000099"/>
                </a:solidFill>
              </a:rPr>
              <a:t>the Spirit you received brought about your adoption to sonship</a:t>
            </a:r>
            <a:r>
              <a:rPr lang="en-US" sz="3200" dirty="0"/>
              <a:t>. And by him we cry, “Abba, Father.” 16 </a:t>
            </a:r>
            <a:r>
              <a:rPr lang="en-US" sz="3200" dirty="0">
                <a:solidFill>
                  <a:srgbClr val="800000"/>
                </a:solidFill>
              </a:rPr>
              <a:t>The Spirit himself testifies with our spirit that we are God’s children. </a:t>
            </a:r>
            <a:endParaRPr lang="en-CA" sz="3200" dirty="0">
              <a:solidFill>
                <a:srgbClr val="80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120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/>
      <p:bldP spid="51203" grpId="0" uiExpand="1" build="p"/>
      <p:bldP spid="51203" grpId="1" uiExpand="1" build="p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ute god HD wallpapers | Pxfuel">
            <a:extLst>
              <a:ext uri="{FF2B5EF4-FFF2-40B4-BE49-F238E27FC236}">
                <a16:creationId xmlns:a16="http://schemas.microsoft.com/office/drawing/2014/main" id="{F8C32301-742B-F6BC-57FA-2D4B4C224C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45"/>
          <a:stretch/>
        </p:blipFill>
        <p:spPr bwMode="auto">
          <a:xfrm>
            <a:off x="3110" y="-30324"/>
            <a:ext cx="9140890" cy="5745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226" name="Rectangle 2">
            <a:extLst>
              <a:ext uri="{FF2B5EF4-FFF2-40B4-BE49-F238E27FC236}">
                <a16:creationId xmlns:a16="http://schemas.microsoft.com/office/drawing/2014/main" id="{89ACE6BE-ABC9-5A42-D1EB-2D25590925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3500" y="254000"/>
            <a:ext cx="6477000" cy="762000"/>
          </a:xfrm>
        </p:spPr>
        <p:txBody>
          <a:bodyPr/>
          <a:lstStyle/>
          <a:p>
            <a:r>
              <a:rPr lang="en-US" altLang="en-US" sz="400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Romans 8:17</a:t>
            </a:r>
            <a:r>
              <a:rPr lang="en-US" altLang="en-US"/>
              <a:t> 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C011AE32-DE58-8C40-6CA7-595DF1CD9A6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257300"/>
            <a:ext cx="8077200" cy="3276600"/>
          </a:xfrm>
        </p:spPr>
        <p:txBody>
          <a:bodyPr/>
          <a:lstStyle/>
          <a:p>
            <a:r>
              <a:rPr lang="en-US" altLang="en-US" sz="4000" dirty="0"/>
              <a:t>Now if we are children, then we are heirs--heirs of God and co-heirs with Christ,</a:t>
            </a:r>
            <a:r>
              <a:rPr lang="en-US" altLang="en-US" sz="4000" i="1" dirty="0"/>
              <a:t> </a:t>
            </a:r>
            <a:r>
              <a:rPr lang="en-US" altLang="en-US" sz="4000" dirty="0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if </a:t>
            </a:r>
            <a:r>
              <a:rPr lang="en-US" altLang="en-US" sz="4000" dirty="0"/>
              <a:t>indeed we </a:t>
            </a:r>
            <a:r>
              <a:rPr lang="en-US" altLang="en-US" sz="4000" dirty="0">
                <a:solidFill>
                  <a:srgbClr val="0099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share in his sufferings</a:t>
            </a:r>
            <a:r>
              <a:rPr lang="en-US" altLang="en-US" sz="4000" dirty="0"/>
              <a:t> in order that we may also </a:t>
            </a:r>
            <a:r>
              <a:rPr lang="en-US" altLang="en-US" sz="4000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share in his glory.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22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6" presetClass="entr" presetSubtype="2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/>
      <p:bldP spid="52227" grpId="0" uiExpand="1" build="p"/>
      <p:bldP spid="52227" grpId="1" uiExpand="1" build="p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The Work of the Holy Spirit in regard to Man's Salvation – Acocks Green  Baptist Church">
            <a:extLst>
              <a:ext uri="{FF2B5EF4-FFF2-40B4-BE49-F238E27FC236}">
                <a16:creationId xmlns:a16="http://schemas.microsoft.com/office/drawing/2014/main" id="{187AAE8D-5D64-0FE9-82F7-72B60024C8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882" y="-2334"/>
            <a:ext cx="9168882" cy="5717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250" name="Rectangle 2">
            <a:extLst>
              <a:ext uri="{FF2B5EF4-FFF2-40B4-BE49-F238E27FC236}">
                <a16:creationId xmlns:a16="http://schemas.microsoft.com/office/drawing/2014/main" id="{4942E9AE-71B0-6867-4D81-78F1A48A06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3500" y="123371"/>
            <a:ext cx="6477000" cy="762000"/>
          </a:xfrm>
        </p:spPr>
        <p:txBody>
          <a:bodyPr/>
          <a:lstStyle/>
          <a:p>
            <a:r>
              <a:rPr lang="en-US" alt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 Work of the Spirit:</a:t>
            </a:r>
            <a:r>
              <a:rPr lang="en-US" altLang="en-US" dirty="0"/>
              <a:t> </a:t>
            </a: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95BFF6BE-96D3-136F-1347-99AAEFBBC06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30459" y="875003"/>
            <a:ext cx="8458200" cy="4497097"/>
          </a:xfrm>
        </p:spPr>
        <p:txBody>
          <a:bodyPr>
            <a:normAutofit lnSpcReduction="10000"/>
          </a:bodyPr>
          <a:lstStyle/>
          <a:p>
            <a:r>
              <a:rPr lang="en-US" altLang="en-US" sz="3200" dirty="0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One of the works of the Spirit is to fill us and purge us of our old way of life.</a:t>
            </a:r>
            <a:r>
              <a:rPr lang="en-US" altLang="en-US" sz="3200" dirty="0"/>
              <a:t>  </a:t>
            </a:r>
          </a:p>
          <a:p>
            <a:r>
              <a:rPr lang="en-US" altLang="en-US" sz="3200" dirty="0"/>
              <a:t>He makes room for God to work in our lives.  </a:t>
            </a:r>
          </a:p>
          <a:p>
            <a:r>
              <a:rPr lang="en-US" altLang="en-US" sz="3200" dirty="0">
                <a:solidFill>
                  <a:srgbClr val="000099"/>
                </a:solidFill>
              </a:rPr>
              <a:t>The Spirit bridges our flesh with our spirit.  </a:t>
            </a:r>
          </a:p>
          <a:p>
            <a:r>
              <a:rPr lang="en-US" altLang="en-US" sz="3200" dirty="0"/>
              <a:t>He helps us to focus on the spiritual instead of the physical.  </a:t>
            </a:r>
          </a:p>
          <a:p>
            <a:r>
              <a:rPr lang="en-US" altLang="en-US" sz="3200" dirty="0"/>
              <a:t>Without the Spirit we soon become slaves again to sin but </a:t>
            </a:r>
            <a:r>
              <a:rPr lang="en-US" altLang="en-US" sz="3200" dirty="0">
                <a:solidFill>
                  <a:srgbClr val="000099"/>
                </a:solidFill>
              </a:rPr>
              <a:t>with the Spirit we can serve God and His righteousness as our new master.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325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4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4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4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4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4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/>
      <p:bldP spid="53251" grpId="0" uiExpand="1" build="p"/>
      <p:bldP spid="53251" grpId="1" uiExpand="1" build="p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Sermons | Grace House">
            <a:extLst>
              <a:ext uri="{FF2B5EF4-FFF2-40B4-BE49-F238E27FC236}">
                <a16:creationId xmlns:a16="http://schemas.microsoft.com/office/drawing/2014/main" id="{CF3501C8-448C-2016-82B7-D665686347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0" y="0"/>
            <a:ext cx="9131559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E7621BE8-FB71-9C96-5BE6-4134495CE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Fellowship With the Holy Spirit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851611-E15D-C360-C053-17EA6E0E4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26670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800000"/>
                </a:solidFill>
                <a:effectLst/>
                <a:latin typeface="+mj-lt"/>
                <a:ea typeface="Times New Roman" panose="02020603050405020304" pitchFamily="18" charset="0"/>
              </a:rPr>
              <a:t>We need to be in fellowship with the Spirit to lead a spiritual life.  </a:t>
            </a:r>
          </a:p>
          <a:p>
            <a:r>
              <a:rPr lang="en-US" sz="32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  <a:t>We want to </a:t>
            </a:r>
            <a:r>
              <a:rPr lang="en-US" sz="3200" dirty="0">
                <a:solidFill>
                  <a:srgbClr val="003300"/>
                </a:solidFill>
                <a:effectLst/>
                <a:latin typeface="+mj-lt"/>
                <a:ea typeface="Times New Roman" panose="02020603050405020304" pitchFamily="18" charset="0"/>
              </a:rPr>
              <a:t>develop community with Him and those who He calls into the same community </a:t>
            </a:r>
            <a:r>
              <a:rPr lang="en-US" sz="3200" u="sng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  <a:t>through the same Spirit</a:t>
            </a:r>
            <a:r>
              <a:rPr lang="en-US" sz="32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  <a:t>.</a:t>
            </a:r>
            <a:endParaRPr lang="en-CA" sz="3200" dirty="0">
              <a:effectLst/>
              <a:latin typeface="+mj-lt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1008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uiExpand="1" build="p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Walking With God: Led by The Spirit - Family Radio 316">
            <a:extLst>
              <a:ext uri="{FF2B5EF4-FFF2-40B4-BE49-F238E27FC236}">
                <a16:creationId xmlns:a16="http://schemas.microsoft.com/office/drawing/2014/main" id="{EFE84FCA-DEB1-D364-1366-2D0C66518A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6720609-FC14-0F85-5E03-4A353548F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Making the Connection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00571E-0681-58D1-E058-EE6563EAC6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5263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3300"/>
                </a:solidFill>
                <a:effectLst/>
                <a:latin typeface="+mj-lt"/>
                <a:ea typeface="Times New Roman" panose="02020603050405020304" pitchFamily="18" charset="0"/>
              </a:rPr>
              <a:t>No matter who we are, we all struggle with sin and its desire to take us hostage again.  </a:t>
            </a:r>
          </a:p>
          <a:p>
            <a:r>
              <a:rPr lang="en-US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  <a:t>We have the chance and the choice to be sinners who have accepted salvation and who are </a:t>
            </a:r>
            <a:r>
              <a:rPr lang="en-US" dirty="0">
                <a:solidFill>
                  <a:srgbClr val="6600CC"/>
                </a:solidFill>
                <a:effectLst/>
                <a:latin typeface="+mj-lt"/>
                <a:ea typeface="Times New Roman" panose="02020603050405020304" pitchFamily="18" charset="0"/>
              </a:rPr>
              <a:t>becoming more holy through choice and surrender.  </a:t>
            </a:r>
          </a:p>
          <a:p>
            <a:r>
              <a:rPr lang="en-US" sz="3200" dirty="0">
                <a:solidFill>
                  <a:srgbClr val="000099"/>
                </a:solidFill>
                <a:effectLst/>
                <a:latin typeface="+mj-lt"/>
                <a:ea typeface="Times New Roman" panose="02020603050405020304" pitchFamily="18" charset="0"/>
              </a:rPr>
              <a:t>That is good news for everyone, and we all need hope.</a:t>
            </a:r>
            <a:endParaRPr lang="en-CA" sz="3200" dirty="0">
              <a:solidFill>
                <a:srgbClr val="000099"/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021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A51107C-987B-5543-BA0F-CC21A623EE1A}"/>
              </a:ext>
            </a:extLst>
          </p:cNvPr>
          <p:cNvSpPr/>
          <p:nvPr/>
        </p:nvSpPr>
        <p:spPr>
          <a:xfrm>
            <a:off x="0" y="0"/>
            <a:ext cx="9144000" cy="57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4274" name="Rectangle 2">
            <a:extLst>
              <a:ext uri="{FF2B5EF4-FFF2-40B4-BE49-F238E27FC236}">
                <a16:creationId xmlns:a16="http://schemas.microsoft.com/office/drawing/2014/main" id="{02BD2442-E6E9-197B-851B-3DC75CD3BF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3500" y="0"/>
            <a:ext cx="6477000" cy="762000"/>
          </a:xfrm>
        </p:spPr>
        <p:txBody>
          <a:bodyPr/>
          <a:lstStyle/>
          <a:p>
            <a:r>
              <a:rPr lang="en-US" alt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Conclusion:</a:t>
            </a:r>
            <a:r>
              <a:rPr lang="en-US" altLang="en-US" dirty="0"/>
              <a:t> </a:t>
            </a:r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7562F71B-6372-6513-9689-4D2E7E45041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015999"/>
            <a:ext cx="4800600" cy="4489061"/>
          </a:xfrm>
        </p:spPr>
        <p:txBody>
          <a:bodyPr/>
          <a:lstStyle/>
          <a:p>
            <a:r>
              <a:rPr lang="en-US" altLang="en-US" dirty="0"/>
              <a:t>An object Lesson helping to show </a:t>
            </a:r>
            <a:r>
              <a:rPr lang="en-US" altLang="en-US" dirty="0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why our lives change at such a slow pace and why we struggle with sin even after we have surrendered to God</a:t>
            </a:r>
            <a:r>
              <a:rPr lang="en-US" altLang="en-US" dirty="0"/>
              <a:t> through our death, burial, and resurrection represented in baptism.</a:t>
            </a:r>
          </a:p>
        </p:txBody>
      </p:sp>
      <p:pic>
        <p:nvPicPr>
          <p:cNvPr id="54280" name="Picture 8">
            <a:extLst>
              <a:ext uri="{FF2B5EF4-FFF2-40B4-BE49-F238E27FC236}">
                <a16:creationId xmlns:a16="http://schemas.microsoft.com/office/drawing/2014/main" id="{B58606D2-FF14-9BEE-9431-9B10E5DE6F1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10200" y="1333500"/>
            <a:ext cx="3048000" cy="3813430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4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4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54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/>
      <p:bldP spid="54275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1EB064D-B464-865B-CC52-37D71C2D554C}"/>
              </a:ext>
            </a:extLst>
          </p:cNvPr>
          <p:cNvSpPr/>
          <p:nvPr/>
        </p:nvSpPr>
        <p:spPr>
          <a:xfrm>
            <a:off x="0" y="0"/>
            <a:ext cx="9144000" cy="57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714C20F1-0C29-D356-8F6A-0897278A8B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00200" y="101082"/>
            <a:ext cx="6477000" cy="762000"/>
          </a:xfrm>
        </p:spPr>
        <p:txBody>
          <a:bodyPr/>
          <a:lstStyle/>
          <a:p>
            <a:r>
              <a:rPr lang="en-US" alt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Object Lesson:</a:t>
            </a:r>
            <a:r>
              <a:rPr lang="en-US" altLang="en-US" dirty="0"/>
              <a:t> </a:t>
            </a:r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3C5E1C42-0FE8-BABD-7991-D5DD1617B56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44500" y="1066541"/>
            <a:ext cx="5651500" cy="4445000"/>
          </a:xfrm>
        </p:spPr>
        <p:txBody>
          <a:bodyPr>
            <a:normAutofit/>
          </a:bodyPr>
          <a:lstStyle/>
          <a:p>
            <a:r>
              <a:rPr lang="en-US" altLang="en-US" dirty="0"/>
              <a:t>What is the difference?  </a:t>
            </a:r>
          </a:p>
          <a:p>
            <a:r>
              <a:rPr lang="en-US" altLang="en-US" dirty="0"/>
              <a:t>All immersed believers have the whole Holy Spirit; the difference is </a:t>
            </a:r>
            <a:r>
              <a:rPr lang="en-US" altLang="en-US" dirty="0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how much of YOU does the Spirit have?</a:t>
            </a:r>
          </a:p>
          <a:p>
            <a:r>
              <a:rPr lang="en-US" altLang="en-US" dirty="0"/>
              <a:t>Open yourself up and offer yourself to Him, in wholeness, then you will experience the difference that surrender makes.</a:t>
            </a:r>
          </a:p>
        </p:txBody>
      </p:sp>
      <p:pic>
        <p:nvPicPr>
          <p:cNvPr id="55306" name="Picture 10">
            <a:extLst>
              <a:ext uri="{FF2B5EF4-FFF2-40B4-BE49-F238E27FC236}">
                <a16:creationId xmlns:a16="http://schemas.microsoft.com/office/drawing/2014/main" id="{CBCDC39C-3597-C6ED-E471-59A37113E9D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0" y="1524000"/>
            <a:ext cx="1524000" cy="3365500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55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4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4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/>
      <p:bldP spid="55299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67400" y="2029065"/>
            <a:ext cx="2888940" cy="828435"/>
          </a:xfrm>
        </p:spPr>
        <p:txBody>
          <a:bodyPr>
            <a:normAutofit/>
          </a:bodyPr>
          <a:lstStyle/>
          <a:p>
            <a:r>
              <a:rPr lang="en-CA" dirty="0"/>
              <a:t>Next Week</a:t>
            </a:r>
          </a:p>
        </p:txBody>
      </p:sp>
      <p:pic>
        <p:nvPicPr>
          <p:cNvPr id="21506" name="Picture 2" descr="Pin on God❤️">
            <a:extLst>
              <a:ext uri="{FF2B5EF4-FFF2-40B4-BE49-F238E27FC236}">
                <a16:creationId xmlns:a16="http://schemas.microsoft.com/office/drawing/2014/main" id="{05A2F7AA-6F07-47E2-C925-AFE7F02B33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816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3520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Fellowshi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Fellowshi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d">
  <a:themeElements>
    <a:clrScheme name="Mod">
      <a:dk1>
        <a:sysClr val="windowText" lastClr="000000"/>
      </a:dk1>
      <a:lt1>
        <a:sysClr val="window" lastClr="FFFFFF"/>
      </a:lt1>
      <a:dk2>
        <a:srgbClr val="065218"/>
      </a:dk2>
      <a:lt2>
        <a:srgbClr val="EDF3AE"/>
      </a:lt2>
      <a:accent1>
        <a:srgbClr val="8FCB17"/>
      </a:accent1>
      <a:accent2>
        <a:srgbClr val="769F11"/>
      </a:accent2>
      <a:accent3>
        <a:srgbClr val="D4E336"/>
      </a:accent3>
      <a:accent4>
        <a:srgbClr val="0C8228"/>
      </a:accent4>
      <a:accent5>
        <a:srgbClr val="C0EDA8"/>
      </a:accent5>
      <a:accent6>
        <a:srgbClr val="3B4F18"/>
      </a:accent6>
      <a:hlink>
        <a:srgbClr val="0A6A21"/>
      </a:hlink>
      <a:folHlink>
        <a:srgbClr val="406EA5"/>
      </a:folHlink>
    </a:clrScheme>
    <a:fontScheme name="Mo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od">
      <a:fillStyleLst>
        <a:solidFill>
          <a:schemeClr val="phClr"/>
        </a:solidFill>
        <a:solidFill>
          <a:schemeClr val="phClr">
            <a:tint val="80000"/>
          </a:schemeClr>
        </a:solidFill>
        <a:solidFill>
          <a:schemeClr val="phClr">
            <a:shade val="30000"/>
            <a:satMod val="150000"/>
          </a:schemeClr>
        </a:solidFill>
      </a:fillStyleLst>
      <a:lnStyleLst>
        <a:ln w="9525" cap="flat" cmpd="sng" algn="ctr">
          <a:solidFill>
            <a:schemeClr val="phClr">
              <a:tint val="90000"/>
              <a:satMod val="105000"/>
            </a:schemeClr>
          </a:solidFill>
          <a:prstDash val="solid"/>
        </a:ln>
        <a:ln w="50800" cap="flat" cmpd="sng" algn="ctr">
          <a:solidFill>
            <a:schemeClr val="phClr">
              <a:tint val="90000"/>
            </a:schemeClr>
          </a:solidFill>
          <a:prstDash val="solid"/>
        </a:ln>
        <a:ln w="76200" cap="flat" cmpd="dbl" algn="ctr">
          <a:solidFill>
            <a:schemeClr val="phClr">
              <a:tint val="9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76200" dist="25400" dir="5400000" sx="101000" sy="101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50800" dir="5400000" sx="101000" sy="101000" rotWithShape="0">
              <a:srgbClr val="000000">
                <a:alpha val="50000"/>
              </a:srgbClr>
            </a:outerShdw>
            <a:reflection blurRad="12700" stA="30000" endPos="30000" dist="50800" dir="5400000" sy="-100000" rotWithShape="0"/>
          </a:effectLst>
          <a:scene3d>
            <a:camera prst="orthographicFront">
              <a:rot lat="0" lon="0" rev="0"/>
            </a:camera>
            <a:lightRig rig="twoPt" dir="t">
              <a:rot lat="0" lon="0" rev="5400000"/>
            </a:lightRig>
          </a:scene3d>
          <a:sp3d prstMaterial="softmetal">
            <a:bevelT w="63500" h="25400" prst="coolSlant"/>
          </a:sp3d>
        </a:effectStyle>
      </a:effectStyleLst>
      <a:bgFillStyleLst>
        <a:solidFill>
          <a:schemeClr val="phClr">
            <a:satMod val="125000"/>
          </a:schemeClr>
        </a:solidFill>
        <a:solidFill>
          <a:schemeClr val="phClr">
            <a:shade val="30000"/>
            <a:satMod val="150000"/>
          </a:schemeClr>
        </a:solidFill>
        <a:gradFill>
          <a:gsLst>
            <a:gs pos="0">
              <a:schemeClr val="phClr">
                <a:tint val="100000"/>
                <a:shade val="80000"/>
                <a:satMod val="135000"/>
              </a:schemeClr>
            </a:gs>
            <a:gs pos="55000">
              <a:schemeClr val="phClr">
                <a:tint val="70000"/>
                <a:shade val="100000"/>
                <a:satMod val="150000"/>
              </a:schemeClr>
            </a:gs>
            <a:gs pos="100000">
              <a:schemeClr val="phClr">
                <a:tint val="70000"/>
                <a:shade val="100000"/>
                <a:satMod val="15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Fellowshi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Hearts design template</Template>
  <TotalTime>692</TotalTime>
  <Words>1389</Words>
  <Application>Microsoft Office PowerPoint</Application>
  <PresentationFormat>On-screen Show (16:10)</PresentationFormat>
  <Paragraphs>83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28</vt:i4>
      </vt:variant>
    </vt:vector>
  </HeadingPairs>
  <TitlesOfParts>
    <vt:vector size="44" baseType="lpstr">
      <vt:lpstr>Arial</vt:lpstr>
      <vt:lpstr>Book Antiqua</vt:lpstr>
      <vt:lpstr>Calibri</vt:lpstr>
      <vt:lpstr>Californian FB</vt:lpstr>
      <vt:lpstr>Courier New</vt:lpstr>
      <vt:lpstr>DellaRobbia BT</vt:lpstr>
      <vt:lpstr>HavixHmkBold</vt:lpstr>
      <vt:lpstr>Immortal</vt:lpstr>
      <vt:lpstr>Papyrus</vt:lpstr>
      <vt:lpstr>Perpetua</vt:lpstr>
      <vt:lpstr>Trebuchet MS</vt:lpstr>
      <vt:lpstr>Wingdings</vt:lpstr>
      <vt:lpstr>Fellowship</vt:lpstr>
      <vt:lpstr>2_Fellowship</vt:lpstr>
      <vt:lpstr>Mod</vt:lpstr>
      <vt:lpstr>3_Fellowship</vt:lpstr>
      <vt:lpstr> Developing Community Through Fellowship Sermon 8: Fellowship With the Holy Spirit</vt:lpstr>
      <vt:lpstr>Within This Series</vt:lpstr>
      <vt:lpstr>“I am Not Ashamed…” Romans 1:16</vt:lpstr>
      <vt:lpstr>Contrasting Perspectives</vt:lpstr>
      <vt:lpstr>Quote:</vt:lpstr>
      <vt:lpstr>Quote:</vt:lpstr>
      <vt:lpstr>Quote:</vt:lpstr>
      <vt:lpstr>The Big Question:</vt:lpstr>
      <vt:lpstr>Quote:</vt:lpstr>
      <vt:lpstr>In Romans 6</vt:lpstr>
      <vt:lpstr>Romans 6:1-4</vt:lpstr>
      <vt:lpstr>Romans 7</vt:lpstr>
      <vt:lpstr>Romans 8:1-17 (955):</vt:lpstr>
      <vt:lpstr>Romans 8:3-4</vt:lpstr>
      <vt:lpstr>Romans 8:5 </vt:lpstr>
      <vt:lpstr>Romans 8:6-8</vt:lpstr>
      <vt:lpstr>Romans 8:9</vt:lpstr>
      <vt:lpstr>Romans 8:10</vt:lpstr>
      <vt:lpstr>Romans 8:11</vt:lpstr>
      <vt:lpstr>Romans 8:12-14</vt:lpstr>
      <vt:lpstr>Romans 8:15-16</vt:lpstr>
      <vt:lpstr>Romans 8:17 </vt:lpstr>
      <vt:lpstr>The Work of the Spirit: </vt:lpstr>
      <vt:lpstr>Fellowship With the Holy Spirit</vt:lpstr>
      <vt:lpstr>Making the Connection</vt:lpstr>
      <vt:lpstr>Conclusion: </vt:lpstr>
      <vt:lpstr>Object Lesson: </vt:lpstr>
      <vt:lpstr>Next Week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Connecting to God Changes Lives</dc:title>
  <dc:creator>Murray Ververda</dc:creator>
  <cp:lastModifiedBy>Murray Ververda</cp:lastModifiedBy>
  <cp:revision>27</cp:revision>
  <cp:lastPrinted>1601-01-01T00:00:00Z</cp:lastPrinted>
  <dcterms:created xsi:type="dcterms:W3CDTF">2006-03-23T21:30:41Z</dcterms:created>
  <dcterms:modified xsi:type="dcterms:W3CDTF">2023-08-20T21:02:36Z</dcterms:modified>
</cp:coreProperties>
</file>