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80" r:id="rId3"/>
    <p:sldId id="256" r:id="rId4"/>
    <p:sldId id="257" r:id="rId5"/>
    <p:sldId id="267" r:id="rId6"/>
    <p:sldId id="290" r:id="rId7"/>
    <p:sldId id="266" r:id="rId8"/>
    <p:sldId id="291" r:id="rId9"/>
    <p:sldId id="292" r:id="rId10"/>
    <p:sldId id="293" r:id="rId11"/>
    <p:sldId id="294" r:id="rId12"/>
    <p:sldId id="295" r:id="rId13"/>
    <p:sldId id="296" r:id="rId14"/>
    <p:sldId id="268" r:id="rId15"/>
    <p:sldId id="297" r:id="rId16"/>
    <p:sldId id="269" r:id="rId17"/>
    <p:sldId id="284" r:id="rId18"/>
    <p:sldId id="298" r:id="rId19"/>
    <p:sldId id="299" r:id="rId20"/>
    <p:sldId id="285" r:id="rId21"/>
    <p:sldId id="278" r:id="rId22"/>
    <p:sldId id="277" r:id="rId23"/>
    <p:sldId id="279" r:id="rId24"/>
  </p:sldIdLst>
  <p:sldSz cx="9144000" cy="5715000" type="screen16x10"/>
  <p:notesSz cx="6858000" cy="91440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268B77-49B8-41F8-A3EF-F0C27B863CFE}" v="552" dt="2024-01-25T20:31:16.4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132" y="11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rray Ververda" userId="c182d5f6d914c7c5" providerId="LiveId" clId="{23DA96D3-ABFB-41DF-9D4D-DE6DBDE38BBF}"/>
    <pc:docChg chg="undo redo custSel addSld delSld modSld sldOrd modMainMaster">
      <pc:chgData name="Murray Ververda" userId="c182d5f6d914c7c5" providerId="LiveId" clId="{23DA96D3-ABFB-41DF-9D4D-DE6DBDE38BBF}" dt="2024-01-19T00:09:05.720" v="1931"/>
      <pc:docMkLst>
        <pc:docMk/>
      </pc:docMkLst>
      <pc:sldChg chg="modSp mod setFolMasterAnim modAnim">
        <pc:chgData name="Murray Ververda" userId="c182d5f6d914c7c5" providerId="LiveId" clId="{23DA96D3-ABFB-41DF-9D4D-DE6DBDE38BBF}" dt="2024-01-18T22:29:23.600" v="1076" actId="207"/>
        <pc:sldMkLst>
          <pc:docMk/>
          <pc:sldMk cId="4234361066" sldId="256"/>
        </pc:sldMkLst>
        <pc:spChg chg="mod">
          <ac:chgData name="Murray Ververda" userId="c182d5f6d914c7c5" providerId="LiveId" clId="{23DA96D3-ABFB-41DF-9D4D-DE6DBDE38BBF}" dt="2024-01-18T22:29:23.600" v="1076" actId="207"/>
          <ac:spMkLst>
            <pc:docMk/>
            <pc:sldMk cId="4234361066" sldId="256"/>
            <ac:spMk id="3" creationId="{19F12F2D-72F6-7F3F-3A2F-7817CEDCD060}"/>
          </ac:spMkLst>
        </pc:spChg>
      </pc:sldChg>
      <pc:sldChg chg="addSp delSp modSp mod setFolMasterAnim modAnim">
        <pc:chgData name="Murray Ververda" userId="c182d5f6d914c7c5" providerId="LiveId" clId="{23DA96D3-ABFB-41DF-9D4D-DE6DBDE38BBF}" dt="2024-01-18T23:58:39.120" v="1704" actId="20577"/>
        <pc:sldMkLst>
          <pc:docMk/>
          <pc:sldMk cId="4291716534" sldId="257"/>
        </pc:sldMkLst>
        <pc:spChg chg="mod">
          <ac:chgData name="Murray Ververda" userId="c182d5f6d914c7c5" providerId="LiveId" clId="{23DA96D3-ABFB-41DF-9D4D-DE6DBDE38BBF}" dt="2024-01-18T22:29:41.908" v="1095" actId="20577"/>
          <ac:spMkLst>
            <pc:docMk/>
            <pc:sldMk cId="4291716534" sldId="257"/>
            <ac:spMk id="2" creationId="{7B2C9CEA-3163-E0A9-F735-A958DCB8593C}"/>
          </ac:spMkLst>
        </pc:spChg>
        <pc:spChg chg="mod">
          <ac:chgData name="Murray Ververda" userId="c182d5f6d914c7c5" providerId="LiveId" clId="{23DA96D3-ABFB-41DF-9D4D-DE6DBDE38BBF}" dt="2024-01-18T23:58:39.120" v="1704" actId="20577"/>
          <ac:spMkLst>
            <pc:docMk/>
            <pc:sldMk cId="4291716534" sldId="257"/>
            <ac:spMk id="3" creationId="{B44489E6-5ACC-B27D-E8BA-8A489088A4B2}"/>
          </ac:spMkLst>
        </pc:spChg>
        <pc:picChg chg="add del mod">
          <ac:chgData name="Murray Ververda" userId="c182d5f6d914c7c5" providerId="LiveId" clId="{23DA96D3-ABFB-41DF-9D4D-DE6DBDE38BBF}" dt="2024-01-18T22:30:49.564" v="1101" actId="478"/>
          <ac:picMkLst>
            <pc:docMk/>
            <pc:sldMk cId="4291716534" sldId="257"/>
            <ac:picMk id="2050" creationId="{746A802E-DD04-C4CF-37D3-CDD2FE701A19}"/>
          </ac:picMkLst>
        </pc:picChg>
        <pc:picChg chg="add mod">
          <ac:chgData name="Murray Ververda" userId="c182d5f6d914c7c5" providerId="LiveId" clId="{23DA96D3-ABFB-41DF-9D4D-DE6DBDE38BBF}" dt="2024-01-18T22:30:55.931" v="1104" actId="14100"/>
          <ac:picMkLst>
            <pc:docMk/>
            <pc:sldMk cId="4291716534" sldId="257"/>
            <ac:picMk id="2052" creationId="{FE95526E-6EB9-943F-E27D-3151D3D92577}"/>
          </ac:picMkLst>
        </pc:picChg>
      </pc:sldChg>
      <pc:sldChg chg="modSp new mod setFolMasterAnim modAnim">
        <pc:chgData name="Murray Ververda" userId="c182d5f6d914c7c5" providerId="LiveId" clId="{23DA96D3-ABFB-41DF-9D4D-DE6DBDE38BBF}" dt="2024-01-18T22:32:50.042" v="1174" actId="20577"/>
        <pc:sldMkLst>
          <pc:docMk/>
          <pc:sldMk cId="524954580" sldId="258"/>
        </pc:sldMkLst>
        <pc:spChg chg="mod">
          <ac:chgData name="Murray Ververda" userId="c182d5f6d914c7c5" providerId="LiveId" clId="{23DA96D3-ABFB-41DF-9D4D-DE6DBDE38BBF}" dt="2024-01-11T23:37:43.545" v="103" actId="20577"/>
          <ac:spMkLst>
            <pc:docMk/>
            <pc:sldMk cId="524954580" sldId="258"/>
            <ac:spMk id="2" creationId="{A5FCAA56-F0C4-15AA-AA03-B6E4E4805842}"/>
          </ac:spMkLst>
        </pc:spChg>
        <pc:spChg chg="mod">
          <ac:chgData name="Murray Ververda" userId="c182d5f6d914c7c5" providerId="LiveId" clId="{23DA96D3-ABFB-41DF-9D4D-DE6DBDE38BBF}" dt="2024-01-18T22:32:50.042" v="1174" actId="20577"/>
          <ac:spMkLst>
            <pc:docMk/>
            <pc:sldMk cId="524954580" sldId="258"/>
            <ac:spMk id="3" creationId="{6A030910-6A62-A38F-6C11-B7335EADCC92}"/>
          </ac:spMkLst>
        </pc:spChg>
      </pc:sldChg>
      <pc:sldChg chg="addSp modSp new mod setFolMasterAnim modAnim">
        <pc:chgData name="Murray Ververda" userId="c182d5f6d914c7c5" providerId="LiveId" clId="{23DA96D3-ABFB-41DF-9D4D-DE6DBDE38BBF}" dt="2024-01-18T22:36:10.317" v="1238" actId="14100"/>
        <pc:sldMkLst>
          <pc:docMk/>
          <pc:sldMk cId="96317731" sldId="259"/>
        </pc:sldMkLst>
        <pc:spChg chg="mod">
          <ac:chgData name="Murray Ververda" userId="c182d5f6d914c7c5" providerId="LiveId" clId="{23DA96D3-ABFB-41DF-9D4D-DE6DBDE38BBF}" dt="2024-01-18T22:33:33.933" v="1210" actId="20577"/>
          <ac:spMkLst>
            <pc:docMk/>
            <pc:sldMk cId="96317731" sldId="259"/>
            <ac:spMk id="2" creationId="{D22AA6C3-8919-A210-DB22-3FDD7CA59430}"/>
          </ac:spMkLst>
        </pc:spChg>
        <pc:spChg chg="mod">
          <ac:chgData name="Murray Ververda" userId="c182d5f6d914c7c5" providerId="LiveId" clId="{23DA96D3-ABFB-41DF-9D4D-DE6DBDE38BBF}" dt="2024-01-18T22:36:10.317" v="1238" actId="14100"/>
          <ac:spMkLst>
            <pc:docMk/>
            <pc:sldMk cId="96317731" sldId="259"/>
            <ac:spMk id="3" creationId="{476B0A2C-5159-502C-FC11-B0131B0A155F}"/>
          </ac:spMkLst>
        </pc:spChg>
        <pc:spChg chg="add">
          <ac:chgData name="Murray Ververda" userId="c182d5f6d914c7c5" providerId="LiveId" clId="{23DA96D3-ABFB-41DF-9D4D-DE6DBDE38BBF}" dt="2024-01-11T23:41:14.759" v="155"/>
          <ac:spMkLst>
            <pc:docMk/>
            <pc:sldMk cId="96317731" sldId="259"/>
            <ac:spMk id="4" creationId="{51807201-0B04-362B-9B25-B1FE04A9810D}"/>
          </ac:spMkLst>
        </pc:spChg>
        <pc:picChg chg="add mod ord">
          <ac:chgData name="Murray Ververda" userId="c182d5f6d914c7c5" providerId="LiveId" clId="{23DA96D3-ABFB-41DF-9D4D-DE6DBDE38BBF}" dt="2024-01-18T22:35:55.405" v="1233" actId="14100"/>
          <ac:picMkLst>
            <pc:docMk/>
            <pc:sldMk cId="96317731" sldId="259"/>
            <ac:picMk id="5" creationId="{F770DEDF-8FD3-6533-F635-5CAC9EE3039A}"/>
          </ac:picMkLst>
        </pc:picChg>
      </pc:sldChg>
      <pc:sldChg chg="addSp modSp new del mod setFolMasterAnim modAnim">
        <pc:chgData name="Murray Ververda" userId="c182d5f6d914c7c5" providerId="LiveId" clId="{23DA96D3-ABFB-41DF-9D4D-DE6DBDE38BBF}" dt="2024-01-18T22:38:03.032" v="1265" actId="47"/>
        <pc:sldMkLst>
          <pc:docMk/>
          <pc:sldMk cId="2585973530" sldId="260"/>
        </pc:sldMkLst>
        <pc:spChg chg="mod">
          <ac:chgData name="Murray Ververda" userId="c182d5f6d914c7c5" providerId="LiveId" clId="{23DA96D3-ABFB-41DF-9D4D-DE6DBDE38BBF}" dt="2024-01-11T23:42:33.107" v="194" actId="20577"/>
          <ac:spMkLst>
            <pc:docMk/>
            <pc:sldMk cId="2585973530" sldId="260"/>
            <ac:spMk id="2" creationId="{947C4CE8-62E9-9442-D031-ECF76C819E26}"/>
          </ac:spMkLst>
        </pc:spChg>
        <pc:spChg chg="mod">
          <ac:chgData name="Murray Ververda" userId="c182d5f6d914c7c5" providerId="LiveId" clId="{23DA96D3-ABFB-41DF-9D4D-DE6DBDE38BBF}" dt="2024-01-11T23:45:00.304" v="210" actId="207"/>
          <ac:spMkLst>
            <pc:docMk/>
            <pc:sldMk cId="2585973530" sldId="260"/>
            <ac:spMk id="3" creationId="{F814F090-F700-B92A-627E-1E7668716A54}"/>
          </ac:spMkLst>
        </pc:spChg>
        <pc:picChg chg="add mod">
          <ac:chgData name="Murray Ververda" userId="c182d5f6d914c7c5" providerId="LiveId" clId="{23DA96D3-ABFB-41DF-9D4D-DE6DBDE38BBF}" dt="2024-01-11T23:43:42.638" v="201" actId="167"/>
          <ac:picMkLst>
            <pc:docMk/>
            <pc:sldMk cId="2585973530" sldId="260"/>
            <ac:picMk id="4098" creationId="{648EAD0F-D16D-E211-E8D9-AC62E488F90F}"/>
          </ac:picMkLst>
        </pc:picChg>
      </pc:sldChg>
      <pc:sldChg chg="addSp modSp new del mod setFolMasterAnim modAnim">
        <pc:chgData name="Murray Ververda" userId="c182d5f6d914c7c5" providerId="LiveId" clId="{23DA96D3-ABFB-41DF-9D4D-DE6DBDE38BBF}" dt="2024-01-18T22:38:05.273" v="1266" actId="47"/>
        <pc:sldMkLst>
          <pc:docMk/>
          <pc:sldMk cId="2249954073" sldId="261"/>
        </pc:sldMkLst>
        <pc:spChg chg="mod">
          <ac:chgData name="Murray Ververda" userId="c182d5f6d914c7c5" providerId="LiveId" clId="{23DA96D3-ABFB-41DF-9D4D-DE6DBDE38BBF}" dt="2024-01-11T23:49:17.867" v="258" actId="207"/>
          <ac:spMkLst>
            <pc:docMk/>
            <pc:sldMk cId="2249954073" sldId="261"/>
            <ac:spMk id="2" creationId="{82EF193B-A867-3DE4-27C5-86F29C1C3A5D}"/>
          </ac:spMkLst>
        </pc:spChg>
        <pc:spChg chg="mod">
          <ac:chgData name="Murray Ververda" userId="c182d5f6d914c7c5" providerId="LiveId" clId="{23DA96D3-ABFB-41DF-9D4D-DE6DBDE38BBF}" dt="2024-01-11T23:50:12.208" v="263" actId="207"/>
          <ac:spMkLst>
            <pc:docMk/>
            <pc:sldMk cId="2249954073" sldId="261"/>
            <ac:spMk id="3" creationId="{2F8CC813-B678-CB50-1E07-1DE6A91AD077}"/>
          </ac:spMkLst>
        </pc:spChg>
        <pc:picChg chg="add mod">
          <ac:chgData name="Murray Ververda" userId="c182d5f6d914c7c5" providerId="LiveId" clId="{23DA96D3-ABFB-41DF-9D4D-DE6DBDE38BBF}" dt="2024-01-11T23:48:58.625" v="254" actId="167"/>
          <ac:picMkLst>
            <pc:docMk/>
            <pc:sldMk cId="2249954073" sldId="261"/>
            <ac:picMk id="5122" creationId="{B81D5C9D-D8E8-F74D-D3AA-E8147F95391C}"/>
          </ac:picMkLst>
        </pc:picChg>
      </pc:sldChg>
      <pc:sldChg chg="modSp new del mod setFolMasterAnim modAnim">
        <pc:chgData name="Murray Ververda" userId="c182d5f6d914c7c5" providerId="LiveId" clId="{23DA96D3-ABFB-41DF-9D4D-DE6DBDE38BBF}" dt="2024-01-18T22:38:09.602" v="1267" actId="47"/>
        <pc:sldMkLst>
          <pc:docMk/>
          <pc:sldMk cId="582781856" sldId="262"/>
        </pc:sldMkLst>
        <pc:spChg chg="mod">
          <ac:chgData name="Murray Ververda" userId="c182d5f6d914c7c5" providerId="LiveId" clId="{23DA96D3-ABFB-41DF-9D4D-DE6DBDE38BBF}" dt="2024-01-11T23:52:29.759" v="328" actId="5793"/>
          <ac:spMkLst>
            <pc:docMk/>
            <pc:sldMk cId="582781856" sldId="262"/>
            <ac:spMk id="2" creationId="{2D75B1A0-0775-E881-0990-E7DA7D58CA30}"/>
          </ac:spMkLst>
        </pc:spChg>
        <pc:spChg chg="mod">
          <ac:chgData name="Murray Ververda" userId="c182d5f6d914c7c5" providerId="LiveId" clId="{23DA96D3-ABFB-41DF-9D4D-DE6DBDE38BBF}" dt="2024-01-11T23:53:05.602" v="358" actId="207"/>
          <ac:spMkLst>
            <pc:docMk/>
            <pc:sldMk cId="582781856" sldId="262"/>
            <ac:spMk id="3" creationId="{A33C5F03-3494-892E-FECB-46B386E10664}"/>
          </ac:spMkLst>
        </pc:spChg>
      </pc:sldChg>
      <pc:sldChg chg="addSp modSp new mod setFolMasterAnim modAnim">
        <pc:chgData name="Murray Ververda" userId="c182d5f6d914c7c5" providerId="LiveId" clId="{23DA96D3-ABFB-41DF-9D4D-DE6DBDE38BBF}" dt="2024-01-19T00:01:02.243" v="1705"/>
        <pc:sldMkLst>
          <pc:docMk/>
          <pc:sldMk cId="1244995004" sldId="263"/>
        </pc:sldMkLst>
        <pc:spChg chg="mod">
          <ac:chgData name="Murray Ververda" userId="c182d5f6d914c7c5" providerId="LiveId" clId="{23DA96D3-ABFB-41DF-9D4D-DE6DBDE38BBF}" dt="2024-01-11T23:53:28.928" v="383" actId="20577"/>
          <ac:spMkLst>
            <pc:docMk/>
            <pc:sldMk cId="1244995004" sldId="263"/>
            <ac:spMk id="2" creationId="{12B55776-E8AF-6A2C-43B6-66EABF78D673}"/>
          </ac:spMkLst>
        </pc:spChg>
        <pc:spChg chg="mod">
          <ac:chgData name="Murray Ververda" userId="c182d5f6d914c7c5" providerId="LiveId" clId="{23DA96D3-ABFB-41DF-9D4D-DE6DBDE38BBF}" dt="2024-01-11T23:54:03.200" v="392" actId="14100"/>
          <ac:spMkLst>
            <pc:docMk/>
            <pc:sldMk cId="1244995004" sldId="263"/>
            <ac:spMk id="3" creationId="{73660990-6D25-A55D-B237-FAC6C2320955}"/>
          </ac:spMkLst>
        </pc:spChg>
        <pc:picChg chg="add mod">
          <ac:chgData name="Murray Ververda" userId="c182d5f6d914c7c5" providerId="LiveId" clId="{23DA96D3-ABFB-41DF-9D4D-DE6DBDE38BBF}" dt="2024-01-11T23:55:39.234" v="397" actId="167"/>
          <ac:picMkLst>
            <pc:docMk/>
            <pc:sldMk cId="1244995004" sldId="263"/>
            <ac:picMk id="1026" creationId="{2D37268C-B867-5514-C32C-954156028171}"/>
          </ac:picMkLst>
        </pc:picChg>
      </pc:sldChg>
      <pc:sldChg chg="addSp modSp new del mod ord setFolMasterAnim modAnim">
        <pc:chgData name="Murray Ververda" userId="c182d5f6d914c7c5" providerId="LiveId" clId="{23DA96D3-ABFB-41DF-9D4D-DE6DBDE38BBF}" dt="2024-01-18T22:43:16.831" v="1358" actId="47"/>
        <pc:sldMkLst>
          <pc:docMk/>
          <pc:sldMk cId="684413291" sldId="264"/>
        </pc:sldMkLst>
        <pc:spChg chg="mod">
          <ac:chgData name="Murray Ververda" userId="c182d5f6d914c7c5" providerId="LiveId" clId="{23DA96D3-ABFB-41DF-9D4D-DE6DBDE38BBF}" dt="2024-01-11T23:56:40.961" v="420" actId="20577"/>
          <ac:spMkLst>
            <pc:docMk/>
            <pc:sldMk cId="684413291" sldId="264"/>
            <ac:spMk id="2" creationId="{E3075FEE-C4CB-AB11-404C-A87AC49E9DA6}"/>
          </ac:spMkLst>
        </pc:spChg>
        <pc:spChg chg="mod">
          <ac:chgData name="Murray Ververda" userId="c182d5f6d914c7c5" providerId="LiveId" clId="{23DA96D3-ABFB-41DF-9D4D-DE6DBDE38BBF}" dt="2024-01-12T00:01:33.442" v="452" actId="207"/>
          <ac:spMkLst>
            <pc:docMk/>
            <pc:sldMk cId="684413291" sldId="264"/>
            <ac:spMk id="3" creationId="{3F4DAECB-DE55-B158-FD8C-7C61F4EADA54}"/>
          </ac:spMkLst>
        </pc:spChg>
        <pc:picChg chg="add mod">
          <ac:chgData name="Murray Ververda" userId="c182d5f6d914c7c5" providerId="LiveId" clId="{23DA96D3-ABFB-41DF-9D4D-DE6DBDE38BBF}" dt="2024-01-11T23:57:46.949" v="426" actId="167"/>
          <ac:picMkLst>
            <pc:docMk/>
            <pc:sldMk cId="684413291" sldId="264"/>
            <ac:picMk id="2050" creationId="{651A2A79-5618-79BA-4B89-2A79DEF234C2}"/>
          </ac:picMkLst>
        </pc:picChg>
      </pc:sldChg>
      <pc:sldChg chg="modSp add mod setFolMasterAnim modAnim">
        <pc:chgData name="Murray Ververda" userId="c182d5f6d914c7c5" providerId="LiveId" clId="{23DA96D3-ABFB-41DF-9D4D-DE6DBDE38BBF}" dt="2024-01-18T22:39:47.549" v="1304" actId="207"/>
        <pc:sldMkLst>
          <pc:docMk/>
          <pc:sldMk cId="959271594" sldId="265"/>
        </pc:sldMkLst>
        <pc:spChg chg="mod">
          <ac:chgData name="Murray Ververda" userId="c182d5f6d914c7c5" providerId="LiveId" clId="{23DA96D3-ABFB-41DF-9D4D-DE6DBDE38BBF}" dt="2024-01-18T22:38:39.988" v="1296" actId="20577"/>
          <ac:spMkLst>
            <pc:docMk/>
            <pc:sldMk cId="959271594" sldId="265"/>
            <ac:spMk id="2" creationId="{E3075FEE-C4CB-AB11-404C-A87AC49E9DA6}"/>
          </ac:spMkLst>
        </pc:spChg>
        <pc:spChg chg="mod">
          <ac:chgData name="Murray Ververda" userId="c182d5f6d914c7c5" providerId="LiveId" clId="{23DA96D3-ABFB-41DF-9D4D-DE6DBDE38BBF}" dt="2024-01-18T22:39:47.549" v="1304" actId="207"/>
          <ac:spMkLst>
            <pc:docMk/>
            <pc:sldMk cId="959271594" sldId="265"/>
            <ac:spMk id="3" creationId="{3F4DAECB-DE55-B158-FD8C-7C61F4EADA54}"/>
          </ac:spMkLst>
        </pc:spChg>
      </pc:sldChg>
      <pc:sldChg chg="addSp delSp modSp new mod setFolMasterAnim modAnim">
        <pc:chgData name="Murray Ververda" userId="c182d5f6d914c7c5" providerId="LiveId" clId="{23DA96D3-ABFB-41DF-9D4D-DE6DBDE38BBF}" dt="2024-01-18T22:50:23.614" v="1417" actId="207"/>
        <pc:sldMkLst>
          <pc:docMk/>
          <pc:sldMk cId="226633351" sldId="266"/>
        </pc:sldMkLst>
        <pc:spChg chg="mod">
          <ac:chgData name="Murray Ververda" userId="c182d5f6d914c7c5" providerId="LiveId" clId="{23DA96D3-ABFB-41DF-9D4D-DE6DBDE38BBF}" dt="2024-01-18T22:44:46.425" v="1393" actId="20577"/>
          <ac:spMkLst>
            <pc:docMk/>
            <pc:sldMk cId="226633351" sldId="266"/>
            <ac:spMk id="2" creationId="{0C856F4D-DE36-70FD-B940-85CCCB6DB8EC}"/>
          </ac:spMkLst>
        </pc:spChg>
        <pc:spChg chg="mod">
          <ac:chgData name="Murray Ververda" userId="c182d5f6d914c7c5" providerId="LiveId" clId="{23DA96D3-ABFB-41DF-9D4D-DE6DBDE38BBF}" dt="2024-01-18T22:50:23.614" v="1417" actId="207"/>
          <ac:spMkLst>
            <pc:docMk/>
            <pc:sldMk cId="226633351" sldId="266"/>
            <ac:spMk id="3" creationId="{E130B6DE-F5E3-4E3B-081D-5BD22527960A}"/>
          </ac:spMkLst>
        </pc:spChg>
        <pc:picChg chg="add mod">
          <ac:chgData name="Murray Ververda" userId="c182d5f6d914c7c5" providerId="LiveId" clId="{23DA96D3-ABFB-41DF-9D4D-DE6DBDE38BBF}" dt="2024-01-18T22:48:54.524" v="1401" actId="1076"/>
          <ac:picMkLst>
            <pc:docMk/>
            <pc:sldMk cId="226633351" sldId="266"/>
            <ac:picMk id="1026" creationId="{844654F0-16D0-9B68-1068-0A7318814DD6}"/>
          </ac:picMkLst>
        </pc:picChg>
        <pc:picChg chg="add mod">
          <ac:chgData name="Murray Ververda" userId="c182d5f6d914c7c5" providerId="LiveId" clId="{23DA96D3-ABFB-41DF-9D4D-DE6DBDE38BBF}" dt="2024-01-18T22:49:17.480" v="1407" actId="167"/>
          <ac:picMkLst>
            <pc:docMk/>
            <pc:sldMk cId="226633351" sldId="266"/>
            <ac:picMk id="1028" creationId="{93B2D11C-7083-9265-D472-BBE23D35D923}"/>
          </ac:picMkLst>
        </pc:picChg>
        <pc:picChg chg="add del mod">
          <ac:chgData name="Murray Ververda" userId="c182d5f6d914c7c5" providerId="LiveId" clId="{23DA96D3-ABFB-41DF-9D4D-DE6DBDE38BBF}" dt="2024-01-18T22:44:36.158" v="1378" actId="478"/>
          <ac:picMkLst>
            <pc:docMk/>
            <pc:sldMk cId="226633351" sldId="266"/>
            <ac:picMk id="3074" creationId="{122DC72F-B13F-0B60-85C1-23766112AE2B}"/>
          </ac:picMkLst>
        </pc:picChg>
      </pc:sldChg>
      <pc:sldChg chg="modSp new mod ord setFolMasterAnim modAnim">
        <pc:chgData name="Murray Ververda" userId="c182d5f6d914c7c5" providerId="LiveId" clId="{23DA96D3-ABFB-41DF-9D4D-DE6DBDE38BBF}" dt="2024-01-18T22:44:03.782" v="1377" actId="20577"/>
        <pc:sldMkLst>
          <pc:docMk/>
          <pc:sldMk cId="4274091017" sldId="267"/>
        </pc:sldMkLst>
        <pc:spChg chg="mod">
          <ac:chgData name="Murray Ververda" userId="c182d5f6d914c7c5" providerId="LiveId" clId="{23DA96D3-ABFB-41DF-9D4D-DE6DBDE38BBF}" dt="2024-01-12T00:05:12.015" v="515" actId="20577"/>
          <ac:spMkLst>
            <pc:docMk/>
            <pc:sldMk cId="4274091017" sldId="267"/>
            <ac:spMk id="2" creationId="{F9163D4D-B429-B080-A6D8-8FCE2E3898EC}"/>
          </ac:spMkLst>
        </pc:spChg>
        <pc:spChg chg="mod">
          <ac:chgData name="Murray Ververda" userId="c182d5f6d914c7c5" providerId="LiveId" clId="{23DA96D3-ABFB-41DF-9D4D-DE6DBDE38BBF}" dt="2024-01-18T22:44:03.782" v="1377" actId="20577"/>
          <ac:spMkLst>
            <pc:docMk/>
            <pc:sldMk cId="4274091017" sldId="267"/>
            <ac:spMk id="3" creationId="{10804496-D03D-9344-5B3D-1FEC2C9F4636}"/>
          </ac:spMkLst>
        </pc:spChg>
      </pc:sldChg>
      <pc:sldChg chg="addSp delSp modSp new mod setFolMasterAnim modAnim">
        <pc:chgData name="Murray Ververda" userId="c182d5f6d914c7c5" providerId="LiveId" clId="{23DA96D3-ABFB-41DF-9D4D-DE6DBDE38BBF}" dt="2024-01-18T22:57:52.366" v="1476" actId="20577"/>
        <pc:sldMkLst>
          <pc:docMk/>
          <pc:sldMk cId="3320924245" sldId="268"/>
        </pc:sldMkLst>
        <pc:spChg chg="mod">
          <ac:chgData name="Murray Ververda" userId="c182d5f6d914c7c5" providerId="LiveId" clId="{23DA96D3-ABFB-41DF-9D4D-DE6DBDE38BBF}" dt="2024-01-18T22:57:52.366" v="1476" actId="20577"/>
          <ac:spMkLst>
            <pc:docMk/>
            <pc:sldMk cId="3320924245" sldId="268"/>
            <ac:spMk id="2" creationId="{6DE6DCF3-AD6A-8B25-FF66-829C1A616888}"/>
          </ac:spMkLst>
        </pc:spChg>
        <pc:spChg chg="mod">
          <ac:chgData name="Murray Ververda" userId="c182d5f6d914c7c5" providerId="LiveId" clId="{23DA96D3-ABFB-41DF-9D4D-DE6DBDE38BBF}" dt="2024-01-18T22:57:19.220" v="1448" actId="207"/>
          <ac:spMkLst>
            <pc:docMk/>
            <pc:sldMk cId="3320924245" sldId="268"/>
            <ac:spMk id="3" creationId="{AA3CB488-4E99-EEA1-C502-331C40BE0910}"/>
          </ac:spMkLst>
        </pc:spChg>
        <pc:picChg chg="add del mod">
          <ac:chgData name="Murray Ververda" userId="c182d5f6d914c7c5" providerId="LiveId" clId="{23DA96D3-ABFB-41DF-9D4D-DE6DBDE38BBF}" dt="2024-01-18T22:55:16.842" v="1429" actId="478"/>
          <ac:picMkLst>
            <pc:docMk/>
            <pc:sldMk cId="3320924245" sldId="268"/>
            <ac:picMk id="2050" creationId="{ED988AF1-3D1A-7251-2162-17E0EA3C965F}"/>
          </ac:picMkLst>
        </pc:picChg>
        <pc:picChg chg="add mod">
          <ac:chgData name="Murray Ververda" userId="c182d5f6d914c7c5" providerId="LiveId" clId="{23DA96D3-ABFB-41DF-9D4D-DE6DBDE38BBF}" dt="2024-01-18T22:56:08.211" v="1433" actId="167"/>
          <ac:picMkLst>
            <pc:docMk/>
            <pc:sldMk cId="3320924245" sldId="268"/>
            <ac:picMk id="2052" creationId="{1FF71AFD-B389-3321-2A31-0BCE4F4F9B3A}"/>
          </ac:picMkLst>
        </pc:picChg>
        <pc:picChg chg="add del mod">
          <ac:chgData name="Murray Ververda" userId="c182d5f6d914c7c5" providerId="LiveId" clId="{23DA96D3-ABFB-41DF-9D4D-DE6DBDE38BBF}" dt="2024-01-18T22:54:25.789" v="1418" actId="478"/>
          <ac:picMkLst>
            <pc:docMk/>
            <pc:sldMk cId="3320924245" sldId="268"/>
            <ac:picMk id="5122" creationId="{8C831DD1-805E-1C9E-0127-3ED7143D2F69}"/>
          </ac:picMkLst>
        </pc:picChg>
      </pc:sldChg>
      <pc:sldChg chg="addSp delSp modSp new mod setFolMasterAnim modAnim">
        <pc:chgData name="Murray Ververda" userId="c182d5f6d914c7c5" providerId="LiveId" clId="{23DA96D3-ABFB-41DF-9D4D-DE6DBDE38BBF}" dt="2024-01-18T23:04:25.426" v="1521"/>
        <pc:sldMkLst>
          <pc:docMk/>
          <pc:sldMk cId="704451349" sldId="269"/>
        </pc:sldMkLst>
        <pc:spChg chg="mod">
          <ac:chgData name="Murray Ververda" userId="c182d5f6d914c7c5" providerId="LiveId" clId="{23DA96D3-ABFB-41DF-9D4D-DE6DBDE38BBF}" dt="2024-01-18T22:58:21.615" v="1478" actId="20577"/>
          <ac:spMkLst>
            <pc:docMk/>
            <pc:sldMk cId="704451349" sldId="269"/>
            <ac:spMk id="2" creationId="{36E95775-0565-C579-ECDF-79A492D1B2D9}"/>
          </ac:spMkLst>
        </pc:spChg>
        <pc:spChg chg="mod">
          <ac:chgData name="Murray Ververda" userId="c182d5f6d914c7c5" providerId="LiveId" clId="{23DA96D3-ABFB-41DF-9D4D-DE6DBDE38BBF}" dt="2024-01-18T23:02:19.707" v="1499" actId="207"/>
          <ac:spMkLst>
            <pc:docMk/>
            <pc:sldMk cId="704451349" sldId="269"/>
            <ac:spMk id="3" creationId="{963AC8EC-EA0D-97DC-A77D-BF3608F21260}"/>
          </ac:spMkLst>
        </pc:spChg>
        <pc:picChg chg="add mod">
          <ac:chgData name="Murray Ververda" userId="c182d5f6d914c7c5" providerId="LiveId" clId="{23DA96D3-ABFB-41DF-9D4D-DE6DBDE38BBF}" dt="2024-01-18T23:01:46.882" v="1495" actId="167"/>
          <ac:picMkLst>
            <pc:docMk/>
            <pc:sldMk cId="704451349" sldId="269"/>
            <ac:picMk id="3074" creationId="{C897FCF8-6B8E-5211-A942-0A73B324B900}"/>
          </ac:picMkLst>
        </pc:picChg>
        <pc:picChg chg="add del mod">
          <ac:chgData name="Murray Ververda" userId="c182d5f6d914c7c5" providerId="LiveId" clId="{23DA96D3-ABFB-41DF-9D4D-DE6DBDE38BBF}" dt="2024-01-18T22:59:23.854" v="1489" actId="478"/>
          <ac:picMkLst>
            <pc:docMk/>
            <pc:sldMk cId="704451349" sldId="269"/>
            <ac:picMk id="6146" creationId="{B8CC2824-8B3B-E4CC-363F-DD5C545A1583}"/>
          </ac:picMkLst>
        </pc:picChg>
      </pc:sldChg>
      <pc:sldChg chg="addSp delSp modSp new mod setFolMasterAnim modAnim">
        <pc:chgData name="Murray Ververda" userId="c182d5f6d914c7c5" providerId="LiveId" clId="{23DA96D3-ABFB-41DF-9D4D-DE6DBDE38BBF}" dt="2024-01-18T23:09:56.674" v="1579"/>
        <pc:sldMkLst>
          <pc:docMk/>
          <pc:sldMk cId="1077766432" sldId="270"/>
        </pc:sldMkLst>
        <pc:spChg chg="mod">
          <ac:chgData name="Murray Ververda" userId="c182d5f6d914c7c5" providerId="LiveId" clId="{23DA96D3-ABFB-41DF-9D4D-DE6DBDE38BBF}" dt="2024-01-18T23:08:08.827" v="1568" actId="20577"/>
          <ac:spMkLst>
            <pc:docMk/>
            <pc:sldMk cId="1077766432" sldId="270"/>
            <ac:spMk id="2" creationId="{9E5902A1-C250-6AEB-76E8-E79F4B5017CC}"/>
          </ac:spMkLst>
        </pc:spChg>
        <pc:spChg chg="mod">
          <ac:chgData name="Murray Ververda" userId="c182d5f6d914c7c5" providerId="LiveId" clId="{23DA96D3-ABFB-41DF-9D4D-DE6DBDE38BBF}" dt="2024-01-18T23:08:55.240" v="1572" actId="207"/>
          <ac:spMkLst>
            <pc:docMk/>
            <pc:sldMk cId="1077766432" sldId="270"/>
            <ac:spMk id="3" creationId="{8C9184B8-C387-BCF8-7713-B46E28E2E0B0}"/>
          </ac:spMkLst>
        </pc:spChg>
        <pc:picChg chg="add mod">
          <ac:chgData name="Murray Ververda" userId="c182d5f6d914c7c5" providerId="LiveId" clId="{23DA96D3-ABFB-41DF-9D4D-DE6DBDE38BBF}" dt="2024-01-18T23:09:41.500" v="1576" actId="167"/>
          <ac:picMkLst>
            <pc:docMk/>
            <pc:sldMk cId="1077766432" sldId="270"/>
            <ac:picMk id="5122" creationId="{81058966-DD4D-D481-10C2-4A620958BAB6}"/>
          </ac:picMkLst>
        </pc:picChg>
        <pc:picChg chg="add del mod">
          <ac:chgData name="Murray Ververda" userId="c182d5f6d914c7c5" providerId="LiveId" clId="{23DA96D3-ABFB-41DF-9D4D-DE6DBDE38BBF}" dt="2024-01-18T23:07:37.661" v="1542" actId="478"/>
          <ac:picMkLst>
            <pc:docMk/>
            <pc:sldMk cId="1077766432" sldId="270"/>
            <ac:picMk id="7170" creationId="{F973606B-2FE1-4AC7-8D0A-5B53C4EE9F0B}"/>
          </ac:picMkLst>
        </pc:picChg>
      </pc:sldChg>
      <pc:sldChg chg="addSp modSp new mod setFolMasterAnim modAnim">
        <pc:chgData name="Murray Ververda" userId="c182d5f6d914c7c5" providerId="LiveId" clId="{23DA96D3-ABFB-41DF-9D4D-DE6DBDE38BBF}" dt="2024-01-18T23:14:03.341" v="1611"/>
        <pc:sldMkLst>
          <pc:docMk/>
          <pc:sldMk cId="1090487322" sldId="271"/>
        </pc:sldMkLst>
        <pc:spChg chg="mod">
          <ac:chgData name="Murray Ververda" userId="c182d5f6d914c7c5" providerId="LiveId" clId="{23DA96D3-ABFB-41DF-9D4D-DE6DBDE38BBF}" dt="2024-01-18T23:12:15.595" v="1600" actId="1076"/>
          <ac:spMkLst>
            <pc:docMk/>
            <pc:sldMk cId="1090487322" sldId="271"/>
            <ac:spMk id="2" creationId="{58AB5AE6-A4CB-92EA-2A5D-C32B80AF42F0}"/>
          </ac:spMkLst>
        </pc:spChg>
        <pc:spChg chg="mod">
          <ac:chgData name="Murray Ververda" userId="c182d5f6d914c7c5" providerId="LiveId" clId="{23DA96D3-ABFB-41DF-9D4D-DE6DBDE38BBF}" dt="2024-01-18T23:13:58.642" v="1610" actId="207"/>
          <ac:spMkLst>
            <pc:docMk/>
            <pc:sldMk cId="1090487322" sldId="271"/>
            <ac:spMk id="3" creationId="{A6DFFC45-8AE6-C0EE-BEA4-F306872D8D04}"/>
          </ac:spMkLst>
        </pc:spChg>
        <pc:picChg chg="add mod">
          <ac:chgData name="Murray Ververda" userId="c182d5f6d914c7c5" providerId="LiveId" clId="{23DA96D3-ABFB-41DF-9D4D-DE6DBDE38BBF}" dt="2024-01-12T00:18:18.876" v="743" actId="167"/>
          <ac:picMkLst>
            <pc:docMk/>
            <pc:sldMk cId="1090487322" sldId="271"/>
            <ac:picMk id="8194" creationId="{6D7C606D-45DC-DBDA-6FBC-B99456D21417}"/>
          </ac:picMkLst>
        </pc:picChg>
      </pc:sldChg>
      <pc:sldChg chg="addSp modSp new del mod setFolMasterAnim modAnim">
        <pc:chgData name="Murray Ververda" userId="c182d5f6d914c7c5" providerId="LiveId" clId="{23DA96D3-ABFB-41DF-9D4D-DE6DBDE38BBF}" dt="2024-01-18T23:20:18.715" v="1653" actId="47"/>
        <pc:sldMkLst>
          <pc:docMk/>
          <pc:sldMk cId="1310691138" sldId="272"/>
        </pc:sldMkLst>
        <pc:spChg chg="mod">
          <ac:chgData name="Murray Ververda" userId="c182d5f6d914c7c5" providerId="LiveId" clId="{23DA96D3-ABFB-41DF-9D4D-DE6DBDE38BBF}" dt="2024-01-12T00:18:58.856" v="780" actId="20577"/>
          <ac:spMkLst>
            <pc:docMk/>
            <pc:sldMk cId="1310691138" sldId="272"/>
            <ac:spMk id="2" creationId="{2C007A0C-7369-7F20-FB80-9F43E160227A}"/>
          </ac:spMkLst>
        </pc:spChg>
        <pc:spChg chg="mod">
          <ac:chgData name="Murray Ververda" userId="c182d5f6d914c7c5" providerId="LiveId" clId="{23DA96D3-ABFB-41DF-9D4D-DE6DBDE38BBF}" dt="2024-01-12T00:20:24.039" v="811" actId="207"/>
          <ac:spMkLst>
            <pc:docMk/>
            <pc:sldMk cId="1310691138" sldId="272"/>
            <ac:spMk id="3" creationId="{51079AC8-3A0E-5AC6-41C8-B8987ABFD610}"/>
          </ac:spMkLst>
        </pc:spChg>
        <pc:picChg chg="add mod">
          <ac:chgData name="Murray Ververda" userId="c182d5f6d914c7c5" providerId="LiveId" clId="{23DA96D3-ABFB-41DF-9D4D-DE6DBDE38BBF}" dt="2024-01-12T00:19:54.125" v="805" actId="167"/>
          <ac:picMkLst>
            <pc:docMk/>
            <pc:sldMk cId="1310691138" sldId="272"/>
            <ac:picMk id="9218" creationId="{63AF1425-16DE-097F-681B-F5E00684E1FD}"/>
          </ac:picMkLst>
        </pc:picChg>
      </pc:sldChg>
      <pc:sldChg chg="modSp add del mod modAnim">
        <pc:chgData name="Murray Ververda" userId="c182d5f6d914c7c5" providerId="LiveId" clId="{23DA96D3-ABFB-41DF-9D4D-DE6DBDE38BBF}" dt="2024-01-18T23:20:19.703" v="1654" actId="47"/>
        <pc:sldMkLst>
          <pc:docMk/>
          <pc:sldMk cId="873542986" sldId="273"/>
        </pc:sldMkLst>
        <pc:spChg chg="mod">
          <ac:chgData name="Murray Ververda" userId="c182d5f6d914c7c5" providerId="LiveId" clId="{23DA96D3-ABFB-41DF-9D4D-DE6DBDE38BBF}" dt="2024-01-12T00:21:03.880" v="815" actId="1076"/>
          <ac:spMkLst>
            <pc:docMk/>
            <pc:sldMk cId="873542986" sldId="273"/>
            <ac:spMk id="2" creationId="{2C007A0C-7369-7F20-FB80-9F43E160227A}"/>
          </ac:spMkLst>
        </pc:spChg>
        <pc:spChg chg="mod">
          <ac:chgData name="Murray Ververda" userId="c182d5f6d914c7c5" providerId="LiveId" clId="{23DA96D3-ABFB-41DF-9D4D-DE6DBDE38BBF}" dt="2024-01-12T00:21:58.916" v="823" actId="207"/>
          <ac:spMkLst>
            <pc:docMk/>
            <pc:sldMk cId="873542986" sldId="273"/>
            <ac:spMk id="3" creationId="{51079AC8-3A0E-5AC6-41C8-B8987ABFD610}"/>
          </ac:spMkLst>
        </pc:spChg>
      </pc:sldChg>
      <pc:sldChg chg="modSp new del mod setFolMasterAnim modAnim">
        <pc:chgData name="Murray Ververda" userId="c182d5f6d914c7c5" providerId="LiveId" clId="{23DA96D3-ABFB-41DF-9D4D-DE6DBDE38BBF}" dt="2024-01-18T23:20:21.231" v="1655" actId="47"/>
        <pc:sldMkLst>
          <pc:docMk/>
          <pc:sldMk cId="1004024708" sldId="274"/>
        </pc:sldMkLst>
        <pc:spChg chg="mod">
          <ac:chgData name="Murray Ververda" userId="c182d5f6d914c7c5" providerId="LiveId" clId="{23DA96D3-ABFB-41DF-9D4D-DE6DBDE38BBF}" dt="2024-01-12T00:22:19.271" v="857" actId="20577"/>
          <ac:spMkLst>
            <pc:docMk/>
            <pc:sldMk cId="1004024708" sldId="274"/>
            <ac:spMk id="2" creationId="{CE8070BD-A4DE-184B-91C2-731284C0B72A}"/>
          </ac:spMkLst>
        </pc:spChg>
        <pc:spChg chg="mod">
          <ac:chgData name="Murray Ververda" userId="c182d5f6d914c7c5" providerId="LiveId" clId="{23DA96D3-ABFB-41DF-9D4D-DE6DBDE38BBF}" dt="2024-01-12T00:22:42.560" v="864" actId="207"/>
          <ac:spMkLst>
            <pc:docMk/>
            <pc:sldMk cId="1004024708" sldId="274"/>
            <ac:spMk id="3" creationId="{999A0064-4CD6-7240-117A-A0E97B557E33}"/>
          </ac:spMkLst>
        </pc:spChg>
      </pc:sldChg>
      <pc:sldChg chg="addSp modSp new del mod setFolMasterAnim modAnim">
        <pc:chgData name="Murray Ververda" userId="c182d5f6d914c7c5" providerId="LiveId" clId="{23DA96D3-ABFB-41DF-9D4D-DE6DBDE38BBF}" dt="2024-01-18T23:20:22.689" v="1656" actId="47"/>
        <pc:sldMkLst>
          <pc:docMk/>
          <pc:sldMk cId="2622340492" sldId="275"/>
        </pc:sldMkLst>
        <pc:spChg chg="mod">
          <ac:chgData name="Murray Ververda" userId="c182d5f6d914c7c5" providerId="LiveId" clId="{23DA96D3-ABFB-41DF-9D4D-DE6DBDE38BBF}" dt="2024-01-12T00:23:12.463" v="903" actId="20577"/>
          <ac:spMkLst>
            <pc:docMk/>
            <pc:sldMk cId="2622340492" sldId="275"/>
            <ac:spMk id="2" creationId="{AB6B0147-8C13-6BC3-2F4B-D0E8525CA5BD}"/>
          </ac:spMkLst>
        </pc:spChg>
        <pc:spChg chg="mod">
          <ac:chgData name="Murray Ververda" userId="c182d5f6d914c7c5" providerId="LiveId" clId="{23DA96D3-ABFB-41DF-9D4D-DE6DBDE38BBF}" dt="2024-01-12T00:58:40.653" v="1070" actId="14100"/>
          <ac:spMkLst>
            <pc:docMk/>
            <pc:sldMk cId="2622340492" sldId="275"/>
            <ac:spMk id="3" creationId="{78A22731-2635-47F1-E5D0-4746CF6F9F51}"/>
          </ac:spMkLst>
        </pc:spChg>
        <pc:picChg chg="add mod">
          <ac:chgData name="Murray Ververda" userId="c182d5f6d914c7c5" providerId="LiveId" clId="{23DA96D3-ABFB-41DF-9D4D-DE6DBDE38BBF}" dt="2024-01-12T00:25:17.579" v="914" actId="167"/>
          <ac:picMkLst>
            <pc:docMk/>
            <pc:sldMk cId="2622340492" sldId="275"/>
            <ac:picMk id="10242" creationId="{4E9BAB38-F2D0-BBAE-A2F2-3CCAEA87AF3A}"/>
          </ac:picMkLst>
        </pc:picChg>
      </pc:sldChg>
      <pc:sldChg chg="addSp modSp new add del mod setFolMasterAnim modAnim">
        <pc:chgData name="Murray Ververda" userId="c182d5f6d914c7c5" providerId="LiveId" clId="{23DA96D3-ABFB-41DF-9D4D-DE6DBDE38BBF}" dt="2024-01-18T23:22:37.547" v="1666" actId="20577"/>
        <pc:sldMkLst>
          <pc:docMk/>
          <pc:sldMk cId="1163901934" sldId="276"/>
        </pc:sldMkLst>
        <pc:spChg chg="mod">
          <ac:chgData name="Murray Ververda" userId="c182d5f6d914c7c5" providerId="LiveId" clId="{23DA96D3-ABFB-41DF-9D4D-DE6DBDE38BBF}" dt="2024-01-12T00:27:23.423" v="956" actId="20577"/>
          <ac:spMkLst>
            <pc:docMk/>
            <pc:sldMk cId="1163901934" sldId="276"/>
            <ac:spMk id="2" creationId="{37DAD89E-9A07-A4A3-A4BF-1801A8EA7DF1}"/>
          </ac:spMkLst>
        </pc:spChg>
        <pc:spChg chg="mod">
          <ac:chgData name="Murray Ververda" userId="c182d5f6d914c7c5" providerId="LiveId" clId="{23DA96D3-ABFB-41DF-9D4D-DE6DBDE38BBF}" dt="2024-01-18T23:22:37.547" v="1666" actId="20577"/>
          <ac:spMkLst>
            <pc:docMk/>
            <pc:sldMk cId="1163901934" sldId="276"/>
            <ac:spMk id="3" creationId="{AAB15340-A0A8-415D-3D3F-956BD78EA5D1}"/>
          </ac:spMkLst>
        </pc:spChg>
        <pc:picChg chg="add mod">
          <ac:chgData name="Murray Ververda" userId="c182d5f6d914c7c5" providerId="LiveId" clId="{23DA96D3-ABFB-41DF-9D4D-DE6DBDE38BBF}" dt="2024-01-12T00:29:57.997" v="965" actId="167"/>
          <ac:picMkLst>
            <pc:docMk/>
            <pc:sldMk cId="1163901934" sldId="276"/>
            <ac:picMk id="12290" creationId="{81DBF9D7-FACB-BF20-140B-D7DBC4C292B1}"/>
          </ac:picMkLst>
        </pc:picChg>
      </pc:sldChg>
      <pc:sldChg chg="addSp modSp new mod setFolMasterAnim modAnim">
        <pc:chgData name="Murray Ververda" userId="c182d5f6d914c7c5" providerId="LiveId" clId="{23DA96D3-ABFB-41DF-9D4D-DE6DBDE38BBF}" dt="2024-01-18T23:24:37.040" v="1692" actId="207"/>
        <pc:sldMkLst>
          <pc:docMk/>
          <pc:sldMk cId="4267943304" sldId="277"/>
        </pc:sldMkLst>
        <pc:spChg chg="mod">
          <ac:chgData name="Murray Ververda" userId="c182d5f6d914c7c5" providerId="LiveId" clId="{23DA96D3-ABFB-41DF-9D4D-DE6DBDE38BBF}" dt="2024-01-12T00:32:35.847" v="1012" actId="1076"/>
          <ac:spMkLst>
            <pc:docMk/>
            <pc:sldMk cId="4267943304" sldId="277"/>
            <ac:spMk id="2" creationId="{939CE819-AD01-797F-9E00-19B4D0EE1715}"/>
          </ac:spMkLst>
        </pc:spChg>
        <pc:spChg chg="mod">
          <ac:chgData name="Murray Ververda" userId="c182d5f6d914c7c5" providerId="LiveId" clId="{23DA96D3-ABFB-41DF-9D4D-DE6DBDE38BBF}" dt="2024-01-18T23:24:37.040" v="1692" actId="207"/>
          <ac:spMkLst>
            <pc:docMk/>
            <pc:sldMk cId="4267943304" sldId="277"/>
            <ac:spMk id="3" creationId="{42BE3212-9141-9A29-FA7E-BFBA30668EC5}"/>
          </ac:spMkLst>
        </pc:spChg>
        <pc:picChg chg="add mod">
          <ac:chgData name="Murray Ververda" userId="c182d5f6d914c7c5" providerId="LiveId" clId="{23DA96D3-ABFB-41DF-9D4D-DE6DBDE38BBF}" dt="2024-01-12T00:32:15.010" v="1007" actId="167"/>
          <ac:picMkLst>
            <pc:docMk/>
            <pc:sldMk cId="4267943304" sldId="277"/>
            <ac:picMk id="13314" creationId="{0731DB21-5234-E00C-C6D6-1682606593D9}"/>
          </ac:picMkLst>
        </pc:picChg>
      </pc:sldChg>
      <pc:sldChg chg="modSp add ord">
        <pc:chgData name="Murray Ververda" userId="c182d5f6d914c7c5" providerId="LiveId" clId="{23DA96D3-ABFB-41DF-9D4D-DE6DBDE38BBF}" dt="2024-01-18T23:22:49.532" v="1668"/>
        <pc:sldMkLst>
          <pc:docMk/>
          <pc:sldMk cId="909492891" sldId="278"/>
        </pc:sldMkLst>
        <pc:spChg chg="mod">
          <ac:chgData name="Murray Ververda" userId="c182d5f6d914c7c5" providerId="LiveId" clId="{23DA96D3-ABFB-41DF-9D4D-DE6DBDE38BBF}" dt="2024-01-12T00:30:59.647" v="976" actId="20577"/>
          <ac:spMkLst>
            <pc:docMk/>
            <pc:sldMk cId="909492891" sldId="278"/>
            <ac:spMk id="2" creationId="{F9163D4D-B429-B080-A6D8-8FCE2E3898EC}"/>
          </ac:spMkLst>
        </pc:spChg>
      </pc:sldChg>
      <pc:sldChg chg="modSp new mod setFolMasterAnim modAnim">
        <pc:chgData name="Murray Ververda" userId="c182d5f6d914c7c5" providerId="LiveId" clId="{23DA96D3-ABFB-41DF-9D4D-DE6DBDE38BBF}" dt="2024-01-18T23:25:24.770" v="1698" actId="20577"/>
        <pc:sldMkLst>
          <pc:docMk/>
          <pc:sldMk cId="503689690" sldId="279"/>
        </pc:sldMkLst>
        <pc:spChg chg="mod">
          <ac:chgData name="Murray Ververda" userId="c182d5f6d914c7c5" providerId="LiveId" clId="{23DA96D3-ABFB-41DF-9D4D-DE6DBDE38BBF}" dt="2024-01-12T00:33:31.110" v="1035" actId="20577"/>
          <ac:spMkLst>
            <pc:docMk/>
            <pc:sldMk cId="503689690" sldId="279"/>
            <ac:spMk id="2" creationId="{76B69BA9-A600-8A39-EADB-5766CA926D28}"/>
          </ac:spMkLst>
        </pc:spChg>
        <pc:spChg chg="mod">
          <ac:chgData name="Murray Ververda" userId="c182d5f6d914c7c5" providerId="LiveId" clId="{23DA96D3-ABFB-41DF-9D4D-DE6DBDE38BBF}" dt="2024-01-18T23:25:24.770" v="1698" actId="20577"/>
          <ac:spMkLst>
            <pc:docMk/>
            <pc:sldMk cId="503689690" sldId="279"/>
            <ac:spMk id="3" creationId="{49CFDFDB-C3B3-061D-D625-C6EB735D1836}"/>
          </ac:spMkLst>
        </pc:spChg>
      </pc:sldChg>
      <pc:sldChg chg="addSp delSp modSp add del mod ord setBg delDesignElem">
        <pc:chgData name="Murray Ververda" userId="c182d5f6d914c7c5" providerId="LiveId" clId="{23DA96D3-ABFB-41DF-9D4D-DE6DBDE38BBF}" dt="2024-01-12T00:34:59.841" v="1063"/>
        <pc:sldMkLst>
          <pc:docMk/>
          <pc:sldMk cId="1328310715" sldId="280"/>
        </pc:sldMkLst>
        <pc:spChg chg="mod">
          <ac:chgData name="Murray Ververda" userId="c182d5f6d914c7c5" providerId="LiveId" clId="{23DA96D3-ABFB-41DF-9D4D-DE6DBDE38BBF}" dt="2024-01-12T00:34:58.243" v="1059"/>
          <ac:spMkLst>
            <pc:docMk/>
            <pc:sldMk cId="1328310715" sldId="280"/>
            <ac:spMk id="2" creationId="{A44321CC-3A50-5E6D-2FA8-4AA0A798A79C}"/>
          </ac:spMkLst>
        </pc:spChg>
        <pc:spChg chg="mod">
          <ac:chgData name="Murray Ververda" userId="c182d5f6d914c7c5" providerId="LiveId" clId="{23DA96D3-ABFB-41DF-9D4D-DE6DBDE38BBF}" dt="2024-01-12T00:34:58.350" v="1061" actId="27636"/>
          <ac:spMkLst>
            <pc:docMk/>
            <pc:sldMk cId="1328310715" sldId="280"/>
            <ac:spMk id="3" creationId="{BDFE95EF-BDB2-6C88-863D-DDDDCBD322EE}"/>
          </ac:spMkLst>
        </pc:spChg>
        <pc:spChg chg="add del">
          <ac:chgData name="Murray Ververda" userId="c182d5f6d914c7c5" providerId="LiveId" clId="{23DA96D3-ABFB-41DF-9D4D-DE6DBDE38BBF}" dt="2024-01-12T00:34:58.243" v="1059"/>
          <ac:spMkLst>
            <pc:docMk/>
            <pc:sldMk cId="1328310715" sldId="280"/>
            <ac:spMk id="1042" creationId="{F13C74B1-5B17-4795-BED0-7140497B445A}"/>
          </ac:spMkLst>
        </pc:spChg>
        <pc:spChg chg="add del">
          <ac:chgData name="Murray Ververda" userId="c182d5f6d914c7c5" providerId="LiveId" clId="{23DA96D3-ABFB-41DF-9D4D-DE6DBDE38BBF}" dt="2024-01-12T00:34:58.243" v="1059"/>
          <ac:spMkLst>
            <pc:docMk/>
            <pc:sldMk cId="1328310715" sldId="280"/>
            <ac:spMk id="1044" creationId="{D4974D33-8DC5-464E-8C6D-BE58F0669C17}"/>
          </ac:spMkLst>
        </pc:spChg>
      </pc:sldChg>
      <pc:sldChg chg="addSp delSp modSp add mod delAnim modAnim">
        <pc:chgData name="Murray Ververda" userId="c182d5f6d914c7c5" providerId="LiveId" clId="{23DA96D3-ABFB-41DF-9D4D-DE6DBDE38BBF}" dt="2024-01-18T22:37:49.379" v="1264" actId="1076"/>
        <pc:sldMkLst>
          <pc:docMk/>
          <pc:sldMk cId="1864153169" sldId="281"/>
        </pc:sldMkLst>
        <pc:spChg chg="mod">
          <ac:chgData name="Murray Ververda" userId="c182d5f6d914c7c5" providerId="LiveId" clId="{23DA96D3-ABFB-41DF-9D4D-DE6DBDE38BBF}" dt="2024-01-18T22:37:49.379" v="1264" actId="1076"/>
          <ac:spMkLst>
            <pc:docMk/>
            <pc:sldMk cId="1864153169" sldId="281"/>
            <ac:spMk id="3" creationId="{476B0A2C-5159-502C-FC11-B0131B0A155F}"/>
          </ac:spMkLst>
        </pc:spChg>
        <pc:picChg chg="add mod">
          <ac:chgData name="Murray Ververda" userId="c182d5f6d914c7c5" providerId="LiveId" clId="{23DA96D3-ABFB-41DF-9D4D-DE6DBDE38BBF}" dt="2024-01-18T22:35:27.613" v="1226" actId="167"/>
          <ac:picMkLst>
            <pc:docMk/>
            <pc:sldMk cId="1864153169" sldId="281"/>
            <ac:picMk id="4" creationId="{2841184D-1964-3198-EEA9-AA32210F4ABA}"/>
          </ac:picMkLst>
        </pc:picChg>
        <pc:picChg chg="del">
          <ac:chgData name="Murray Ververda" userId="c182d5f6d914c7c5" providerId="LiveId" clId="{23DA96D3-ABFB-41DF-9D4D-DE6DBDE38BBF}" dt="2024-01-18T22:35:20.785" v="1224" actId="478"/>
          <ac:picMkLst>
            <pc:docMk/>
            <pc:sldMk cId="1864153169" sldId="281"/>
            <ac:picMk id="5" creationId="{F770DEDF-8FD3-6533-F635-5CAC9EE3039A}"/>
          </ac:picMkLst>
        </pc:picChg>
      </pc:sldChg>
      <pc:sldChg chg="modSp add mod modAnim">
        <pc:chgData name="Murray Ververda" userId="c182d5f6d914c7c5" providerId="LiveId" clId="{23DA96D3-ABFB-41DF-9D4D-DE6DBDE38BBF}" dt="2024-01-18T22:42:04.954" v="1350" actId="207"/>
        <pc:sldMkLst>
          <pc:docMk/>
          <pc:sldMk cId="2916325792" sldId="282"/>
        </pc:sldMkLst>
        <pc:spChg chg="mod">
          <ac:chgData name="Murray Ververda" userId="c182d5f6d914c7c5" providerId="LiveId" clId="{23DA96D3-ABFB-41DF-9D4D-DE6DBDE38BBF}" dt="2024-01-18T22:41:51.252" v="1347" actId="1076"/>
          <ac:spMkLst>
            <pc:docMk/>
            <pc:sldMk cId="2916325792" sldId="282"/>
            <ac:spMk id="2" creationId="{E3075FEE-C4CB-AB11-404C-A87AC49E9DA6}"/>
          </ac:spMkLst>
        </pc:spChg>
        <pc:spChg chg="mod">
          <ac:chgData name="Murray Ververda" userId="c182d5f6d914c7c5" providerId="LiveId" clId="{23DA96D3-ABFB-41DF-9D4D-DE6DBDE38BBF}" dt="2024-01-18T22:42:04.954" v="1350" actId="207"/>
          <ac:spMkLst>
            <pc:docMk/>
            <pc:sldMk cId="2916325792" sldId="282"/>
            <ac:spMk id="3" creationId="{3F4DAECB-DE55-B158-FD8C-7C61F4EADA54}"/>
          </ac:spMkLst>
        </pc:spChg>
      </pc:sldChg>
      <pc:sldChg chg="modSp add mod modAnim">
        <pc:chgData name="Murray Ververda" userId="c182d5f6d914c7c5" providerId="LiveId" clId="{23DA96D3-ABFB-41DF-9D4D-DE6DBDE38BBF}" dt="2024-01-18T22:43:02.612" v="1357" actId="14100"/>
        <pc:sldMkLst>
          <pc:docMk/>
          <pc:sldMk cId="3111041893" sldId="283"/>
        </pc:sldMkLst>
        <pc:spChg chg="mod">
          <ac:chgData name="Murray Ververda" userId="c182d5f6d914c7c5" providerId="LiveId" clId="{23DA96D3-ABFB-41DF-9D4D-DE6DBDE38BBF}" dt="2024-01-18T22:43:02.612" v="1357" actId="14100"/>
          <ac:spMkLst>
            <pc:docMk/>
            <pc:sldMk cId="3111041893" sldId="283"/>
            <ac:spMk id="3" creationId="{3F4DAECB-DE55-B158-FD8C-7C61F4EADA54}"/>
          </ac:spMkLst>
        </pc:spChg>
      </pc:sldChg>
      <pc:sldChg chg="addSp delSp modSp add mod modAnim">
        <pc:chgData name="Murray Ververda" userId="c182d5f6d914c7c5" providerId="LiveId" clId="{23DA96D3-ABFB-41DF-9D4D-DE6DBDE38BBF}" dt="2024-01-18T23:04:36.827" v="1524"/>
        <pc:sldMkLst>
          <pc:docMk/>
          <pc:sldMk cId="3838338829" sldId="284"/>
        </pc:sldMkLst>
        <pc:spChg chg="mod">
          <ac:chgData name="Murray Ververda" userId="c182d5f6d914c7c5" providerId="LiveId" clId="{23DA96D3-ABFB-41DF-9D4D-DE6DBDE38BBF}" dt="2024-01-18T23:03:58.931" v="1518" actId="115"/>
          <ac:spMkLst>
            <pc:docMk/>
            <pc:sldMk cId="3838338829" sldId="284"/>
            <ac:spMk id="3" creationId="{963AC8EC-EA0D-97DC-A77D-BF3608F21260}"/>
          </ac:spMkLst>
        </pc:spChg>
        <pc:picChg chg="add mod">
          <ac:chgData name="Murray Ververda" userId="c182d5f6d914c7c5" providerId="LiveId" clId="{23DA96D3-ABFB-41DF-9D4D-DE6DBDE38BBF}" dt="2024-01-18T23:02:40.041" v="1505" actId="167"/>
          <ac:picMkLst>
            <pc:docMk/>
            <pc:sldMk cId="3838338829" sldId="284"/>
            <ac:picMk id="4098" creationId="{8BEC1E9D-30AB-6BFA-CD79-E58C643D5E5F}"/>
          </ac:picMkLst>
        </pc:picChg>
        <pc:picChg chg="del">
          <ac:chgData name="Murray Ververda" userId="c182d5f6d914c7c5" providerId="LiveId" clId="{23DA96D3-ABFB-41DF-9D4D-DE6DBDE38BBF}" dt="2024-01-18T23:02:26.645" v="1500" actId="478"/>
          <ac:picMkLst>
            <pc:docMk/>
            <pc:sldMk cId="3838338829" sldId="284"/>
            <ac:picMk id="6146" creationId="{B8CC2824-8B3B-E4CC-363F-DD5C545A1583}"/>
          </ac:picMkLst>
        </pc:picChg>
      </pc:sldChg>
      <pc:sldChg chg="modSp add mod modAnim">
        <pc:chgData name="Murray Ververda" userId="c182d5f6d914c7c5" providerId="LiveId" clId="{23DA96D3-ABFB-41DF-9D4D-DE6DBDE38BBF}" dt="2024-01-18T23:05:33.530" v="1533" actId="207"/>
        <pc:sldMkLst>
          <pc:docMk/>
          <pc:sldMk cId="1630110777" sldId="285"/>
        </pc:sldMkLst>
        <pc:spChg chg="mod">
          <ac:chgData name="Murray Ververda" userId="c182d5f6d914c7c5" providerId="LiveId" clId="{23DA96D3-ABFB-41DF-9D4D-DE6DBDE38BBF}" dt="2024-01-18T23:05:33.530" v="1533" actId="207"/>
          <ac:spMkLst>
            <pc:docMk/>
            <pc:sldMk cId="1630110777" sldId="285"/>
            <ac:spMk id="3" creationId="{963AC8EC-EA0D-97DC-A77D-BF3608F21260}"/>
          </ac:spMkLst>
        </pc:spChg>
      </pc:sldChg>
      <pc:sldChg chg="modSp add mod modAnim">
        <pc:chgData name="Murray Ververda" userId="c182d5f6d914c7c5" providerId="LiveId" clId="{23DA96D3-ABFB-41DF-9D4D-DE6DBDE38BBF}" dt="2024-01-18T23:07:06.668" v="1541" actId="115"/>
        <pc:sldMkLst>
          <pc:docMk/>
          <pc:sldMk cId="1975490139" sldId="286"/>
        </pc:sldMkLst>
        <pc:spChg chg="mod">
          <ac:chgData name="Murray Ververda" userId="c182d5f6d914c7c5" providerId="LiveId" clId="{23DA96D3-ABFB-41DF-9D4D-DE6DBDE38BBF}" dt="2024-01-18T23:07:06.668" v="1541" actId="115"/>
          <ac:spMkLst>
            <pc:docMk/>
            <pc:sldMk cId="1975490139" sldId="286"/>
            <ac:spMk id="3" creationId="{963AC8EC-EA0D-97DC-A77D-BF3608F21260}"/>
          </ac:spMkLst>
        </pc:spChg>
      </pc:sldChg>
      <pc:sldChg chg="addSp delSp modSp add mod modAnim">
        <pc:chgData name="Murray Ververda" userId="c182d5f6d914c7c5" providerId="LiveId" clId="{23DA96D3-ABFB-41DF-9D4D-DE6DBDE38BBF}" dt="2024-01-18T23:20:05.226" v="1652"/>
        <pc:sldMkLst>
          <pc:docMk/>
          <pc:sldMk cId="3280522077" sldId="287"/>
        </pc:sldMkLst>
        <pc:spChg chg="mod">
          <ac:chgData name="Murray Ververda" userId="c182d5f6d914c7c5" providerId="LiveId" clId="{23DA96D3-ABFB-41DF-9D4D-DE6DBDE38BBF}" dt="2024-01-18T23:19:53.216" v="1649" actId="207"/>
          <ac:spMkLst>
            <pc:docMk/>
            <pc:sldMk cId="3280522077" sldId="287"/>
            <ac:spMk id="3" creationId="{A6DFFC45-8AE6-C0EE-BEA4-F306872D8D04}"/>
          </ac:spMkLst>
        </pc:spChg>
        <pc:picChg chg="add mod">
          <ac:chgData name="Murray Ververda" userId="c182d5f6d914c7c5" providerId="LiveId" clId="{23DA96D3-ABFB-41DF-9D4D-DE6DBDE38BBF}" dt="2024-01-18T23:19:03.604" v="1644" actId="167"/>
          <ac:picMkLst>
            <pc:docMk/>
            <pc:sldMk cId="3280522077" sldId="287"/>
            <ac:picMk id="4" creationId="{D2243F59-7F70-4EAE-1B48-BCB5C42D7B1B}"/>
          </ac:picMkLst>
        </pc:picChg>
        <pc:picChg chg="del">
          <ac:chgData name="Murray Ververda" userId="c182d5f6d914c7c5" providerId="LiveId" clId="{23DA96D3-ABFB-41DF-9D4D-DE6DBDE38BBF}" dt="2024-01-18T23:18:49.324" v="1639" actId="478"/>
          <ac:picMkLst>
            <pc:docMk/>
            <pc:sldMk cId="3280522077" sldId="287"/>
            <ac:picMk id="8194" creationId="{6D7C606D-45DC-DBDA-6FBC-B99456D21417}"/>
          </ac:picMkLst>
        </pc:picChg>
      </pc:sldChg>
      <pc:sldChg chg="modSp add mod modAnim">
        <pc:chgData name="Murray Ververda" userId="c182d5f6d914c7c5" providerId="LiveId" clId="{23DA96D3-ABFB-41DF-9D4D-DE6DBDE38BBF}" dt="2024-01-18T23:16:11.489" v="1631" actId="207"/>
        <pc:sldMkLst>
          <pc:docMk/>
          <pc:sldMk cId="1290452173" sldId="288"/>
        </pc:sldMkLst>
        <pc:spChg chg="mod">
          <ac:chgData name="Murray Ververda" userId="c182d5f6d914c7c5" providerId="LiveId" clId="{23DA96D3-ABFB-41DF-9D4D-DE6DBDE38BBF}" dt="2024-01-18T23:15:02.972" v="1622" actId="1076"/>
          <ac:spMkLst>
            <pc:docMk/>
            <pc:sldMk cId="1290452173" sldId="288"/>
            <ac:spMk id="2" creationId="{58AB5AE6-A4CB-92EA-2A5D-C32B80AF42F0}"/>
          </ac:spMkLst>
        </pc:spChg>
        <pc:spChg chg="mod">
          <ac:chgData name="Murray Ververda" userId="c182d5f6d914c7c5" providerId="LiveId" clId="{23DA96D3-ABFB-41DF-9D4D-DE6DBDE38BBF}" dt="2024-01-18T23:16:11.489" v="1631" actId="207"/>
          <ac:spMkLst>
            <pc:docMk/>
            <pc:sldMk cId="1290452173" sldId="288"/>
            <ac:spMk id="3" creationId="{A6DFFC45-8AE6-C0EE-BEA4-F306872D8D04}"/>
          </ac:spMkLst>
        </pc:spChg>
      </pc:sldChg>
      <pc:sldChg chg="addSp modSp new mod setFolMasterAnim modAnim">
        <pc:chgData name="Murray Ververda" userId="c182d5f6d914c7c5" providerId="LiveId" clId="{23DA96D3-ABFB-41DF-9D4D-DE6DBDE38BBF}" dt="2024-01-19T00:09:05.720" v="1931"/>
        <pc:sldMkLst>
          <pc:docMk/>
          <pc:sldMk cId="1091205766" sldId="289"/>
        </pc:sldMkLst>
        <pc:spChg chg="mod">
          <ac:chgData name="Murray Ververda" userId="c182d5f6d914c7c5" providerId="LiveId" clId="{23DA96D3-ABFB-41DF-9D4D-DE6DBDE38BBF}" dt="2024-01-19T00:05:34.898" v="1728" actId="20577"/>
          <ac:spMkLst>
            <pc:docMk/>
            <pc:sldMk cId="1091205766" sldId="289"/>
            <ac:spMk id="2" creationId="{A80B4121-E0A0-2D3E-7A4D-23102A964CF4}"/>
          </ac:spMkLst>
        </pc:spChg>
        <pc:spChg chg="mod">
          <ac:chgData name="Murray Ververda" userId="c182d5f6d914c7c5" providerId="LiveId" clId="{23DA96D3-ABFB-41DF-9D4D-DE6DBDE38BBF}" dt="2024-01-19T00:06:42.395" v="1922" actId="14100"/>
          <ac:spMkLst>
            <pc:docMk/>
            <pc:sldMk cId="1091205766" sldId="289"/>
            <ac:spMk id="3" creationId="{CB4DA689-0DF8-8C5F-EC9A-1B22092EB771}"/>
          </ac:spMkLst>
        </pc:spChg>
        <pc:picChg chg="add mod">
          <ac:chgData name="Murray Ververda" userId="c182d5f6d914c7c5" providerId="LiveId" clId="{23DA96D3-ABFB-41DF-9D4D-DE6DBDE38BBF}" dt="2024-01-19T00:08:53.740" v="1928" actId="167"/>
          <ac:picMkLst>
            <pc:docMk/>
            <pc:sldMk cId="1091205766" sldId="289"/>
            <ac:picMk id="9218" creationId="{5D5D0C18-3A3A-6FD6-0549-7AAD80B99D82}"/>
          </ac:picMkLst>
        </pc:picChg>
      </pc:sldChg>
      <pc:sldMasterChg chg="modSldLayout">
        <pc:chgData name="Murray Ververda" userId="c182d5f6d914c7c5" providerId="LiveId" clId="{23DA96D3-ABFB-41DF-9D4D-DE6DBDE38BBF}" dt="2024-01-11T23:58:18.882" v="431" actId="207"/>
        <pc:sldMasterMkLst>
          <pc:docMk/>
          <pc:sldMasterMk cId="1488385422" sldId="2147483660"/>
        </pc:sldMasterMkLst>
        <pc:sldLayoutChg chg="modSp mod setFolMasterAnim modAnim">
          <pc:chgData name="Murray Ververda" userId="c182d5f6d914c7c5" providerId="LiveId" clId="{23DA96D3-ABFB-41DF-9D4D-DE6DBDE38BBF}" dt="2024-01-11T23:58:18.882" v="431" actId="207"/>
          <pc:sldLayoutMkLst>
            <pc:docMk/>
            <pc:sldMasterMk cId="1488385422" sldId="2147483660"/>
            <pc:sldLayoutMk cId="3475141831" sldId="2147483662"/>
          </pc:sldLayoutMkLst>
          <pc:spChg chg="mod">
            <ac:chgData name="Murray Ververda" userId="c182d5f6d914c7c5" providerId="LiveId" clId="{23DA96D3-ABFB-41DF-9D4D-DE6DBDE38BBF}" dt="2024-01-11T23:58:18.882" v="431" actId="207"/>
            <ac:spMkLst>
              <pc:docMk/>
              <pc:sldMasterMk cId="1488385422" sldId="2147483660"/>
              <pc:sldLayoutMk cId="3475141831" sldId="2147483662"/>
              <ac:spMk id="2" creationId="{00000000-0000-0000-0000-000000000000}"/>
            </ac:spMkLst>
          </pc:spChg>
          <pc:spChg chg="mod">
            <ac:chgData name="Murray Ververda" userId="c182d5f6d914c7c5" providerId="LiveId" clId="{23DA96D3-ABFB-41DF-9D4D-DE6DBDE38BBF}" dt="2024-01-11T23:38:08.739" v="105" actId="403"/>
            <ac:spMkLst>
              <pc:docMk/>
              <pc:sldMasterMk cId="1488385422" sldId="2147483660"/>
              <pc:sldLayoutMk cId="3475141831" sldId="2147483662"/>
              <ac:spMk id="3" creationId="{00000000-0000-0000-0000-000000000000}"/>
            </ac:spMkLst>
          </pc:spChg>
        </pc:sldLayoutChg>
      </pc:sldMasterChg>
    </pc:docChg>
  </pc:docChgLst>
  <pc:docChgLst>
    <pc:chgData name="Murray Ververda" userId="c182d5f6d914c7c5" providerId="LiveId" clId="{E4268B77-49B8-41F8-A3EF-F0C27B863CFE}"/>
    <pc:docChg chg="undo redo custSel addSld delSld modSld sldOrd">
      <pc:chgData name="Murray Ververda" userId="c182d5f6d914c7c5" providerId="LiveId" clId="{E4268B77-49B8-41F8-A3EF-F0C27B863CFE}" dt="2024-01-25T20:31:16.473" v="763"/>
      <pc:docMkLst>
        <pc:docMk/>
      </pc:docMkLst>
      <pc:sldChg chg="modSp">
        <pc:chgData name="Murray Ververda" userId="c182d5f6d914c7c5" providerId="LiveId" clId="{E4268B77-49B8-41F8-A3EF-F0C27B863CFE}" dt="2024-01-25T19:13:37.100" v="34" actId="6549"/>
        <pc:sldMkLst>
          <pc:docMk/>
          <pc:sldMk cId="4234361066" sldId="256"/>
        </pc:sldMkLst>
        <pc:spChg chg="mod">
          <ac:chgData name="Murray Ververda" userId="c182d5f6d914c7c5" providerId="LiveId" clId="{E4268B77-49B8-41F8-A3EF-F0C27B863CFE}" dt="2024-01-25T19:13:37.100" v="34" actId="6549"/>
          <ac:spMkLst>
            <pc:docMk/>
            <pc:sldMk cId="4234361066" sldId="256"/>
            <ac:spMk id="3" creationId="{19F12F2D-72F6-7F3F-3A2F-7817CEDCD060}"/>
          </ac:spMkLst>
        </pc:spChg>
      </pc:sldChg>
      <pc:sldChg chg="addSp delSp modSp mod modAnim">
        <pc:chgData name="Murray Ververda" userId="c182d5f6d914c7c5" providerId="LiveId" clId="{E4268B77-49B8-41F8-A3EF-F0C27B863CFE}" dt="2024-01-25T19:22:57.475" v="75" actId="207"/>
        <pc:sldMkLst>
          <pc:docMk/>
          <pc:sldMk cId="4291716534" sldId="257"/>
        </pc:sldMkLst>
        <pc:spChg chg="mod">
          <ac:chgData name="Murray Ververda" userId="c182d5f6d914c7c5" providerId="LiveId" clId="{E4268B77-49B8-41F8-A3EF-F0C27B863CFE}" dt="2024-01-25T19:21:55.757" v="68" actId="1076"/>
          <ac:spMkLst>
            <pc:docMk/>
            <pc:sldMk cId="4291716534" sldId="257"/>
            <ac:spMk id="2" creationId="{7B2C9CEA-3163-E0A9-F735-A958DCB8593C}"/>
          </ac:spMkLst>
        </pc:spChg>
        <pc:spChg chg="mod">
          <ac:chgData name="Murray Ververda" userId="c182d5f6d914c7c5" providerId="LiveId" clId="{E4268B77-49B8-41F8-A3EF-F0C27B863CFE}" dt="2024-01-25T19:22:57.475" v="75" actId="207"/>
          <ac:spMkLst>
            <pc:docMk/>
            <pc:sldMk cId="4291716534" sldId="257"/>
            <ac:spMk id="3" creationId="{B44489E6-5ACC-B27D-E8BA-8A489088A4B2}"/>
          </ac:spMkLst>
        </pc:spChg>
        <pc:picChg chg="add mod">
          <ac:chgData name="Murray Ververda" userId="c182d5f6d914c7c5" providerId="LiveId" clId="{E4268B77-49B8-41F8-A3EF-F0C27B863CFE}" dt="2024-01-25T19:21:43.630" v="66" actId="167"/>
          <ac:picMkLst>
            <pc:docMk/>
            <pc:sldMk cId="4291716534" sldId="257"/>
            <ac:picMk id="1026" creationId="{06A43FF7-FC76-0FD8-D6A7-3884F2120368}"/>
          </ac:picMkLst>
        </pc:picChg>
        <pc:picChg chg="del">
          <ac:chgData name="Murray Ververda" userId="c182d5f6d914c7c5" providerId="LiveId" clId="{E4268B77-49B8-41F8-A3EF-F0C27B863CFE}" dt="2024-01-25T19:14:26.269" v="35" actId="478"/>
          <ac:picMkLst>
            <pc:docMk/>
            <pc:sldMk cId="4291716534" sldId="257"/>
            <ac:picMk id="2052" creationId="{FE95526E-6EB9-943F-E27D-3151D3D92577}"/>
          </ac:picMkLst>
        </pc:picChg>
      </pc:sldChg>
      <pc:sldChg chg="del">
        <pc:chgData name="Murray Ververda" userId="c182d5f6d914c7c5" providerId="LiveId" clId="{E4268B77-49B8-41F8-A3EF-F0C27B863CFE}" dt="2024-01-25T19:23:13.134" v="76" actId="47"/>
        <pc:sldMkLst>
          <pc:docMk/>
          <pc:sldMk cId="524954580" sldId="258"/>
        </pc:sldMkLst>
      </pc:sldChg>
      <pc:sldChg chg="del">
        <pc:chgData name="Murray Ververda" userId="c182d5f6d914c7c5" providerId="LiveId" clId="{E4268B77-49B8-41F8-A3EF-F0C27B863CFE}" dt="2024-01-25T19:23:15.223" v="77" actId="47"/>
        <pc:sldMkLst>
          <pc:docMk/>
          <pc:sldMk cId="96317731" sldId="259"/>
        </pc:sldMkLst>
      </pc:sldChg>
      <pc:sldChg chg="del">
        <pc:chgData name="Murray Ververda" userId="c182d5f6d914c7c5" providerId="LiveId" clId="{E4268B77-49B8-41F8-A3EF-F0C27B863CFE}" dt="2024-01-25T19:23:19.066" v="79" actId="47"/>
        <pc:sldMkLst>
          <pc:docMk/>
          <pc:sldMk cId="1244995004" sldId="263"/>
        </pc:sldMkLst>
      </pc:sldChg>
      <pc:sldChg chg="del">
        <pc:chgData name="Murray Ververda" userId="c182d5f6d914c7c5" providerId="LiveId" clId="{E4268B77-49B8-41F8-A3EF-F0C27B863CFE}" dt="2024-01-25T19:23:20.366" v="80" actId="47"/>
        <pc:sldMkLst>
          <pc:docMk/>
          <pc:sldMk cId="959271594" sldId="265"/>
        </pc:sldMkLst>
      </pc:sldChg>
      <pc:sldChg chg="modSp mod modAnim">
        <pc:chgData name="Murray Ververda" userId="c182d5f6d914c7c5" providerId="LiveId" clId="{E4268B77-49B8-41F8-A3EF-F0C27B863CFE}" dt="2024-01-25T19:30:22.330" v="259" actId="14100"/>
        <pc:sldMkLst>
          <pc:docMk/>
          <pc:sldMk cId="226633351" sldId="266"/>
        </pc:sldMkLst>
        <pc:spChg chg="mod">
          <ac:chgData name="Murray Ververda" userId="c182d5f6d914c7c5" providerId="LiveId" clId="{E4268B77-49B8-41F8-A3EF-F0C27B863CFE}" dt="2024-01-25T19:30:22.330" v="259" actId="14100"/>
          <ac:spMkLst>
            <pc:docMk/>
            <pc:sldMk cId="226633351" sldId="266"/>
            <ac:spMk id="3" creationId="{E130B6DE-F5E3-4E3B-081D-5BD22527960A}"/>
          </ac:spMkLst>
        </pc:spChg>
      </pc:sldChg>
      <pc:sldChg chg="modSp">
        <pc:chgData name="Murray Ververda" userId="c182d5f6d914c7c5" providerId="LiveId" clId="{E4268B77-49B8-41F8-A3EF-F0C27B863CFE}" dt="2024-01-25T19:24:17.410" v="111" actId="20577"/>
        <pc:sldMkLst>
          <pc:docMk/>
          <pc:sldMk cId="4274091017" sldId="267"/>
        </pc:sldMkLst>
        <pc:spChg chg="mod">
          <ac:chgData name="Murray Ververda" userId="c182d5f6d914c7c5" providerId="LiveId" clId="{E4268B77-49B8-41F8-A3EF-F0C27B863CFE}" dt="2024-01-25T19:24:17.410" v="111" actId="20577"/>
          <ac:spMkLst>
            <pc:docMk/>
            <pc:sldMk cId="4274091017" sldId="267"/>
            <ac:spMk id="3" creationId="{10804496-D03D-9344-5B3D-1FEC2C9F4636}"/>
          </ac:spMkLst>
        </pc:spChg>
      </pc:sldChg>
      <pc:sldChg chg="addSp delSp modSp mod modAnim">
        <pc:chgData name="Murray Ververda" userId="c182d5f6d914c7c5" providerId="LiveId" clId="{E4268B77-49B8-41F8-A3EF-F0C27B863CFE}" dt="2024-01-25T19:56:10.207" v="486"/>
        <pc:sldMkLst>
          <pc:docMk/>
          <pc:sldMk cId="3320924245" sldId="268"/>
        </pc:sldMkLst>
        <pc:spChg chg="mod">
          <ac:chgData name="Murray Ververda" userId="c182d5f6d914c7c5" providerId="LiveId" clId="{E4268B77-49B8-41F8-A3EF-F0C27B863CFE}" dt="2024-01-25T19:47:23.852" v="471" actId="20577"/>
          <ac:spMkLst>
            <pc:docMk/>
            <pc:sldMk cId="3320924245" sldId="268"/>
            <ac:spMk id="2" creationId="{6DE6DCF3-AD6A-8B25-FF66-829C1A616888}"/>
          </ac:spMkLst>
        </pc:spChg>
        <pc:spChg chg="mod">
          <ac:chgData name="Murray Ververda" userId="c182d5f6d914c7c5" providerId="LiveId" clId="{E4268B77-49B8-41F8-A3EF-F0C27B863CFE}" dt="2024-01-25T19:55:27.357" v="485" actId="207"/>
          <ac:spMkLst>
            <pc:docMk/>
            <pc:sldMk cId="3320924245" sldId="268"/>
            <ac:spMk id="3" creationId="{AA3CB488-4E99-EEA1-C502-331C40BE0910}"/>
          </ac:spMkLst>
        </pc:spChg>
        <pc:picChg chg="del">
          <ac:chgData name="Murray Ververda" userId="c182d5f6d914c7c5" providerId="LiveId" clId="{E4268B77-49B8-41F8-A3EF-F0C27B863CFE}" dt="2024-01-25T19:46:14.837" v="428" actId="478"/>
          <ac:picMkLst>
            <pc:docMk/>
            <pc:sldMk cId="3320924245" sldId="268"/>
            <ac:picMk id="2052" creationId="{1FF71AFD-B389-3321-2A31-0BCE4F4F9B3A}"/>
          </ac:picMkLst>
        </pc:picChg>
        <pc:picChg chg="add mod">
          <ac:chgData name="Murray Ververda" userId="c182d5f6d914c7c5" providerId="LiveId" clId="{E4268B77-49B8-41F8-A3EF-F0C27B863CFE}" dt="2024-01-25T19:50:10.347" v="479" actId="167"/>
          <ac:picMkLst>
            <pc:docMk/>
            <pc:sldMk cId="3320924245" sldId="268"/>
            <ac:picMk id="4098" creationId="{98590CF1-F420-BF97-B4A7-31C13F4561AF}"/>
          </ac:picMkLst>
        </pc:picChg>
      </pc:sldChg>
      <pc:sldChg chg="addSp delSp modSp mod modAnim">
        <pc:chgData name="Murray Ververda" userId="c182d5f6d914c7c5" providerId="LiveId" clId="{E4268B77-49B8-41F8-A3EF-F0C27B863CFE}" dt="2024-01-25T20:02:10.605" v="567" actId="115"/>
        <pc:sldMkLst>
          <pc:docMk/>
          <pc:sldMk cId="704451349" sldId="269"/>
        </pc:sldMkLst>
        <pc:spChg chg="mod">
          <ac:chgData name="Murray Ververda" userId="c182d5f6d914c7c5" providerId="LiveId" clId="{E4268B77-49B8-41F8-A3EF-F0C27B863CFE}" dt="2024-01-25T19:58:08.587" v="520" actId="20577"/>
          <ac:spMkLst>
            <pc:docMk/>
            <pc:sldMk cId="704451349" sldId="269"/>
            <ac:spMk id="2" creationId="{36E95775-0565-C579-ECDF-79A492D1B2D9}"/>
          </ac:spMkLst>
        </pc:spChg>
        <pc:spChg chg="mod">
          <ac:chgData name="Murray Ververda" userId="c182d5f6d914c7c5" providerId="LiveId" clId="{E4268B77-49B8-41F8-A3EF-F0C27B863CFE}" dt="2024-01-25T20:02:10.605" v="567" actId="115"/>
          <ac:spMkLst>
            <pc:docMk/>
            <pc:sldMk cId="704451349" sldId="269"/>
            <ac:spMk id="3" creationId="{963AC8EC-EA0D-97DC-A77D-BF3608F21260}"/>
          </ac:spMkLst>
        </pc:spChg>
        <pc:picChg chg="del">
          <ac:chgData name="Murray Ververda" userId="c182d5f6d914c7c5" providerId="LiveId" clId="{E4268B77-49B8-41F8-A3EF-F0C27B863CFE}" dt="2024-01-25T19:57:27.237" v="490" actId="478"/>
          <ac:picMkLst>
            <pc:docMk/>
            <pc:sldMk cId="704451349" sldId="269"/>
            <ac:picMk id="3074" creationId="{C897FCF8-6B8E-5211-A942-0A73B324B900}"/>
          </ac:picMkLst>
        </pc:picChg>
        <pc:picChg chg="add mod">
          <ac:chgData name="Murray Ververda" userId="c182d5f6d914c7c5" providerId="LiveId" clId="{E4268B77-49B8-41F8-A3EF-F0C27B863CFE}" dt="2024-01-25T20:00:34.890" v="535" actId="1076"/>
          <ac:picMkLst>
            <pc:docMk/>
            <pc:sldMk cId="704451349" sldId="269"/>
            <ac:picMk id="7170" creationId="{551D6F03-A2FC-9A40-4218-F2E51EF79E8B}"/>
          </ac:picMkLst>
        </pc:picChg>
      </pc:sldChg>
      <pc:sldChg chg="del">
        <pc:chgData name="Murray Ververda" userId="c182d5f6d914c7c5" providerId="LiveId" clId="{E4268B77-49B8-41F8-A3EF-F0C27B863CFE}" dt="2024-01-25T20:13:37.996" v="733" actId="47"/>
        <pc:sldMkLst>
          <pc:docMk/>
          <pc:sldMk cId="1077766432" sldId="270"/>
        </pc:sldMkLst>
      </pc:sldChg>
      <pc:sldChg chg="del">
        <pc:chgData name="Murray Ververda" userId="c182d5f6d914c7c5" providerId="LiveId" clId="{E4268B77-49B8-41F8-A3EF-F0C27B863CFE}" dt="2024-01-25T20:13:38.467" v="734" actId="47"/>
        <pc:sldMkLst>
          <pc:docMk/>
          <pc:sldMk cId="1090487322" sldId="271"/>
        </pc:sldMkLst>
      </pc:sldChg>
      <pc:sldChg chg="del">
        <pc:chgData name="Murray Ververda" userId="c182d5f6d914c7c5" providerId="LiveId" clId="{E4268B77-49B8-41F8-A3EF-F0C27B863CFE}" dt="2024-01-25T20:13:44.947" v="738" actId="47"/>
        <pc:sldMkLst>
          <pc:docMk/>
          <pc:sldMk cId="1163901934" sldId="276"/>
        </pc:sldMkLst>
      </pc:sldChg>
      <pc:sldChg chg="modSp mod modAnim">
        <pc:chgData name="Murray Ververda" userId="c182d5f6d914c7c5" providerId="LiveId" clId="{E4268B77-49B8-41F8-A3EF-F0C27B863CFE}" dt="2024-01-25T20:15:51.564" v="755"/>
        <pc:sldMkLst>
          <pc:docMk/>
          <pc:sldMk cId="4267943304" sldId="277"/>
        </pc:sldMkLst>
        <pc:spChg chg="mod">
          <ac:chgData name="Murray Ververda" userId="c182d5f6d914c7c5" providerId="LiveId" clId="{E4268B77-49B8-41F8-A3EF-F0C27B863CFE}" dt="2024-01-25T20:15:13.353" v="751" actId="207"/>
          <ac:spMkLst>
            <pc:docMk/>
            <pc:sldMk cId="4267943304" sldId="277"/>
            <ac:spMk id="3" creationId="{42BE3212-9141-9A29-FA7E-BFBA30668EC5}"/>
          </ac:spMkLst>
        </pc:spChg>
      </pc:sldChg>
      <pc:sldChg chg="ord">
        <pc:chgData name="Murray Ververda" userId="c182d5f6d914c7c5" providerId="LiveId" clId="{E4268B77-49B8-41F8-A3EF-F0C27B863CFE}" dt="2024-01-25T20:13:22.623" v="731"/>
        <pc:sldMkLst>
          <pc:docMk/>
          <pc:sldMk cId="909492891" sldId="278"/>
        </pc:sldMkLst>
      </pc:sldChg>
      <pc:sldChg chg="modSp modAnim">
        <pc:chgData name="Murray Ververda" userId="c182d5f6d914c7c5" providerId="LiveId" clId="{E4268B77-49B8-41F8-A3EF-F0C27B863CFE}" dt="2024-01-25T20:16:45.997" v="760" actId="207"/>
        <pc:sldMkLst>
          <pc:docMk/>
          <pc:sldMk cId="503689690" sldId="279"/>
        </pc:sldMkLst>
        <pc:spChg chg="mod">
          <ac:chgData name="Murray Ververda" userId="c182d5f6d914c7c5" providerId="LiveId" clId="{E4268B77-49B8-41F8-A3EF-F0C27B863CFE}" dt="2024-01-25T20:16:45.997" v="760" actId="207"/>
          <ac:spMkLst>
            <pc:docMk/>
            <pc:sldMk cId="503689690" sldId="279"/>
            <ac:spMk id="3" creationId="{49CFDFDB-C3B3-061D-D625-C6EB735D1836}"/>
          </ac:spMkLst>
        </pc:spChg>
      </pc:sldChg>
      <pc:sldChg chg="del">
        <pc:chgData name="Murray Ververda" userId="c182d5f6d914c7c5" providerId="LiveId" clId="{E4268B77-49B8-41F8-A3EF-F0C27B863CFE}" dt="2024-01-25T19:23:16.459" v="78" actId="47"/>
        <pc:sldMkLst>
          <pc:docMk/>
          <pc:sldMk cId="1864153169" sldId="281"/>
        </pc:sldMkLst>
      </pc:sldChg>
      <pc:sldChg chg="del">
        <pc:chgData name="Murray Ververda" userId="c182d5f6d914c7c5" providerId="LiveId" clId="{E4268B77-49B8-41F8-A3EF-F0C27B863CFE}" dt="2024-01-25T19:23:20.906" v="81" actId="47"/>
        <pc:sldMkLst>
          <pc:docMk/>
          <pc:sldMk cId="2916325792" sldId="282"/>
        </pc:sldMkLst>
      </pc:sldChg>
      <pc:sldChg chg="del">
        <pc:chgData name="Murray Ververda" userId="c182d5f6d914c7c5" providerId="LiveId" clId="{E4268B77-49B8-41F8-A3EF-F0C27B863CFE}" dt="2024-01-25T19:23:22.177" v="82" actId="47"/>
        <pc:sldMkLst>
          <pc:docMk/>
          <pc:sldMk cId="3111041893" sldId="283"/>
        </pc:sldMkLst>
      </pc:sldChg>
      <pc:sldChg chg="addSp delSp modSp mod modAnim">
        <pc:chgData name="Murray Ververda" userId="c182d5f6d914c7c5" providerId="LiveId" clId="{E4268B77-49B8-41F8-A3EF-F0C27B863CFE}" dt="2024-01-25T20:08:16.588" v="683" actId="115"/>
        <pc:sldMkLst>
          <pc:docMk/>
          <pc:sldMk cId="3838338829" sldId="284"/>
        </pc:sldMkLst>
        <pc:spChg chg="mod">
          <ac:chgData name="Murray Ververda" userId="c182d5f6d914c7c5" providerId="LiveId" clId="{E4268B77-49B8-41F8-A3EF-F0C27B863CFE}" dt="2024-01-25T20:02:47.731" v="635" actId="14100"/>
          <ac:spMkLst>
            <pc:docMk/>
            <pc:sldMk cId="3838338829" sldId="284"/>
            <ac:spMk id="2" creationId="{36E95775-0565-C579-ECDF-79A492D1B2D9}"/>
          </ac:spMkLst>
        </pc:spChg>
        <pc:spChg chg="mod">
          <ac:chgData name="Murray Ververda" userId="c182d5f6d914c7c5" providerId="LiveId" clId="{E4268B77-49B8-41F8-A3EF-F0C27B863CFE}" dt="2024-01-25T20:08:16.588" v="683" actId="115"/>
          <ac:spMkLst>
            <pc:docMk/>
            <pc:sldMk cId="3838338829" sldId="284"/>
            <ac:spMk id="3" creationId="{963AC8EC-EA0D-97DC-A77D-BF3608F21260}"/>
          </ac:spMkLst>
        </pc:spChg>
        <pc:picChg chg="del">
          <ac:chgData name="Murray Ververda" userId="c182d5f6d914c7c5" providerId="LiveId" clId="{E4268B77-49B8-41F8-A3EF-F0C27B863CFE}" dt="2024-01-25T20:02:50.157" v="636" actId="478"/>
          <ac:picMkLst>
            <pc:docMk/>
            <pc:sldMk cId="3838338829" sldId="284"/>
            <ac:picMk id="4098" creationId="{8BEC1E9D-30AB-6BFA-CD79-E58C643D5E5F}"/>
          </ac:picMkLst>
        </pc:picChg>
        <pc:picChg chg="add mod">
          <ac:chgData name="Murray Ververda" userId="c182d5f6d914c7c5" providerId="LiveId" clId="{E4268B77-49B8-41F8-A3EF-F0C27B863CFE}" dt="2024-01-25T20:05:13.866" v="646" actId="167"/>
          <ac:picMkLst>
            <pc:docMk/>
            <pc:sldMk cId="3838338829" sldId="284"/>
            <ac:picMk id="9218" creationId="{6CD8EA0C-D8AD-F5F3-2AB8-96D675C6149F}"/>
          </ac:picMkLst>
        </pc:picChg>
      </pc:sldChg>
      <pc:sldChg chg="addSp delSp modSp mod modAnim">
        <pc:chgData name="Murray Ververda" userId="c182d5f6d914c7c5" providerId="LiveId" clId="{E4268B77-49B8-41F8-A3EF-F0C27B863CFE}" dt="2024-01-25T20:12:51.537" v="729"/>
        <pc:sldMkLst>
          <pc:docMk/>
          <pc:sldMk cId="1630110777" sldId="285"/>
        </pc:sldMkLst>
        <pc:spChg chg="mod">
          <ac:chgData name="Murray Ververda" userId="c182d5f6d914c7c5" providerId="LiveId" clId="{E4268B77-49B8-41F8-A3EF-F0C27B863CFE}" dt="2024-01-25T20:10:44.127" v="713" actId="20577"/>
          <ac:spMkLst>
            <pc:docMk/>
            <pc:sldMk cId="1630110777" sldId="285"/>
            <ac:spMk id="2" creationId="{36E95775-0565-C579-ECDF-79A492D1B2D9}"/>
          </ac:spMkLst>
        </pc:spChg>
        <pc:spChg chg="mod">
          <ac:chgData name="Murray Ververda" userId="c182d5f6d914c7c5" providerId="LiveId" clId="{E4268B77-49B8-41F8-A3EF-F0C27B863CFE}" dt="2024-01-25T20:12:35.213" v="726" actId="207"/>
          <ac:spMkLst>
            <pc:docMk/>
            <pc:sldMk cId="1630110777" sldId="285"/>
            <ac:spMk id="3" creationId="{963AC8EC-EA0D-97DC-A77D-BF3608F21260}"/>
          </ac:spMkLst>
        </pc:spChg>
        <pc:picChg chg="del">
          <ac:chgData name="Murray Ververda" userId="c182d5f6d914c7c5" providerId="LiveId" clId="{E4268B77-49B8-41F8-A3EF-F0C27B863CFE}" dt="2024-01-25T20:10:22.605" v="691" actId="478"/>
          <ac:picMkLst>
            <pc:docMk/>
            <pc:sldMk cId="1630110777" sldId="285"/>
            <ac:picMk id="4098" creationId="{8BEC1E9D-30AB-6BFA-CD79-E58C643D5E5F}"/>
          </ac:picMkLst>
        </pc:picChg>
        <pc:picChg chg="add mod">
          <ac:chgData name="Murray Ververda" userId="c182d5f6d914c7c5" providerId="LiveId" clId="{E4268B77-49B8-41F8-A3EF-F0C27B863CFE}" dt="2024-01-25T20:12:28.249" v="725" actId="167"/>
          <ac:picMkLst>
            <pc:docMk/>
            <pc:sldMk cId="1630110777" sldId="285"/>
            <ac:picMk id="10242" creationId="{5BF7A65E-F412-0B50-D684-2F988F6B1774}"/>
          </ac:picMkLst>
        </pc:picChg>
      </pc:sldChg>
      <pc:sldChg chg="del">
        <pc:chgData name="Murray Ververda" userId="c182d5f6d914c7c5" providerId="LiveId" clId="{E4268B77-49B8-41F8-A3EF-F0C27B863CFE}" dt="2024-01-25T20:13:37.490" v="732" actId="47"/>
        <pc:sldMkLst>
          <pc:docMk/>
          <pc:sldMk cId="1975490139" sldId="286"/>
        </pc:sldMkLst>
      </pc:sldChg>
      <pc:sldChg chg="del">
        <pc:chgData name="Murray Ververda" userId="c182d5f6d914c7c5" providerId="LiveId" clId="{E4268B77-49B8-41F8-A3EF-F0C27B863CFE}" dt="2024-01-25T20:13:38.979" v="735" actId="47"/>
        <pc:sldMkLst>
          <pc:docMk/>
          <pc:sldMk cId="3280522077" sldId="287"/>
        </pc:sldMkLst>
      </pc:sldChg>
      <pc:sldChg chg="del">
        <pc:chgData name="Murray Ververda" userId="c182d5f6d914c7c5" providerId="LiveId" clId="{E4268B77-49B8-41F8-A3EF-F0C27B863CFE}" dt="2024-01-25T20:13:39.545" v="736" actId="47"/>
        <pc:sldMkLst>
          <pc:docMk/>
          <pc:sldMk cId="1290452173" sldId="288"/>
        </pc:sldMkLst>
      </pc:sldChg>
      <pc:sldChg chg="del">
        <pc:chgData name="Murray Ververda" userId="c182d5f6d914c7c5" providerId="LiveId" clId="{E4268B77-49B8-41F8-A3EF-F0C27B863CFE}" dt="2024-01-25T20:13:40.253" v="737" actId="47"/>
        <pc:sldMkLst>
          <pc:docMk/>
          <pc:sldMk cId="1091205766" sldId="289"/>
        </pc:sldMkLst>
      </pc:sldChg>
      <pc:sldChg chg="addSp modSp new mod setFolMasterAnim modAnim">
        <pc:chgData name="Murray Ververda" userId="c182d5f6d914c7c5" providerId="LiveId" clId="{E4268B77-49B8-41F8-A3EF-F0C27B863CFE}" dt="2024-01-25T19:28:59.035" v="161" actId="207"/>
        <pc:sldMkLst>
          <pc:docMk/>
          <pc:sldMk cId="217199476" sldId="290"/>
        </pc:sldMkLst>
        <pc:spChg chg="mod">
          <ac:chgData name="Murray Ververda" userId="c182d5f6d914c7c5" providerId="LiveId" clId="{E4268B77-49B8-41F8-A3EF-F0C27B863CFE}" dt="2024-01-25T19:26:24.003" v="149" actId="20577"/>
          <ac:spMkLst>
            <pc:docMk/>
            <pc:sldMk cId="217199476" sldId="290"/>
            <ac:spMk id="2" creationId="{8F3444A7-E340-A99E-FA37-A22BD5B30233}"/>
          </ac:spMkLst>
        </pc:spChg>
        <pc:spChg chg="mod">
          <ac:chgData name="Murray Ververda" userId="c182d5f6d914c7c5" providerId="LiveId" clId="{E4268B77-49B8-41F8-A3EF-F0C27B863CFE}" dt="2024-01-25T19:28:59.035" v="161" actId="207"/>
          <ac:spMkLst>
            <pc:docMk/>
            <pc:sldMk cId="217199476" sldId="290"/>
            <ac:spMk id="3" creationId="{4DD59DAA-89DF-0636-D6A5-56A9B03F07D3}"/>
          </ac:spMkLst>
        </pc:spChg>
        <pc:picChg chg="add mod">
          <ac:chgData name="Murray Ververda" userId="c182d5f6d914c7c5" providerId="LiveId" clId="{E4268B77-49B8-41F8-A3EF-F0C27B863CFE}" dt="2024-01-25T19:27:31.298" v="154" actId="167"/>
          <ac:picMkLst>
            <pc:docMk/>
            <pc:sldMk cId="217199476" sldId="290"/>
            <ac:picMk id="2050" creationId="{9A38B3E4-B664-7170-CB08-61FD10E16A55}"/>
          </ac:picMkLst>
        </pc:picChg>
      </pc:sldChg>
      <pc:sldChg chg="addSp modSp new mod setFolMasterAnim modAnim">
        <pc:chgData name="Murray Ververda" userId="c182d5f6d914c7c5" providerId="LiveId" clId="{E4268B77-49B8-41F8-A3EF-F0C27B863CFE}" dt="2024-01-25T19:37:39.252" v="306" actId="114"/>
        <pc:sldMkLst>
          <pc:docMk/>
          <pc:sldMk cId="4243693450" sldId="291"/>
        </pc:sldMkLst>
        <pc:spChg chg="mod">
          <ac:chgData name="Murray Ververda" userId="c182d5f6d914c7c5" providerId="LiveId" clId="{E4268B77-49B8-41F8-A3EF-F0C27B863CFE}" dt="2024-01-25T19:31:22.629" v="270" actId="20577"/>
          <ac:spMkLst>
            <pc:docMk/>
            <pc:sldMk cId="4243693450" sldId="291"/>
            <ac:spMk id="2" creationId="{95C1146A-F865-90A7-6728-33B956E2CF2C}"/>
          </ac:spMkLst>
        </pc:spChg>
        <pc:spChg chg="mod">
          <ac:chgData name="Murray Ververda" userId="c182d5f6d914c7c5" providerId="LiveId" clId="{E4268B77-49B8-41F8-A3EF-F0C27B863CFE}" dt="2024-01-25T19:37:39.252" v="306" actId="114"/>
          <ac:spMkLst>
            <pc:docMk/>
            <pc:sldMk cId="4243693450" sldId="291"/>
            <ac:spMk id="3" creationId="{97618D40-C8A6-F047-F88D-2B5E8778915F}"/>
          </ac:spMkLst>
        </pc:spChg>
        <pc:picChg chg="add mod">
          <ac:chgData name="Murray Ververda" userId="c182d5f6d914c7c5" providerId="LiveId" clId="{E4268B77-49B8-41F8-A3EF-F0C27B863CFE}" dt="2024-01-25T19:35:30.431" v="284" actId="167"/>
          <ac:picMkLst>
            <pc:docMk/>
            <pc:sldMk cId="4243693450" sldId="291"/>
            <ac:picMk id="3074" creationId="{9D16F1AC-D81F-6BF8-C202-30395B6886CB}"/>
          </ac:picMkLst>
        </pc:picChg>
      </pc:sldChg>
      <pc:sldChg chg="modSp add mod modAnim">
        <pc:chgData name="Murray Ververda" userId="c182d5f6d914c7c5" providerId="LiveId" clId="{E4268B77-49B8-41F8-A3EF-F0C27B863CFE}" dt="2024-01-25T20:31:16.473" v="763"/>
        <pc:sldMkLst>
          <pc:docMk/>
          <pc:sldMk cId="3776738980" sldId="292"/>
        </pc:sldMkLst>
        <pc:spChg chg="mod">
          <ac:chgData name="Murray Ververda" userId="c182d5f6d914c7c5" providerId="LiveId" clId="{E4268B77-49B8-41F8-A3EF-F0C27B863CFE}" dt="2024-01-25T19:37:33.047" v="305" actId="114"/>
          <ac:spMkLst>
            <pc:docMk/>
            <pc:sldMk cId="3776738980" sldId="292"/>
            <ac:spMk id="3" creationId="{97618D40-C8A6-F047-F88D-2B5E8778915F}"/>
          </ac:spMkLst>
        </pc:spChg>
      </pc:sldChg>
      <pc:sldChg chg="modSp add mod modAnim">
        <pc:chgData name="Murray Ververda" userId="c182d5f6d914c7c5" providerId="LiveId" clId="{E4268B77-49B8-41F8-A3EF-F0C27B863CFE}" dt="2024-01-25T19:38:43.491" v="313" actId="1076"/>
        <pc:sldMkLst>
          <pc:docMk/>
          <pc:sldMk cId="4016982997" sldId="293"/>
        </pc:sldMkLst>
        <pc:spChg chg="mod">
          <ac:chgData name="Murray Ververda" userId="c182d5f6d914c7c5" providerId="LiveId" clId="{E4268B77-49B8-41F8-A3EF-F0C27B863CFE}" dt="2024-01-25T19:38:43.491" v="313" actId="1076"/>
          <ac:spMkLst>
            <pc:docMk/>
            <pc:sldMk cId="4016982997" sldId="293"/>
            <ac:spMk id="3" creationId="{97618D40-C8A6-F047-F88D-2B5E8778915F}"/>
          </ac:spMkLst>
        </pc:spChg>
      </pc:sldChg>
      <pc:sldChg chg="addSp modSp new mod setFolMasterAnim modAnim">
        <pc:chgData name="Murray Ververda" userId="c182d5f6d914c7c5" providerId="LiveId" clId="{E4268B77-49B8-41F8-A3EF-F0C27B863CFE}" dt="2024-01-25T19:41:09.711" v="341"/>
        <pc:sldMkLst>
          <pc:docMk/>
          <pc:sldMk cId="560085407" sldId="294"/>
        </pc:sldMkLst>
        <pc:spChg chg="mod">
          <ac:chgData name="Murray Ververda" userId="c182d5f6d914c7c5" providerId="LiveId" clId="{E4268B77-49B8-41F8-A3EF-F0C27B863CFE}" dt="2024-01-25T19:39:08.602" v="325" actId="20577"/>
          <ac:spMkLst>
            <pc:docMk/>
            <pc:sldMk cId="560085407" sldId="294"/>
            <ac:spMk id="2" creationId="{9AC43D7E-214E-FF86-AAF5-581CD1948F16}"/>
          </ac:spMkLst>
        </pc:spChg>
        <pc:spChg chg="mod">
          <ac:chgData name="Murray Ververda" userId="c182d5f6d914c7c5" providerId="LiveId" clId="{E4268B77-49B8-41F8-A3EF-F0C27B863CFE}" dt="2024-01-25T19:39:30.525" v="330"/>
          <ac:spMkLst>
            <pc:docMk/>
            <pc:sldMk cId="560085407" sldId="294"/>
            <ac:spMk id="3" creationId="{AB2CE813-2BA1-7BA2-1784-E88345108463}"/>
          </ac:spMkLst>
        </pc:spChg>
        <pc:picChg chg="add mod ord">
          <ac:chgData name="Murray Ververda" userId="c182d5f6d914c7c5" providerId="LiveId" clId="{E4268B77-49B8-41F8-A3EF-F0C27B863CFE}" dt="2024-01-25T19:40:53.992" v="336" actId="167"/>
          <ac:picMkLst>
            <pc:docMk/>
            <pc:sldMk cId="560085407" sldId="294"/>
            <ac:picMk id="5" creationId="{CA481843-F266-435E-FF98-6C37C2F887E8}"/>
          </ac:picMkLst>
        </pc:picChg>
      </pc:sldChg>
      <pc:sldChg chg="addSp modSp new mod setFolMasterAnim modAnim">
        <pc:chgData name="Murray Ververda" userId="c182d5f6d914c7c5" providerId="LiveId" clId="{E4268B77-49B8-41F8-A3EF-F0C27B863CFE}" dt="2024-01-25T19:43:47.079" v="403"/>
        <pc:sldMkLst>
          <pc:docMk/>
          <pc:sldMk cId="95497275" sldId="295"/>
        </pc:sldMkLst>
        <pc:spChg chg="mod">
          <ac:chgData name="Murray Ververda" userId="c182d5f6d914c7c5" providerId="LiveId" clId="{E4268B77-49B8-41F8-A3EF-F0C27B863CFE}" dt="2024-01-25T19:41:53.875" v="384" actId="20577"/>
          <ac:spMkLst>
            <pc:docMk/>
            <pc:sldMk cId="95497275" sldId="295"/>
            <ac:spMk id="2" creationId="{B460FA14-9942-0AFF-A5C1-EFF0EE908A26}"/>
          </ac:spMkLst>
        </pc:spChg>
        <pc:spChg chg="mod">
          <ac:chgData name="Murray Ververda" userId="c182d5f6d914c7c5" providerId="LiveId" clId="{E4268B77-49B8-41F8-A3EF-F0C27B863CFE}" dt="2024-01-25T19:42:46.354" v="392" actId="14100"/>
          <ac:spMkLst>
            <pc:docMk/>
            <pc:sldMk cId="95497275" sldId="295"/>
            <ac:spMk id="3" creationId="{87408151-148E-E214-DF31-C5C8B8781DC4}"/>
          </ac:spMkLst>
        </pc:spChg>
        <pc:picChg chg="add mod ord">
          <ac:chgData name="Murray Ververda" userId="c182d5f6d914c7c5" providerId="LiveId" clId="{E4268B77-49B8-41F8-A3EF-F0C27B863CFE}" dt="2024-01-25T19:43:27.937" v="398" actId="167"/>
          <ac:picMkLst>
            <pc:docMk/>
            <pc:sldMk cId="95497275" sldId="295"/>
            <ac:picMk id="5" creationId="{B6A50347-0BDD-044B-D74F-6E6559954339}"/>
          </ac:picMkLst>
        </pc:picChg>
      </pc:sldChg>
      <pc:sldChg chg="modSp add modAnim">
        <pc:chgData name="Murray Ververda" userId="c182d5f6d914c7c5" providerId="LiveId" clId="{E4268B77-49B8-41F8-A3EF-F0C27B863CFE}" dt="2024-01-25T19:45:34.892" v="427" actId="20577"/>
        <pc:sldMkLst>
          <pc:docMk/>
          <pc:sldMk cId="2196005469" sldId="296"/>
        </pc:sldMkLst>
        <pc:spChg chg="mod">
          <ac:chgData name="Murray Ververda" userId="c182d5f6d914c7c5" providerId="LiveId" clId="{E4268B77-49B8-41F8-A3EF-F0C27B863CFE}" dt="2024-01-25T19:44:17.896" v="409" actId="20577"/>
          <ac:spMkLst>
            <pc:docMk/>
            <pc:sldMk cId="2196005469" sldId="296"/>
            <ac:spMk id="2" creationId="{9AC43D7E-214E-FF86-AAF5-581CD1948F16}"/>
          </ac:spMkLst>
        </pc:spChg>
        <pc:spChg chg="mod">
          <ac:chgData name="Murray Ververda" userId="c182d5f6d914c7c5" providerId="LiveId" clId="{E4268B77-49B8-41F8-A3EF-F0C27B863CFE}" dt="2024-01-25T19:45:34.892" v="427" actId="20577"/>
          <ac:spMkLst>
            <pc:docMk/>
            <pc:sldMk cId="2196005469" sldId="296"/>
            <ac:spMk id="3" creationId="{AB2CE813-2BA1-7BA2-1784-E88345108463}"/>
          </ac:spMkLst>
        </pc:spChg>
      </pc:sldChg>
      <pc:sldChg chg="modSp add mod modAnim">
        <pc:chgData name="Murray Ververda" userId="c182d5f6d914c7c5" providerId="LiveId" clId="{E4268B77-49B8-41F8-A3EF-F0C27B863CFE}" dt="2024-01-25T19:56:37.133" v="489" actId="207"/>
        <pc:sldMkLst>
          <pc:docMk/>
          <pc:sldMk cId="1087999130" sldId="297"/>
        </pc:sldMkLst>
        <pc:spChg chg="mod">
          <ac:chgData name="Murray Ververda" userId="c182d5f6d914c7c5" providerId="LiveId" clId="{E4268B77-49B8-41F8-A3EF-F0C27B863CFE}" dt="2024-01-25T19:56:37.133" v="489" actId="207"/>
          <ac:spMkLst>
            <pc:docMk/>
            <pc:sldMk cId="1087999130" sldId="297"/>
            <ac:spMk id="3" creationId="{AA3CB488-4E99-EEA1-C502-331C40BE0910}"/>
          </ac:spMkLst>
        </pc:spChg>
      </pc:sldChg>
      <pc:sldChg chg="modSp add mod modAnim">
        <pc:chgData name="Murray Ververda" userId="c182d5f6d914c7c5" providerId="LiveId" clId="{E4268B77-49B8-41F8-A3EF-F0C27B863CFE}" dt="2024-01-25T20:09:34.435" v="688" actId="115"/>
        <pc:sldMkLst>
          <pc:docMk/>
          <pc:sldMk cId="64093223" sldId="298"/>
        </pc:sldMkLst>
        <pc:spChg chg="mod">
          <ac:chgData name="Murray Ververda" userId="c182d5f6d914c7c5" providerId="LiveId" clId="{E4268B77-49B8-41F8-A3EF-F0C27B863CFE}" dt="2024-01-25T20:06:19.160" v="669" actId="27636"/>
          <ac:spMkLst>
            <pc:docMk/>
            <pc:sldMk cId="64093223" sldId="298"/>
            <ac:spMk id="2" creationId="{36E95775-0565-C579-ECDF-79A492D1B2D9}"/>
          </ac:spMkLst>
        </pc:spChg>
        <pc:spChg chg="mod">
          <ac:chgData name="Murray Ververda" userId="c182d5f6d914c7c5" providerId="LiveId" clId="{E4268B77-49B8-41F8-A3EF-F0C27B863CFE}" dt="2024-01-25T20:09:34.435" v="688" actId="115"/>
          <ac:spMkLst>
            <pc:docMk/>
            <pc:sldMk cId="64093223" sldId="298"/>
            <ac:spMk id="3" creationId="{963AC8EC-EA0D-97DC-A77D-BF3608F21260}"/>
          </ac:spMkLst>
        </pc:spChg>
      </pc:sldChg>
      <pc:sldChg chg="modSp add mod modAnim">
        <pc:chgData name="Murray Ververda" userId="c182d5f6d914c7c5" providerId="LiveId" clId="{E4268B77-49B8-41F8-A3EF-F0C27B863CFE}" dt="2024-01-25T20:10:09.883" v="690" actId="207"/>
        <pc:sldMkLst>
          <pc:docMk/>
          <pc:sldMk cId="1634717042" sldId="299"/>
        </pc:sldMkLst>
        <pc:spChg chg="mod">
          <ac:chgData name="Murray Ververda" userId="c182d5f6d914c7c5" providerId="LiveId" clId="{E4268B77-49B8-41F8-A3EF-F0C27B863CFE}" dt="2024-01-25T20:10:09.883" v="690" actId="207"/>
          <ac:spMkLst>
            <pc:docMk/>
            <pc:sldMk cId="1634717042" sldId="299"/>
            <ac:spMk id="3" creationId="{963AC8EC-EA0D-97DC-A77D-BF3608F2126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2024-01-25</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9" name="Rectangle 8"/>
          <p:cNvSpPr/>
          <p:nvPr/>
        </p:nvSpPr>
        <p:spPr>
          <a:xfrm>
            <a:off x="345441" y="2452168"/>
            <a:ext cx="7147931" cy="2053167"/>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7572652" y="2453862"/>
            <a:ext cx="1190348" cy="20497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p:nvSpPr>
        <p:spPr>
          <a:xfrm>
            <a:off x="7712714" y="2613882"/>
            <a:ext cx="910224" cy="1729740"/>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445484" y="2546352"/>
            <a:ext cx="6947845" cy="1871133"/>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Slide Number Placeholder 5"/>
          <p:cNvSpPr>
            <a:spLocks noGrp="1"/>
          </p:cNvSpPr>
          <p:nvPr>
            <p:ph type="sldNum" sz="quarter" idx="12"/>
          </p:nvPr>
        </p:nvSpPr>
        <p:spPr>
          <a:xfrm>
            <a:off x="7786826" y="3854390"/>
            <a:ext cx="762000" cy="381000"/>
          </a:xfrm>
          <a:prstGeom prst="rect">
            <a:avLst/>
          </a:prstGeom>
        </p:spPr>
        <p:txBody>
          <a:bodyPr/>
          <a:lstStyle>
            <a:lvl1pPr algn="ctr">
              <a:defRPr sz="2100">
                <a:solidFill>
                  <a:schemeClr val="accent1">
                    <a:lumMod val="50000"/>
                  </a:schemeClr>
                </a:solidFill>
              </a:defRPr>
            </a:lvl1pPr>
          </a:lstStyle>
          <a:p>
            <a:fld id="{8CC36E5D-AEAB-46A3-AFEB-986009A3CED3}" type="slidenum">
              <a:rPr lang="en-CA" smtClean="0"/>
              <a:t>‹#›</a:t>
            </a:fld>
            <a:endParaRPr lang="en-CA"/>
          </a:p>
        </p:txBody>
      </p:sp>
      <p:sp>
        <p:nvSpPr>
          <p:cNvPr id="11" name="Rectangle 10"/>
          <p:cNvSpPr/>
          <p:nvPr/>
        </p:nvSpPr>
        <p:spPr>
          <a:xfrm>
            <a:off x="541822" y="3799398"/>
            <a:ext cx="6755166" cy="553639"/>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538972" y="2616200"/>
            <a:ext cx="6760868" cy="1731433"/>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ubtitle 2"/>
          <p:cNvSpPr>
            <a:spLocks noGrp="1"/>
          </p:cNvSpPr>
          <p:nvPr>
            <p:ph type="subTitle" idx="1"/>
          </p:nvPr>
        </p:nvSpPr>
        <p:spPr>
          <a:xfrm>
            <a:off x="642805" y="3873500"/>
            <a:ext cx="6553200" cy="381000"/>
          </a:xfrm>
        </p:spPr>
        <p:txBody>
          <a:bodyPr>
            <a:normAutofit/>
          </a:bodyPr>
          <a:lstStyle>
            <a:lvl1pPr marL="0" indent="0" algn="ctr">
              <a:buNone/>
              <a:defRPr sz="1350" cap="all" spc="225" baseline="0">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2689195"/>
            <a:ext cx="6629400" cy="1016001"/>
          </a:xfrm>
        </p:spPr>
        <p:txBody>
          <a:bodyPr anchor="b" anchorCtr="0">
            <a:noAutofit/>
          </a:bodyPr>
          <a:lstStyle>
            <a:lvl1pPr>
              <a:defRPr sz="3000">
                <a:solidFill>
                  <a:schemeClr val="accent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355271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80000"/>
            </a:schemeClr>
          </a:solidFill>
        </p:spPr>
        <p:txBody>
          <a:bodyPr>
            <a:normAutofit/>
          </a:bodyPr>
          <a:lstStyle>
            <a:lvl1pPr>
              <a:defRPr sz="3200" b="1" cap="none" baseline="0">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2024-01-25</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47514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tmplLst>
          <p:tmpl>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8" name="Rounded Rectangle 7"/>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2024-01-25</a:t>
            </a:fld>
            <a:endParaRPr lang="en-CA"/>
          </a:p>
        </p:txBody>
      </p:sp>
      <p:sp>
        <p:nvSpPr>
          <p:cNvPr id="13" name="Rectangle 12"/>
          <p:cNvSpPr/>
          <p:nvPr/>
        </p:nvSpPr>
        <p:spPr>
          <a:xfrm>
            <a:off x="451977" y="2455333"/>
            <a:ext cx="8265160" cy="2053167"/>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p:cNvSpPr/>
          <p:nvPr/>
        </p:nvSpPr>
        <p:spPr>
          <a:xfrm>
            <a:off x="567657" y="2540000"/>
            <a:ext cx="8033800" cy="1871133"/>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2" name="Title 1"/>
          <p:cNvSpPr>
            <a:spLocks noGrp="1"/>
          </p:cNvSpPr>
          <p:nvPr>
            <p:ph type="title"/>
          </p:nvPr>
        </p:nvSpPr>
        <p:spPr>
          <a:xfrm>
            <a:off x="736456" y="2667000"/>
            <a:ext cx="7696200" cy="1079501"/>
          </a:xfrm>
        </p:spPr>
        <p:txBody>
          <a:bodyPr anchor="b" anchorCtr="0">
            <a:noAutofit/>
          </a:bodyPr>
          <a:lstStyle>
            <a:lvl1pPr algn="ctr" defTabSz="685800" rtl="0" eaLnBrk="1" latinLnBrk="0" hangingPunct="1">
              <a:spcBef>
                <a:spcPct val="0"/>
              </a:spcBef>
              <a:buNone/>
              <a:defRPr lang="en-US" sz="3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675496" y="3784601"/>
            <a:ext cx="7818120" cy="553639"/>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p:cNvSpPr>
            <a:spLocks noGrp="1"/>
          </p:cNvSpPr>
          <p:nvPr>
            <p:ph type="body" idx="1"/>
          </p:nvPr>
        </p:nvSpPr>
        <p:spPr>
          <a:xfrm>
            <a:off x="736456" y="3839593"/>
            <a:ext cx="7696200" cy="436486"/>
          </a:xfrm>
        </p:spPr>
        <p:txBody>
          <a:bodyPr anchor="ctr">
            <a:normAutofit/>
          </a:bodyPr>
          <a:lstStyle>
            <a:lvl1pPr marL="0" indent="0" algn="ctr">
              <a:buNone/>
              <a:defRPr sz="1500" cap="all" spc="188" baseline="0">
                <a:solidFill>
                  <a:srgbClr val="FFFFFF"/>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4" name="Rectangle 13"/>
          <p:cNvSpPr/>
          <p:nvPr/>
        </p:nvSpPr>
        <p:spPr>
          <a:xfrm>
            <a:off x="675758" y="2603500"/>
            <a:ext cx="7817599" cy="1731433"/>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75069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9" y="340311"/>
            <a:ext cx="8260672" cy="866189"/>
          </a:xfrm>
        </p:spPr>
        <p:txBody>
          <a:bodyPr/>
          <a:lstStyle/>
          <a:p>
            <a:r>
              <a:rPr lang="en-US"/>
              <a:t>Click to edit Master title style</a:t>
            </a:r>
          </a:p>
        </p:txBody>
      </p:sp>
      <p:sp>
        <p:nvSpPr>
          <p:cNvPr id="3" name="Content Placeholder 2"/>
          <p:cNvSpPr>
            <a:spLocks noGrp="1"/>
          </p:cNvSpPr>
          <p:nvPr>
            <p:ph sz="half" idx="1"/>
          </p:nvPr>
        </p:nvSpPr>
        <p:spPr>
          <a:xfrm>
            <a:off x="426128" y="1432559"/>
            <a:ext cx="4038600" cy="367284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32559"/>
            <a:ext cx="4038600" cy="367284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2024-01-25</a:t>
            </a:fld>
            <a:endParaRPr lang="en-CA"/>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25398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9" y="340311"/>
            <a:ext cx="8260672" cy="866189"/>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9" y="1435365"/>
            <a:ext cx="4040188" cy="533135"/>
          </a:xfrm>
        </p:spPr>
        <p:txBody>
          <a:bodyPr anchor="b">
            <a:noAutofit/>
          </a:bodyPr>
          <a:lstStyle>
            <a:lvl1pPr marL="0" indent="0" algn="ctr">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26129" y="2032000"/>
            <a:ext cx="4040188" cy="307313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435365"/>
            <a:ext cx="4041775" cy="533135"/>
          </a:xfrm>
        </p:spPr>
        <p:txBody>
          <a:bodyPr anchor="b">
            <a:noAutofit/>
          </a:bodyPr>
          <a:lstStyle>
            <a:lvl1pPr marL="0" indent="0" algn="ctr">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032000"/>
            <a:ext cx="4041775" cy="307313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2024-01-25</a:t>
            </a:fld>
            <a:endParaRPr lang="en-CA"/>
          </a:p>
        </p:txBody>
      </p:sp>
      <p:sp>
        <p:nvSpPr>
          <p:cNvPr id="8" name="Footer Placeholder 7"/>
          <p:cNvSpPr>
            <a:spLocks noGrp="1"/>
          </p:cNvSpPr>
          <p:nvPr>
            <p:ph type="ftr" sz="quarter" idx="11"/>
          </p:nvPr>
        </p:nvSpPr>
        <p:spPr>
          <a:xfrm>
            <a:off x="3124200" y="5296960"/>
            <a:ext cx="2895600" cy="304271"/>
          </a:xfrm>
          <a:prstGeom prst="rect">
            <a:avLst/>
          </a:prstGeom>
        </p:spPr>
        <p:txBody>
          <a:bodyPr/>
          <a:lstStyle/>
          <a:p>
            <a:endParaRPr lang="en-CA"/>
          </a:p>
        </p:txBody>
      </p:sp>
      <p:sp>
        <p:nvSpPr>
          <p:cNvPr id="9" name="Slide Number Placeholder 8"/>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141109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2024-01-25</a:t>
            </a:fld>
            <a:endParaRPr lang="en-CA"/>
          </a:p>
        </p:txBody>
      </p:sp>
      <p:sp>
        <p:nvSpPr>
          <p:cNvPr id="4" name="Footer Placeholder 3"/>
          <p:cNvSpPr>
            <a:spLocks noGrp="1"/>
          </p:cNvSpPr>
          <p:nvPr>
            <p:ph type="ftr" sz="quarter" idx="11"/>
          </p:nvPr>
        </p:nvSpPr>
        <p:spPr>
          <a:xfrm>
            <a:off x="3124200" y="5296960"/>
            <a:ext cx="2895600" cy="304271"/>
          </a:xfrm>
          <a:prstGeom prst="rect">
            <a:avLst/>
          </a:prstGeom>
        </p:spPr>
        <p:txBody>
          <a:bodyPr/>
          <a:lstStyle/>
          <a:p>
            <a:endParaRPr lang="en-CA"/>
          </a:p>
        </p:txBody>
      </p:sp>
      <p:sp>
        <p:nvSpPr>
          <p:cNvPr id="5" name="Slide Number Placeholder 4"/>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236496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11" name="Rounded Rectangle 10"/>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Date Placeholder 1"/>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2024-01-25</a:t>
            </a:fld>
            <a:endParaRPr lang="en-CA"/>
          </a:p>
        </p:txBody>
      </p:sp>
      <p:sp>
        <p:nvSpPr>
          <p:cNvPr id="3" name="Footer Placeholder 2"/>
          <p:cNvSpPr>
            <a:spLocks noGrp="1"/>
          </p:cNvSpPr>
          <p:nvPr>
            <p:ph type="ftr" sz="quarter" idx="11"/>
          </p:nvPr>
        </p:nvSpPr>
        <p:spPr>
          <a:xfrm>
            <a:off x="3124200" y="5296960"/>
            <a:ext cx="2895600" cy="304271"/>
          </a:xfrm>
          <a:prstGeom prst="rect">
            <a:avLst/>
          </a:prstGeom>
        </p:spPr>
        <p:txBody>
          <a:bodyPr/>
          <a:lstStyle/>
          <a:p>
            <a:endParaRPr lang="en-CA"/>
          </a:p>
        </p:txBody>
      </p:sp>
      <p:sp>
        <p:nvSpPr>
          <p:cNvPr id="4" name="Slide Number Placeholder 3"/>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1795174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12" name="Rounded Rectangle 11"/>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Content Placeholder 2"/>
          <p:cNvSpPr>
            <a:spLocks noGrp="1"/>
          </p:cNvSpPr>
          <p:nvPr>
            <p:ph idx="1"/>
          </p:nvPr>
        </p:nvSpPr>
        <p:spPr>
          <a:xfrm>
            <a:off x="3886200" y="571500"/>
            <a:ext cx="4572000" cy="438150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2024-01-25</a:t>
            </a:fld>
            <a:endParaRPr lang="en-CA"/>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8" name="Rectangle 7"/>
          <p:cNvSpPr/>
          <p:nvPr/>
        </p:nvSpPr>
        <p:spPr>
          <a:xfrm>
            <a:off x="560034" y="1254760"/>
            <a:ext cx="2716566" cy="293624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76691" y="1368727"/>
            <a:ext cx="2483254" cy="2695273"/>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 Placeholder 3"/>
          <p:cNvSpPr>
            <a:spLocks noGrp="1"/>
          </p:cNvSpPr>
          <p:nvPr>
            <p:ph type="body" sz="half" idx="2"/>
          </p:nvPr>
        </p:nvSpPr>
        <p:spPr>
          <a:xfrm>
            <a:off x="769001" y="2476500"/>
            <a:ext cx="2298634" cy="1460500"/>
          </a:xfrm>
        </p:spPr>
        <p:txBody>
          <a:bodyPr/>
          <a:lstStyle>
            <a:lvl1pPr marL="0" indent="0">
              <a:spcBef>
                <a:spcPts val="300"/>
              </a:spcBef>
              <a:buNone/>
              <a:defRPr sz="1050">
                <a:solidFill>
                  <a:schemeClr val="accent1">
                    <a:lumMod val="5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 name="Title 1"/>
          <p:cNvSpPr>
            <a:spLocks noGrp="1"/>
          </p:cNvSpPr>
          <p:nvPr>
            <p:ph type="title"/>
          </p:nvPr>
        </p:nvSpPr>
        <p:spPr>
          <a:xfrm>
            <a:off x="769001" y="1445260"/>
            <a:ext cx="2298634" cy="993017"/>
          </a:xfrm>
        </p:spPr>
        <p:txBody>
          <a:bodyPr anchor="b">
            <a:normAutofit/>
          </a:bodyPr>
          <a:lstStyle>
            <a:lvl1pPr algn="l">
              <a:defRPr sz="1500" b="0">
                <a:solidFill>
                  <a:schemeClr val="accent1">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668780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9" name="Rounded Rectangle 8"/>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Picture Placeholder 2"/>
          <p:cNvSpPr>
            <a:spLocks noGrp="1"/>
          </p:cNvSpPr>
          <p:nvPr>
            <p:ph type="pic" idx="1"/>
          </p:nvPr>
        </p:nvSpPr>
        <p:spPr>
          <a:xfrm>
            <a:off x="685800" y="517864"/>
            <a:ext cx="7772400" cy="3609637"/>
          </a:xfrm>
          <a:solidFill>
            <a:schemeClr val="bg2"/>
          </a:solidFill>
          <a:ln>
            <a:noFill/>
          </a:ln>
          <a:effectLst>
            <a:softEdge rad="12700"/>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2024-01-25</a:t>
            </a:fld>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10" name="Rectangle 9"/>
          <p:cNvSpPr/>
          <p:nvPr/>
        </p:nvSpPr>
        <p:spPr>
          <a:xfrm>
            <a:off x="685800" y="4127500"/>
            <a:ext cx="7772400" cy="11430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762000" y="4191000"/>
            <a:ext cx="7600765" cy="1002437"/>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13" name="Rectangle 12"/>
          <p:cNvSpPr/>
          <p:nvPr/>
        </p:nvSpPr>
        <p:spPr>
          <a:xfrm>
            <a:off x="914400" y="4699000"/>
            <a:ext cx="7328514" cy="376413"/>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05589" y="4229100"/>
            <a:ext cx="7946136" cy="91440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 Placeholder 3"/>
          <p:cNvSpPr>
            <a:spLocks noGrp="1"/>
          </p:cNvSpPr>
          <p:nvPr>
            <p:ph type="body" sz="half" idx="2"/>
          </p:nvPr>
        </p:nvSpPr>
        <p:spPr>
          <a:xfrm>
            <a:off x="956289" y="4713798"/>
            <a:ext cx="7244736" cy="334763"/>
          </a:xfrm>
        </p:spPr>
        <p:txBody>
          <a:bodyPr anchor="ctr">
            <a:normAutofit/>
          </a:bodyPr>
          <a:lstStyle>
            <a:lvl1pPr marL="0" indent="0" algn="ctr">
              <a:buNone/>
              <a:defRPr sz="1125" cap="all" spc="188" baseline="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 name="Title 1"/>
          <p:cNvSpPr>
            <a:spLocks noGrp="1"/>
          </p:cNvSpPr>
          <p:nvPr>
            <p:ph type="title"/>
          </p:nvPr>
        </p:nvSpPr>
        <p:spPr>
          <a:xfrm>
            <a:off x="914400" y="4254501"/>
            <a:ext cx="7328514" cy="435869"/>
          </a:xfrm>
        </p:spPr>
        <p:txBody>
          <a:bodyPr anchor="ctr" anchorCtr="0"/>
          <a:lstStyle>
            <a:lvl1pPr algn="ctr">
              <a:defRPr sz="1500" b="0">
                <a:solidFill>
                  <a:schemeClr val="accent1">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1375744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2024-01-25</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2016404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190500"/>
            <a:ext cx="1859280" cy="5102195"/>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800" rtl="0" eaLnBrk="1" latinLnBrk="0" hangingPunct="1"/>
            <a:endParaRPr lang="en-US" sz="1350" kern="1200">
              <a:solidFill>
                <a:schemeClr val="lt1"/>
              </a:solidFill>
              <a:latin typeface="+mn-lt"/>
              <a:ea typeface="+mn-ea"/>
              <a:cs typeface="+mn-cs"/>
            </a:endParaRPr>
          </a:p>
        </p:txBody>
      </p:sp>
      <p:sp>
        <p:nvSpPr>
          <p:cNvPr id="8" name="Rectangle 7"/>
          <p:cNvSpPr/>
          <p:nvPr/>
        </p:nvSpPr>
        <p:spPr>
          <a:xfrm>
            <a:off x="6955226" y="292842"/>
            <a:ext cx="1672235" cy="4897514"/>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Vertical Title 1"/>
          <p:cNvSpPr>
            <a:spLocks noGrp="1"/>
          </p:cNvSpPr>
          <p:nvPr>
            <p:ph type="title" orient="vert"/>
          </p:nvPr>
        </p:nvSpPr>
        <p:spPr>
          <a:xfrm>
            <a:off x="7048577" y="329524"/>
            <a:ext cx="1485531" cy="482415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17500"/>
            <a:ext cx="6172200" cy="4826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2024-01-25</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706181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D1F41-C74D-D5DF-EE42-A559CEFCCDFF}"/>
              </a:ext>
            </a:extLst>
          </p:cNvPr>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D8E3D4FF-94E9-D962-4AD9-79D3DEAD5B5A}"/>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FEA9C71-777F-7274-9790-F8016EE540BF}"/>
              </a:ext>
            </a:extLst>
          </p:cNvPr>
          <p:cNvSpPr>
            <a:spLocks noGrp="1"/>
          </p:cNvSpPr>
          <p:nvPr>
            <p:ph type="dt" sz="half" idx="10"/>
          </p:nvPr>
        </p:nvSpPr>
        <p:spPr/>
        <p:txBody>
          <a:bodyPr/>
          <a:lstStyle/>
          <a:p>
            <a:fld id="{BD686AEE-F4A1-4D05-8229-B1A8A9BF122F}" type="datetimeFigureOut">
              <a:rPr lang="en-CA" smtClean="0"/>
              <a:t>2024-01-25</a:t>
            </a:fld>
            <a:endParaRPr lang="en-CA"/>
          </a:p>
        </p:txBody>
      </p:sp>
      <p:sp>
        <p:nvSpPr>
          <p:cNvPr id="5" name="Footer Placeholder 4">
            <a:extLst>
              <a:ext uri="{FF2B5EF4-FFF2-40B4-BE49-F238E27FC236}">
                <a16:creationId xmlns:a16="http://schemas.microsoft.com/office/drawing/2014/main" id="{96B9FE14-C1CF-9CC5-C873-AC808F04558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AB00FCC-4E1F-C96F-0DFD-7892A09608F7}"/>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549650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D9A6D-9115-03E5-69ED-ACF23E8C96D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F509DB3-0C60-AD2D-D57D-EB3E7BC7D8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FE67ABB-F1FC-DDF7-F07B-B8F4BD0C619E}"/>
              </a:ext>
            </a:extLst>
          </p:cNvPr>
          <p:cNvSpPr>
            <a:spLocks noGrp="1"/>
          </p:cNvSpPr>
          <p:nvPr>
            <p:ph type="dt" sz="half" idx="10"/>
          </p:nvPr>
        </p:nvSpPr>
        <p:spPr/>
        <p:txBody>
          <a:bodyPr/>
          <a:lstStyle/>
          <a:p>
            <a:fld id="{BD686AEE-F4A1-4D05-8229-B1A8A9BF122F}" type="datetimeFigureOut">
              <a:rPr lang="en-CA" smtClean="0"/>
              <a:t>2024-01-25</a:t>
            </a:fld>
            <a:endParaRPr lang="en-CA"/>
          </a:p>
        </p:txBody>
      </p:sp>
      <p:sp>
        <p:nvSpPr>
          <p:cNvPr id="5" name="Footer Placeholder 4">
            <a:extLst>
              <a:ext uri="{FF2B5EF4-FFF2-40B4-BE49-F238E27FC236}">
                <a16:creationId xmlns:a16="http://schemas.microsoft.com/office/drawing/2014/main" id="{AEB38100-E3D9-4EAA-7F00-C23C3676FB2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AA73E02-6863-B260-1FD1-330DEC92B035}"/>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550970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BB5A2-F334-1BA7-93D3-7E416868D2D4}"/>
              </a:ext>
            </a:extLst>
          </p:cNvPr>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F21B4F9-4D15-3EB7-73C6-51EAE9170F78}"/>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73555A-1DD9-26D7-1AA4-A745285AC76D}"/>
              </a:ext>
            </a:extLst>
          </p:cNvPr>
          <p:cNvSpPr>
            <a:spLocks noGrp="1"/>
          </p:cNvSpPr>
          <p:nvPr>
            <p:ph type="dt" sz="half" idx="10"/>
          </p:nvPr>
        </p:nvSpPr>
        <p:spPr/>
        <p:txBody>
          <a:bodyPr/>
          <a:lstStyle/>
          <a:p>
            <a:fld id="{BD686AEE-F4A1-4D05-8229-B1A8A9BF122F}" type="datetimeFigureOut">
              <a:rPr lang="en-CA" smtClean="0"/>
              <a:t>2024-01-25</a:t>
            </a:fld>
            <a:endParaRPr lang="en-CA"/>
          </a:p>
        </p:txBody>
      </p:sp>
      <p:sp>
        <p:nvSpPr>
          <p:cNvPr id="5" name="Footer Placeholder 4">
            <a:extLst>
              <a:ext uri="{FF2B5EF4-FFF2-40B4-BE49-F238E27FC236}">
                <a16:creationId xmlns:a16="http://schemas.microsoft.com/office/drawing/2014/main" id="{B21CA9E9-2B7B-290E-4F8D-6334E70919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D8FEFEE-CDF3-7532-5013-008BBA478170}"/>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3991813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2B0C-BCC2-FD30-C7E1-807E63A29A3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0095903-4AC4-D492-5C1B-5813011A332D}"/>
              </a:ext>
            </a:extLst>
          </p:cNvPr>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7EC9DE5-F25D-7CA1-192C-55E05FE4F6CF}"/>
              </a:ext>
            </a:extLst>
          </p:cNvPr>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96A2FD5-760F-BCE4-FE9E-DBB54CA15BE6}"/>
              </a:ext>
            </a:extLst>
          </p:cNvPr>
          <p:cNvSpPr>
            <a:spLocks noGrp="1"/>
          </p:cNvSpPr>
          <p:nvPr>
            <p:ph type="dt" sz="half" idx="10"/>
          </p:nvPr>
        </p:nvSpPr>
        <p:spPr/>
        <p:txBody>
          <a:bodyPr/>
          <a:lstStyle/>
          <a:p>
            <a:fld id="{BD686AEE-F4A1-4D05-8229-B1A8A9BF122F}" type="datetimeFigureOut">
              <a:rPr lang="en-CA" smtClean="0"/>
              <a:t>2024-01-25</a:t>
            </a:fld>
            <a:endParaRPr lang="en-CA"/>
          </a:p>
        </p:txBody>
      </p:sp>
      <p:sp>
        <p:nvSpPr>
          <p:cNvPr id="6" name="Footer Placeholder 5">
            <a:extLst>
              <a:ext uri="{FF2B5EF4-FFF2-40B4-BE49-F238E27FC236}">
                <a16:creationId xmlns:a16="http://schemas.microsoft.com/office/drawing/2014/main" id="{332D3D22-B032-33B4-412D-A64C68EF9A0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B72FC70-5188-D62F-87BC-B091F007FEA6}"/>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1125308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59B23-2042-B497-3ACC-D91AA5AE0866}"/>
              </a:ext>
            </a:extLst>
          </p:cNvPr>
          <p:cNvSpPr>
            <a:spLocks noGrp="1"/>
          </p:cNvSpPr>
          <p:nvPr>
            <p:ph type="title"/>
          </p:nvPr>
        </p:nvSpPr>
        <p:spPr>
          <a:xfrm>
            <a:off x="629841" y="304271"/>
            <a:ext cx="7886700" cy="1104636"/>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10F99FC-C6A2-440E-493B-7E217776C37F}"/>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6729DFF-EED3-A555-480C-001B9741B29A}"/>
              </a:ext>
            </a:extLst>
          </p:cNvPr>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ED4852A4-B5B1-CBBF-130E-D33BC3009275}"/>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1513B06-F4FD-8FAB-0295-07B32EF068CD}"/>
              </a:ext>
            </a:extLst>
          </p:cNvPr>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429EAB9-4331-0A0D-FFDE-BCCDAA179E37}"/>
              </a:ext>
            </a:extLst>
          </p:cNvPr>
          <p:cNvSpPr>
            <a:spLocks noGrp="1"/>
          </p:cNvSpPr>
          <p:nvPr>
            <p:ph type="dt" sz="half" idx="10"/>
          </p:nvPr>
        </p:nvSpPr>
        <p:spPr/>
        <p:txBody>
          <a:bodyPr/>
          <a:lstStyle/>
          <a:p>
            <a:fld id="{BD686AEE-F4A1-4D05-8229-B1A8A9BF122F}" type="datetimeFigureOut">
              <a:rPr lang="en-CA" smtClean="0"/>
              <a:t>2024-01-25</a:t>
            </a:fld>
            <a:endParaRPr lang="en-CA"/>
          </a:p>
        </p:txBody>
      </p:sp>
      <p:sp>
        <p:nvSpPr>
          <p:cNvPr id="8" name="Footer Placeholder 7">
            <a:extLst>
              <a:ext uri="{FF2B5EF4-FFF2-40B4-BE49-F238E27FC236}">
                <a16:creationId xmlns:a16="http://schemas.microsoft.com/office/drawing/2014/main" id="{557FD585-ABC3-70C2-F662-003F23F33ABC}"/>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FA303CA-8500-C8D0-82D6-326501FED6C9}"/>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2387119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E8541-50B8-5473-A80F-5865CCAB5638}"/>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C67FEC43-5825-C90C-08FF-5FED354FC933}"/>
              </a:ext>
            </a:extLst>
          </p:cNvPr>
          <p:cNvSpPr>
            <a:spLocks noGrp="1"/>
          </p:cNvSpPr>
          <p:nvPr>
            <p:ph type="dt" sz="half" idx="10"/>
          </p:nvPr>
        </p:nvSpPr>
        <p:spPr/>
        <p:txBody>
          <a:bodyPr/>
          <a:lstStyle/>
          <a:p>
            <a:fld id="{BD686AEE-F4A1-4D05-8229-B1A8A9BF122F}" type="datetimeFigureOut">
              <a:rPr lang="en-CA" smtClean="0"/>
              <a:t>2024-01-25</a:t>
            </a:fld>
            <a:endParaRPr lang="en-CA"/>
          </a:p>
        </p:txBody>
      </p:sp>
      <p:sp>
        <p:nvSpPr>
          <p:cNvPr id="4" name="Footer Placeholder 3">
            <a:extLst>
              <a:ext uri="{FF2B5EF4-FFF2-40B4-BE49-F238E27FC236}">
                <a16:creationId xmlns:a16="http://schemas.microsoft.com/office/drawing/2014/main" id="{BD485904-2BD1-BDC2-E5EF-256A07CC31F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8A1CDAF-8182-3193-D9FF-7881EC7843D2}"/>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739325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BEB359-CD62-5167-8BC1-E1230C5F94E5}"/>
              </a:ext>
            </a:extLst>
          </p:cNvPr>
          <p:cNvSpPr>
            <a:spLocks noGrp="1"/>
          </p:cNvSpPr>
          <p:nvPr>
            <p:ph type="dt" sz="half" idx="10"/>
          </p:nvPr>
        </p:nvSpPr>
        <p:spPr/>
        <p:txBody>
          <a:bodyPr/>
          <a:lstStyle/>
          <a:p>
            <a:fld id="{BD686AEE-F4A1-4D05-8229-B1A8A9BF122F}" type="datetimeFigureOut">
              <a:rPr lang="en-CA" smtClean="0"/>
              <a:t>2024-01-25</a:t>
            </a:fld>
            <a:endParaRPr lang="en-CA"/>
          </a:p>
        </p:txBody>
      </p:sp>
      <p:sp>
        <p:nvSpPr>
          <p:cNvPr id="3" name="Footer Placeholder 2">
            <a:extLst>
              <a:ext uri="{FF2B5EF4-FFF2-40B4-BE49-F238E27FC236}">
                <a16:creationId xmlns:a16="http://schemas.microsoft.com/office/drawing/2014/main" id="{6C75BDAE-AF85-0AB1-E2F2-5068D326ED29}"/>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CDA8C14E-D5E3-268F-4548-C986E6958233}"/>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1920206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4D5D-39BD-DF3E-3E77-3AFF5248A37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1C1258E-3306-F871-F93F-AE2F18E7726E}"/>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3579FE35-DE73-70B7-8921-96AB81F65E12}"/>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9937067-F938-9705-BE09-42E2B7099214}"/>
              </a:ext>
            </a:extLst>
          </p:cNvPr>
          <p:cNvSpPr>
            <a:spLocks noGrp="1"/>
          </p:cNvSpPr>
          <p:nvPr>
            <p:ph type="dt" sz="half" idx="10"/>
          </p:nvPr>
        </p:nvSpPr>
        <p:spPr/>
        <p:txBody>
          <a:bodyPr/>
          <a:lstStyle/>
          <a:p>
            <a:fld id="{BD686AEE-F4A1-4D05-8229-B1A8A9BF122F}" type="datetimeFigureOut">
              <a:rPr lang="en-CA" smtClean="0"/>
              <a:t>2024-01-25</a:t>
            </a:fld>
            <a:endParaRPr lang="en-CA"/>
          </a:p>
        </p:txBody>
      </p:sp>
      <p:sp>
        <p:nvSpPr>
          <p:cNvPr id="6" name="Footer Placeholder 5">
            <a:extLst>
              <a:ext uri="{FF2B5EF4-FFF2-40B4-BE49-F238E27FC236}">
                <a16:creationId xmlns:a16="http://schemas.microsoft.com/office/drawing/2014/main" id="{D257A402-3C70-E317-8F34-7EA3716AB4E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BBA92F4-56A2-D8CE-4F3B-67EE717118EE}"/>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4188294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CE64-FAA8-3AE5-366F-51CE3BF5F91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36DE28A-06BE-FA61-C240-4BAEA5D0D269}"/>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540CF036-48EC-398B-1BF0-5E9625F6F119}"/>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61A78F4-A084-AA3A-1E22-4646173CA1DA}"/>
              </a:ext>
            </a:extLst>
          </p:cNvPr>
          <p:cNvSpPr>
            <a:spLocks noGrp="1"/>
          </p:cNvSpPr>
          <p:nvPr>
            <p:ph type="dt" sz="half" idx="10"/>
          </p:nvPr>
        </p:nvSpPr>
        <p:spPr/>
        <p:txBody>
          <a:bodyPr/>
          <a:lstStyle/>
          <a:p>
            <a:fld id="{BD686AEE-F4A1-4D05-8229-B1A8A9BF122F}" type="datetimeFigureOut">
              <a:rPr lang="en-CA" smtClean="0"/>
              <a:t>2024-01-25</a:t>
            </a:fld>
            <a:endParaRPr lang="en-CA"/>
          </a:p>
        </p:txBody>
      </p:sp>
      <p:sp>
        <p:nvSpPr>
          <p:cNvPr id="6" name="Footer Placeholder 5">
            <a:extLst>
              <a:ext uri="{FF2B5EF4-FFF2-40B4-BE49-F238E27FC236}">
                <a16:creationId xmlns:a16="http://schemas.microsoft.com/office/drawing/2014/main" id="{4FE4E259-260F-E020-11EA-5CB2D8268C9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FAFCF01-F4A2-2F5B-F590-66219E94BAA2}"/>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24444624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29FB1-7847-2F89-8680-B964AA0FCE7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CDBF29B-F3B2-7D7B-1524-FB81DCF591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005E7BB-E8AD-A821-FCE4-F4107912D0CA}"/>
              </a:ext>
            </a:extLst>
          </p:cNvPr>
          <p:cNvSpPr>
            <a:spLocks noGrp="1"/>
          </p:cNvSpPr>
          <p:nvPr>
            <p:ph type="dt" sz="half" idx="10"/>
          </p:nvPr>
        </p:nvSpPr>
        <p:spPr/>
        <p:txBody>
          <a:bodyPr/>
          <a:lstStyle/>
          <a:p>
            <a:fld id="{BD686AEE-F4A1-4D05-8229-B1A8A9BF122F}" type="datetimeFigureOut">
              <a:rPr lang="en-CA" smtClean="0"/>
              <a:t>2024-01-25</a:t>
            </a:fld>
            <a:endParaRPr lang="en-CA"/>
          </a:p>
        </p:txBody>
      </p:sp>
      <p:sp>
        <p:nvSpPr>
          <p:cNvPr id="5" name="Footer Placeholder 4">
            <a:extLst>
              <a:ext uri="{FF2B5EF4-FFF2-40B4-BE49-F238E27FC236}">
                <a16:creationId xmlns:a16="http://schemas.microsoft.com/office/drawing/2014/main" id="{7344856C-1935-561A-478B-20F5EDDA97B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4AE7302-24A5-58B3-44EE-2D54CA347018}"/>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3194629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59F13B-4D3A-DB0E-2103-3DEAC36117CA}"/>
              </a:ext>
            </a:extLst>
          </p:cNvPr>
          <p:cNvSpPr>
            <a:spLocks noGrp="1"/>
          </p:cNvSpPr>
          <p:nvPr>
            <p:ph type="title" orient="vert"/>
          </p:nvPr>
        </p:nvSpPr>
        <p:spPr>
          <a:xfrm>
            <a:off x="6543675" y="304271"/>
            <a:ext cx="1971675" cy="484319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4531B45-6C40-EBBA-70F9-C968C71BF68A}"/>
              </a:ext>
            </a:extLst>
          </p:cNvPr>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F7C321E-FADD-C703-8CAD-F594B7F9FD22}"/>
              </a:ext>
            </a:extLst>
          </p:cNvPr>
          <p:cNvSpPr>
            <a:spLocks noGrp="1"/>
          </p:cNvSpPr>
          <p:nvPr>
            <p:ph type="dt" sz="half" idx="10"/>
          </p:nvPr>
        </p:nvSpPr>
        <p:spPr/>
        <p:txBody>
          <a:bodyPr/>
          <a:lstStyle/>
          <a:p>
            <a:fld id="{BD686AEE-F4A1-4D05-8229-B1A8A9BF122F}" type="datetimeFigureOut">
              <a:rPr lang="en-CA" smtClean="0"/>
              <a:t>2024-01-25</a:t>
            </a:fld>
            <a:endParaRPr lang="en-CA"/>
          </a:p>
        </p:txBody>
      </p:sp>
      <p:sp>
        <p:nvSpPr>
          <p:cNvPr id="5" name="Footer Placeholder 4">
            <a:extLst>
              <a:ext uri="{FF2B5EF4-FFF2-40B4-BE49-F238E27FC236}">
                <a16:creationId xmlns:a16="http://schemas.microsoft.com/office/drawing/2014/main" id="{AEB16568-BCB2-9997-5E96-512357A232D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1236B15-F1D1-B725-58AE-32486C89001B}"/>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4238574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028" name="Picture 4" descr="Hope: The 3 Things needed to Grow and Thrive | SCA">
            <a:extLst>
              <a:ext uri="{FF2B5EF4-FFF2-40B4-BE49-F238E27FC236}">
                <a16:creationId xmlns:a16="http://schemas.microsoft.com/office/drawing/2014/main" id="{4904961B-6534-2D7C-68A5-91227AB02BA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457200" y="1237320"/>
            <a:ext cx="8229600" cy="4140460"/>
          </a:xfrm>
          <a:prstGeom prst="rect">
            <a:avLst/>
          </a:prstGeom>
          <a:solidFill>
            <a:schemeClr val="bg1">
              <a:alpha val="64000"/>
            </a:schemeClr>
          </a:solid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p:nvSpPr>
        <p:spPr>
          <a:xfrm>
            <a:off x="274320" y="231805"/>
            <a:ext cx="8595360" cy="825495"/>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800" rtl="0" eaLnBrk="1" latinLnBrk="0" hangingPunct="1"/>
            <a:endParaRPr lang="en-US" sz="1350" kern="1200">
              <a:solidFill>
                <a:schemeClr val="lt1"/>
              </a:solidFill>
              <a:latin typeface="+mn-lt"/>
              <a:ea typeface="+mn-ea"/>
              <a:cs typeface="+mn-cs"/>
            </a:endParaRPr>
          </a:p>
        </p:txBody>
      </p:sp>
      <p:sp>
        <p:nvSpPr>
          <p:cNvPr id="10" name="Rectangle 9"/>
          <p:cNvSpPr/>
          <p:nvPr/>
        </p:nvSpPr>
        <p:spPr>
          <a:xfrm>
            <a:off x="372864" y="310719"/>
            <a:ext cx="8380520" cy="626568"/>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426129" y="340311"/>
            <a:ext cx="8260672" cy="596977"/>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488385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 grpId="0"/>
    </p:bldLst>
  </p:timing>
  <p:txStyles>
    <p:titleStyle>
      <a:lvl1pPr algn="ctr" defTabSz="685800" rtl="0" eaLnBrk="1" latinLnBrk="0" hangingPunct="1">
        <a:spcBef>
          <a:spcPct val="0"/>
        </a:spcBef>
        <a:buNone/>
        <a:defRPr sz="2625" kern="1200" cap="all" baseline="0">
          <a:solidFill>
            <a:srgbClr val="002060"/>
          </a:solidFill>
          <a:latin typeface="+mj-lt"/>
          <a:ea typeface="+mj-ea"/>
          <a:cs typeface="+mj-cs"/>
        </a:defRPr>
      </a:lvl1pPr>
    </p:titleStyle>
    <p:bodyStyle>
      <a:lvl1pPr marL="257175" indent="-171450" algn="l" defTabSz="685800" rtl="0" eaLnBrk="1" latinLnBrk="0" hangingPunct="1">
        <a:spcBef>
          <a:spcPct val="20000"/>
        </a:spcBef>
        <a:buClr>
          <a:schemeClr val="accent1"/>
        </a:buClr>
        <a:buFont typeface="Arial" pitchFamily="34" charset="0"/>
        <a:buChar char="•"/>
        <a:defRPr sz="2400" b="1"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b="1" kern="1200">
          <a:solidFill>
            <a:schemeClr val="tx1"/>
          </a:solidFill>
          <a:latin typeface="+mn-lt"/>
          <a:ea typeface="+mn-ea"/>
          <a:cs typeface="+mn-cs"/>
        </a:defRPr>
      </a:lvl2pPr>
      <a:lvl3pPr marL="685800" indent="-171450" algn="l" defTabSz="685800" rtl="0" eaLnBrk="1" latinLnBrk="0" hangingPunct="1">
        <a:spcBef>
          <a:spcPct val="20000"/>
        </a:spcBef>
        <a:buClr>
          <a:schemeClr val="accent3"/>
        </a:buClr>
        <a:buFont typeface="Arial" pitchFamily="34" charset="0"/>
        <a:buChar char="•"/>
        <a:defRPr sz="1350" b="1" kern="1200">
          <a:solidFill>
            <a:schemeClr val="tx1"/>
          </a:solidFill>
          <a:latin typeface="+mn-lt"/>
          <a:ea typeface="+mn-ea"/>
          <a:cs typeface="+mn-cs"/>
        </a:defRPr>
      </a:lvl3pPr>
      <a:lvl4pPr marL="960120" indent="-171450" algn="l" defTabSz="685800" rtl="0" eaLnBrk="1" latinLnBrk="0" hangingPunct="1">
        <a:spcBef>
          <a:spcPct val="20000"/>
        </a:spcBef>
        <a:buClr>
          <a:schemeClr val="accent4"/>
        </a:buClr>
        <a:buFont typeface="Arial" pitchFamily="34" charset="0"/>
        <a:buChar char="•"/>
        <a:defRPr sz="1200" b="1" kern="1200">
          <a:solidFill>
            <a:schemeClr val="tx1"/>
          </a:solidFill>
          <a:latin typeface="+mn-lt"/>
          <a:ea typeface="+mn-ea"/>
          <a:cs typeface="+mn-cs"/>
        </a:defRPr>
      </a:lvl4pPr>
      <a:lvl5pPr marL="1165860" indent="-171450" algn="l" defTabSz="685800" rtl="0" eaLnBrk="1" latinLnBrk="0" hangingPunct="1">
        <a:spcBef>
          <a:spcPct val="20000"/>
        </a:spcBef>
        <a:buClr>
          <a:schemeClr val="accent5"/>
        </a:buClr>
        <a:buFont typeface="Arial" pitchFamily="34" charset="0"/>
        <a:buChar char="•"/>
        <a:defRPr sz="1200" b="1"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a:solidFill>
            <a:schemeClr val="tx2"/>
          </a:solidFill>
          <a:latin typeface="+mn-lt"/>
          <a:ea typeface="+mn-ea"/>
          <a:cs typeface="+mn-cs"/>
        </a:defRPr>
      </a:lvl6pPr>
      <a:lvl7pPr marL="1508760" indent="-137160" algn="l" defTabSz="685800" rtl="0" eaLnBrk="1" latinLnBrk="0" hangingPunct="1">
        <a:spcBef>
          <a:spcPct val="20000"/>
        </a:spcBef>
        <a:buClr>
          <a:schemeClr val="accent2"/>
        </a:buClr>
        <a:buFont typeface="Arial" pitchFamily="34" charset="0"/>
        <a:buChar char="•"/>
        <a:defRPr sz="1050" kern="1200">
          <a:solidFill>
            <a:schemeClr val="tx2"/>
          </a:solidFill>
          <a:latin typeface="+mn-lt"/>
          <a:ea typeface="+mn-ea"/>
          <a:cs typeface="+mn-cs"/>
        </a:defRPr>
      </a:lvl7pPr>
      <a:lvl8pPr marL="1645920" indent="-137160" algn="l" defTabSz="685800" rtl="0" eaLnBrk="1" latinLnBrk="0" hangingPunct="1">
        <a:spcBef>
          <a:spcPct val="20000"/>
        </a:spcBef>
        <a:buClr>
          <a:schemeClr val="accent3"/>
        </a:buClr>
        <a:buFont typeface="Arial" pitchFamily="34" charset="0"/>
        <a:buChar char="•"/>
        <a:defRPr sz="1050" kern="1200">
          <a:solidFill>
            <a:schemeClr val="tx2"/>
          </a:solidFill>
          <a:latin typeface="+mn-lt"/>
          <a:ea typeface="+mn-ea"/>
          <a:cs typeface="+mn-cs"/>
        </a:defRPr>
      </a:lvl8pPr>
      <a:lvl9pPr marL="1783080" indent="-137160" algn="l" defTabSz="685800" rtl="0" eaLnBrk="1" latinLnBrk="0" hangingPunct="1">
        <a:spcBef>
          <a:spcPct val="20000"/>
        </a:spcBef>
        <a:buClr>
          <a:schemeClr val="accent4"/>
        </a:buClr>
        <a:buFont typeface="Arial" pitchFamily="34" charset="0"/>
        <a:buChar char="•"/>
        <a:defRPr sz="1050" kern="120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2FF3F1-84AB-EFBA-C06C-62E46E8E5496}"/>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787117B-92BB-8827-AAEF-F94B48BC0684}"/>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EA80BA4-29DC-5BB1-C195-8CCEEBB03F2A}"/>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BD686AEE-F4A1-4D05-8229-B1A8A9BF122F}" type="datetimeFigureOut">
              <a:rPr lang="en-CA" smtClean="0"/>
              <a:t>2024-01-25</a:t>
            </a:fld>
            <a:endParaRPr lang="en-CA"/>
          </a:p>
        </p:txBody>
      </p:sp>
      <p:sp>
        <p:nvSpPr>
          <p:cNvPr id="5" name="Footer Placeholder 4">
            <a:extLst>
              <a:ext uri="{FF2B5EF4-FFF2-40B4-BE49-F238E27FC236}">
                <a16:creationId xmlns:a16="http://schemas.microsoft.com/office/drawing/2014/main" id="{229E9A51-4A89-0989-16C9-DFBA516AA983}"/>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993B750A-76AA-19D2-5D3F-4F5197B158FF}"/>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279B8FCC-2C21-4DFD-A7FC-C698DEA4D1C0}" type="slidenum">
              <a:rPr lang="en-CA" smtClean="0"/>
              <a:t>‹#›</a:t>
            </a:fld>
            <a:endParaRPr lang="en-CA"/>
          </a:p>
        </p:txBody>
      </p:sp>
    </p:spTree>
    <p:extLst>
      <p:ext uri="{BB962C8B-B14F-4D97-AF65-F5344CB8AC3E}">
        <p14:creationId xmlns:p14="http://schemas.microsoft.com/office/powerpoint/2010/main" val="41260714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57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A44321CC-3A50-5E6D-2FA8-4AA0A798A79C}"/>
              </a:ext>
            </a:extLst>
          </p:cNvPr>
          <p:cNvSpPr>
            <a:spLocks noGrp="1"/>
          </p:cNvSpPr>
          <p:nvPr>
            <p:ph type="title"/>
          </p:nvPr>
        </p:nvSpPr>
        <p:spPr>
          <a:xfrm>
            <a:off x="480060" y="529777"/>
            <a:ext cx="3503717" cy="1467631"/>
          </a:xfrm>
        </p:spPr>
        <p:txBody>
          <a:bodyPr anchor="b">
            <a:normAutofit/>
          </a:bodyPr>
          <a:lstStyle/>
          <a:p>
            <a:pPr algn="ctr"/>
            <a:r>
              <a:rPr lang="en-CA" sz="3150" dirty="0"/>
              <a:t>Living </a:t>
            </a:r>
            <a:r>
              <a:rPr lang="en-CA" sz="3150" b="1" dirty="0">
                <a:solidFill>
                  <a:srgbClr val="002060"/>
                </a:solidFill>
              </a:rPr>
              <a:t>Hope Filled </a:t>
            </a:r>
            <a:r>
              <a:rPr lang="en-CA" sz="3150" dirty="0"/>
              <a:t>and </a:t>
            </a:r>
            <a:r>
              <a:rPr lang="en-CA" sz="3150" b="1" dirty="0">
                <a:solidFill>
                  <a:srgbClr val="0070C0"/>
                </a:solidFill>
              </a:rPr>
              <a:t>HOPEFUL</a:t>
            </a:r>
            <a:r>
              <a:rPr lang="en-CA" sz="3150" dirty="0"/>
              <a:t> Lives.</a:t>
            </a:r>
          </a:p>
        </p:txBody>
      </p:sp>
      <p:sp>
        <p:nvSpPr>
          <p:cNvPr id="104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225996"/>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DFE95EF-BDB2-6C88-863D-DDDDCBD322EE}"/>
              </a:ext>
            </a:extLst>
          </p:cNvPr>
          <p:cNvSpPr>
            <a:spLocks noGrp="1"/>
          </p:cNvSpPr>
          <p:nvPr>
            <p:ph idx="1"/>
          </p:nvPr>
        </p:nvSpPr>
        <p:spPr>
          <a:xfrm>
            <a:off x="129396" y="2440424"/>
            <a:ext cx="3853237" cy="844989"/>
          </a:xfrm>
        </p:spPr>
        <p:txBody>
          <a:bodyPr>
            <a:normAutofit lnSpcReduction="10000"/>
          </a:bodyPr>
          <a:lstStyle/>
          <a:p>
            <a:pPr marL="0" indent="0" algn="ctr">
              <a:buNone/>
            </a:pPr>
            <a:r>
              <a:rPr lang="en-CA" sz="2400" dirty="0">
                <a:latin typeface="Arial Nova" panose="020B0504020202020204" pitchFamily="34" charset="0"/>
              </a:rPr>
              <a:t>A Vernon Church of Christ</a:t>
            </a:r>
          </a:p>
          <a:p>
            <a:pPr marL="0" indent="0" algn="ctr">
              <a:buNone/>
            </a:pPr>
            <a:r>
              <a:rPr lang="en-CA" sz="2400" dirty="0">
                <a:latin typeface="Arial Nova" panose="020B0504020202020204" pitchFamily="34" charset="0"/>
              </a:rPr>
              <a:t>Seven Part Sermon Series</a:t>
            </a:r>
          </a:p>
        </p:txBody>
      </p:sp>
      <p:pic>
        <p:nvPicPr>
          <p:cNvPr id="1026" name="Picture 2" descr="Ode To Hope ‒ 3 Reasons To Always Choose Hope">
            <a:extLst>
              <a:ext uri="{FF2B5EF4-FFF2-40B4-BE49-F238E27FC236}">
                <a16:creationId xmlns:a16="http://schemas.microsoft.com/office/drawing/2014/main" id="{76F5A23C-0A43-F8E5-B4E4-6FFC265C88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79" r="28167" b="-1"/>
          <a:stretch/>
        </p:blipFill>
        <p:spPr bwMode="auto">
          <a:xfrm>
            <a:off x="3983777" y="28575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310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9F12F2D-72F6-7F3F-3A2F-7817CEDCD060}"/>
              </a:ext>
            </a:extLst>
          </p:cNvPr>
          <p:cNvSpPr>
            <a:spLocks noGrp="1"/>
          </p:cNvSpPr>
          <p:nvPr>
            <p:ph type="subTitle" idx="1"/>
          </p:nvPr>
        </p:nvSpPr>
        <p:spPr/>
        <p:txBody>
          <a:bodyPr>
            <a:normAutofit/>
          </a:bodyPr>
          <a:lstStyle/>
          <a:p>
            <a:r>
              <a:rPr lang="en-US" dirty="0">
                <a:solidFill>
                  <a:srgbClr val="7030A0"/>
                </a:solidFill>
              </a:rPr>
              <a:t>Sermon 3: Praise and Perseverance January 28</a:t>
            </a:r>
            <a:r>
              <a:rPr lang="en-US" baseline="30000" dirty="0">
                <a:solidFill>
                  <a:srgbClr val="7030A0"/>
                </a:solidFill>
              </a:rPr>
              <a:t>th</a:t>
            </a:r>
            <a:r>
              <a:rPr lang="en-US" dirty="0">
                <a:solidFill>
                  <a:srgbClr val="7030A0"/>
                </a:solidFill>
              </a:rPr>
              <a:t> 2024</a:t>
            </a:r>
            <a:endParaRPr lang="en-CA" dirty="0">
              <a:solidFill>
                <a:srgbClr val="7030A0"/>
              </a:solidFill>
            </a:endParaRPr>
          </a:p>
        </p:txBody>
      </p:sp>
      <p:sp>
        <p:nvSpPr>
          <p:cNvPr id="2" name="Title 1">
            <a:extLst>
              <a:ext uri="{FF2B5EF4-FFF2-40B4-BE49-F238E27FC236}">
                <a16:creationId xmlns:a16="http://schemas.microsoft.com/office/drawing/2014/main" id="{890B6990-5C0B-2E50-6AA6-7C18E39416EE}"/>
              </a:ext>
            </a:extLst>
          </p:cNvPr>
          <p:cNvSpPr>
            <a:spLocks noGrp="1"/>
          </p:cNvSpPr>
          <p:nvPr>
            <p:ph type="ctrTitle"/>
          </p:nvPr>
        </p:nvSpPr>
        <p:spPr/>
        <p:txBody>
          <a:bodyPr/>
          <a:lstStyle/>
          <a:p>
            <a:r>
              <a:rPr lang="en-US" dirty="0"/>
              <a:t>Living Hope Filled and HOPEFUL LIVES</a:t>
            </a:r>
            <a:endParaRPr lang="en-CA" dirty="0"/>
          </a:p>
        </p:txBody>
      </p:sp>
    </p:spTree>
    <p:extLst>
      <p:ext uri="{BB962C8B-B14F-4D97-AF65-F5344CB8AC3E}">
        <p14:creationId xmlns:p14="http://schemas.microsoft.com/office/powerpoint/2010/main" val="423436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Human Hands Open Palm Up Worship Eucharist Therapy Bless God Helping Repent  Catholic Easter Lent Mind Pray Christian Religion Concept Background  Fighting And Victory For God Stock Photo - Download Image Now -">
            <a:extLst>
              <a:ext uri="{FF2B5EF4-FFF2-40B4-BE49-F238E27FC236}">
                <a16:creationId xmlns:a16="http://schemas.microsoft.com/office/drawing/2014/main" id="{06A43FF7-FC76-0FD8-D6A7-3884F21203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B2C9CEA-3163-E0A9-F735-A958DCB8593C}"/>
              </a:ext>
            </a:extLst>
          </p:cNvPr>
          <p:cNvSpPr>
            <a:spLocks noGrp="1"/>
          </p:cNvSpPr>
          <p:nvPr>
            <p:ph type="title"/>
          </p:nvPr>
        </p:nvSpPr>
        <p:spPr>
          <a:xfrm>
            <a:off x="441664" y="155448"/>
            <a:ext cx="8260672" cy="596977"/>
          </a:xfrm>
        </p:spPr>
        <p:txBody>
          <a:bodyPr/>
          <a:lstStyle/>
          <a:p>
            <a:r>
              <a:rPr lang="en-US" dirty="0"/>
              <a:t>Praise and Hope</a:t>
            </a:r>
            <a:endParaRPr lang="en-CA" dirty="0"/>
          </a:p>
        </p:txBody>
      </p:sp>
      <p:sp>
        <p:nvSpPr>
          <p:cNvPr id="3" name="Content Placeholder 2">
            <a:extLst>
              <a:ext uri="{FF2B5EF4-FFF2-40B4-BE49-F238E27FC236}">
                <a16:creationId xmlns:a16="http://schemas.microsoft.com/office/drawing/2014/main" id="{B44489E6-5ACC-B27D-E8BA-8A489088A4B2}"/>
              </a:ext>
            </a:extLst>
          </p:cNvPr>
          <p:cNvSpPr>
            <a:spLocks noGrp="1"/>
          </p:cNvSpPr>
          <p:nvPr>
            <p:ph idx="1"/>
          </p:nvPr>
        </p:nvSpPr>
        <p:spPr>
          <a:xfrm>
            <a:off x="188260" y="907873"/>
            <a:ext cx="8767480" cy="4334687"/>
          </a:xfrm>
        </p:spPr>
        <p:txBody>
          <a:bodyPr>
            <a:normAutofit fontScale="92500" lnSpcReduction="20000"/>
          </a:bodyPr>
          <a:lstStyle/>
          <a:p>
            <a:r>
              <a:rPr lang="en-US" dirty="0"/>
              <a:t>Do you remember the words of the Doxology that we sing?  </a:t>
            </a:r>
          </a:p>
          <a:p>
            <a:r>
              <a:rPr lang="en-US" dirty="0">
                <a:solidFill>
                  <a:srgbClr val="0000CC"/>
                </a:solidFill>
              </a:rPr>
              <a:t>“Praise God, from whom all blessings flow; Praise Him, all creatures here below; Praise Him above, ye heavenly host; Praise Father, Son, and Holy Ghost!”  </a:t>
            </a:r>
          </a:p>
          <a:p>
            <a:r>
              <a:rPr lang="en-US" dirty="0"/>
              <a:t>How do those words, and the thoughts behind them, impact your hope?</a:t>
            </a:r>
            <a:endParaRPr lang="en-CA" dirty="0"/>
          </a:p>
          <a:p>
            <a:r>
              <a:rPr lang="en-US" dirty="0">
                <a:solidFill>
                  <a:srgbClr val="0000CC"/>
                </a:solidFill>
              </a:rPr>
              <a:t>The music was written in 1551 and the words were written in 1709 by Thomas Ken.  </a:t>
            </a:r>
          </a:p>
          <a:p>
            <a:r>
              <a:rPr lang="en-US" dirty="0">
                <a:solidFill>
                  <a:srgbClr val="002060"/>
                </a:solidFill>
              </a:rPr>
              <a:t>Sometimes, as Christians who are to be filled with Hope by the power of the Holy Spirit, we need the reminder to stop and praise God.</a:t>
            </a:r>
            <a:endParaRPr lang="en-CA" dirty="0">
              <a:solidFill>
                <a:srgbClr val="002060"/>
              </a:solidFill>
            </a:endParaRPr>
          </a:p>
        </p:txBody>
      </p:sp>
    </p:spTree>
    <p:extLst>
      <p:ext uri="{BB962C8B-B14F-4D97-AF65-F5344CB8AC3E}">
        <p14:creationId xmlns:p14="http://schemas.microsoft.com/office/powerpoint/2010/main" val="429171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63D4D-B429-B080-A6D8-8FCE2E3898EC}"/>
              </a:ext>
            </a:extLst>
          </p:cNvPr>
          <p:cNvSpPr>
            <a:spLocks noGrp="1"/>
          </p:cNvSpPr>
          <p:nvPr>
            <p:ph type="title"/>
          </p:nvPr>
        </p:nvSpPr>
        <p:spPr/>
        <p:txBody>
          <a:bodyPr/>
          <a:lstStyle/>
          <a:p>
            <a:r>
              <a:rPr lang="en-US" dirty="0"/>
              <a:t>Memorize Romans 15:13</a:t>
            </a:r>
            <a:endParaRPr lang="en-CA" dirty="0"/>
          </a:p>
        </p:txBody>
      </p:sp>
      <p:sp>
        <p:nvSpPr>
          <p:cNvPr id="3" name="Content Placeholder 2">
            <a:extLst>
              <a:ext uri="{FF2B5EF4-FFF2-40B4-BE49-F238E27FC236}">
                <a16:creationId xmlns:a16="http://schemas.microsoft.com/office/drawing/2014/main" id="{10804496-D03D-9344-5B3D-1FEC2C9F4636}"/>
              </a:ext>
            </a:extLst>
          </p:cNvPr>
          <p:cNvSpPr>
            <a:spLocks noGrp="1"/>
          </p:cNvSpPr>
          <p:nvPr>
            <p:ph idx="1"/>
          </p:nvPr>
        </p:nvSpPr>
        <p:spPr>
          <a:xfrm>
            <a:off x="0" y="4331368"/>
            <a:ext cx="9143999" cy="1383632"/>
          </a:xfrm>
        </p:spPr>
        <p:txBody>
          <a:bodyPr/>
          <a:lstStyle/>
          <a:p>
            <a:r>
              <a:rPr lang="en-US" dirty="0"/>
              <a:t>May </a:t>
            </a:r>
            <a:r>
              <a:rPr lang="en-US" dirty="0">
                <a:solidFill>
                  <a:srgbClr val="0000CC"/>
                </a:solidFill>
              </a:rPr>
              <a:t>the God of ---- </a:t>
            </a:r>
            <a:r>
              <a:rPr lang="en-US" dirty="0"/>
              <a:t>fill you with all --- and ----- as </a:t>
            </a:r>
            <a:r>
              <a:rPr lang="en-US" dirty="0">
                <a:solidFill>
                  <a:srgbClr val="7030A0"/>
                </a:solidFill>
              </a:rPr>
              <a:t>you ----- in him</a:t>
            </a:r>
            <a:r>
              <a:rPr lang="en-US" dirty="0"/>
              <a:t>, so that you may </a:t>
            </a:r>
            <a:r>
              <a:rPr lang="en-US" dirty="0">
                <a:solidFill>
                  <a:srgbClr val="0000CC"/>
                </a:solidFill>
              </a:rPr>
              <a:t>-------- with ---- </a:t>
            </a:r>
            <a:r>
              <a:rPr lang="en-US" dirty="0">
                <a:solidFill>
                  <a:srgbClr val="800000"/>
                </a:solidFill>
              </a:rPr>
              <a:t>by the ----- of the ---- ------</a:t>
            </a:r>
            <a:r>
              <a:rPr lang="en-US" dirty="0"/>
              <a:t>.</a:t>
            </a:r>
            <a:endParaRPr lang="en-CA" dirty="0"/>
          </a:p>
        </p:txBody>
      </p:sp>
    </p:spTree>
    <p:extLst>
      <p:ext uri="{BB962C8B-B14F-4D97-AF65-F5344CB8AC3E}">
        <p14:creationId xmlns:p14="http://schemas.microsoft.com/office/powerpoint/2010/main" val="427409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0" name="Picture 2" descr="Why Baptism? | United Church of God">
            <a:extLst>
              <a:ext uri="{FF2B5EF4-FFF2-40B4-BE49-F238E27FC236}">
                <a16:creationId xmlns:a16="http://schemas.microsoft.com/office/drawing/2014/main" id="{9A38B3E4-B664-7170-CB08-61FD10E16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F3444A7-E340-A99E-FA37-A22BD5B30233}"/>
              </a:ext>
            </a:extLst>
          </p:cNvPr>
          <p:cNvSpPr>
            <a:spLocks noGrp="1"/>
          </p:cNvSpPr>
          <p:nvPr>
            <p:ph type="title"/>
          </p:nvPr>
        </p:nvSpPr>
        <p:spPr/>
        <p:txBody>
          <a:bodyPr/>
          <a:lstStyle/>
          <a:p>
            <a:r>
              <a:rPr lang="en-CA" dirty="0"/>
              <a:t>The Gift of Hope In Christ Jesus</a:t>
            </a:r>
          </a:p>
        </p:txBody>
      </p:sp>
      <p:sp>
        <p:nvSpPr>
          <p:cNvPr id="3" name="Content Placeholder 2">
            <a:extLst>
              <a:ext uri="{FF2B5EF4-FFF2-40B4-BE49-F238E27FC236}">
                <a16:creationId xmlns:a16="http://schemas.microsoft.com/office/drawing/2014/main" id="{4DD59DAA-89DF-0636-D6A5-56A9B03F07D3}"/>
              </a:ext>
            </a:extLst>
          </p:cNvPr>
          <p:cNvSpPr>
            <a:spLocks noGrp="1"/>
          </p:cNvSpPr>
          <p:nvPr>
            <p:ph idx="1"/>
          </p:nvPr>
        </p:nvSpPr>
        <p:spPr/>
        <p:txBody>
          <a:bodyPr/>
          <a:lstStyle/>
          <a:p>
            <a:r>
              <a:rPr lang="en-US" dirty="0">
                <a:solidFill>
                  <a:srgbClr val="800000"/>
                </a:solidFill>
              </a:rPr>
              <a:t>Hope is a gift given to us by the Holy Spirit </a:t>
            </a:r>
            <a:r>
              <a:rPr lang="en-US" dirty="0"/>
              <a:t>who lives within each believer once sins have been removed at baptism which is why </a:t>
            </a:r>
            <a:r>
              <a:rPr lang="en-US" dirty="0">
                <a:solidFill>
                  <a:srgbClr val="0070C0"/>
                </a:solidFill>
              </a:rPr>
              <a:t>we urge one another to be right with God and accept his grace through our own death, burial, and resurrection to a new life</a:t>
            </a:r>
            <a:r>
              <a:rPr lang="en-US" dirty="0"/>
              <a:t>.  </a:t>
            </a:r>
          </a:p>
          <a:p>
            <a:r>
              <a:rPr lang="en-US" dirty="0"/>
              <a:t>We don’t create hope we access it as a blessing from God in our lives for those who are In Christ. </a:t>
            </a:r>
            <a:endParaRPr lang="en-CA" dirty="0"/>
          </a:p>
        </p:txBody>
      </p:sp>
    </p:spTree>
    <p:extLst>
      <p:ext uri="{BB962C8B-B14F-4D97-AF65-F5344CB8AC3E}">
        <p14:creationId xmlns:p14="http://schemas.microsoft.com/office/powerpoint/2010/main" val="21719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barn(inVertical)">
                                      <p:cBhvr>
                                        <p:cTn id="11" dur="5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8" name="Picture 4" descr="Paint the town yellow for Hope is Growing Campaign - Bradford News">
            <a:extLst>
              <a:ext uri="{FF2B5EF4-FFF2-40B4-BE49-F238E27FC236}">
                <a16:creationId xmlns:a16="http://schemas.microsoft.com/office/drawing/2014/main" id="{93B2D11C-7083-9265-D472-BBE23D35D9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7688"/>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C856F4D-DE36-70FD-B940-85CCCB6DB8EC}"/>
              </a:ext>
            </a:extLst>
          </p:cNvPr>
          <p:cNvSpPr>
            <a:spLocks noGrp="1"/>
          </p:cNvSpPr>
          <p:nvPr>
            <p:ph type="title"/>
          </p:nvPr>
        </p:nvSpPr>
        <p:spPr>
          <a:xfrm>
            <a:off x="457200" y="38731"/>
            <a:ext cx="8260672" cy="596977"/>
          </a:xfrm>
        </p:spPr>
        <p:txBody>
          <a:bodyPr/>
          <a:lstStyle/>
          <a:p>
            <a:r>
              <a:rPr lang="en-US" dirty="0"/>
              <a:t>Growing In Hope</a:t>
            </a:r>
            <a:endParaRPr lang="en-CA" dirty="0"/>
          </a:p>
        </p:txBody>
      </p:sp>
      <p:sp>
        <p:nvSpPr>
          <p:cNvPr id="3" name="Content Placeholder 2">
            <a:extLst>
              <a:ext uri="{FF2B5EF4-FFF2-40B4-BE49-F238E27FC236}">
                <a16:creationId xmlns:a16="http://schemas.microsoft.com/office/drawing/2014/main" id="{E130B6DE-F5E3-4E3B-081D-5BD22527960A}"/>
              </a:ext>
            </a:extLst>
          </p:cNvPr>
          <p:cNvSpPr>
            <a:spLocks noGrp="1"/>
          </p:cNvSpPr>
          <p:nvPr>
            <p:ph idx="1"/>
          </p:nvPr>
        </p:nvSpPr>
        <p:spPr>
          <a:xfrm>
            <a:off x="914400" y="866274"/>
            <a:ext cx="7507705" cy="3834063"/>
          </a:xfrm>
          <a:solidFill>
            <a:schemeClr val="bg1">
              <a:alpha val="78000"/>
            </a:schemeClr>
          </a:solidFill>
        </p:spPr>
        <p:txBody>
          <a:bodyPr>
            <a:normAutofit/>
          </a:bodyPr>
          <a:lstStyle/>
          <a:p>
            <a:r>
              <a:rPr lang="en-CA" dirty="0"/>
              <a:t>So how do we develop hope in our lives?  </a:t>
            </a:r>
            <a:r>
              <a:rPr lang="en-CA" dirty="0">
                <a:solidFill>
                  <a:srgbClr val="800000"/>
                </a:solidFill>
              </a:rPr>
              <a:t>What are the traits of hopeful people?  </a:t>
            </a:r>
          </a:p>
          <a:p>
            <a:r>
              <a:rPr lang="en-CA" dirty="0"/>
              <a:t>To grow in hope, we must grow in </a:t>
            </a:r>
            <a:r>
              <a:rPr lang="en-CA" dirty="0">
                <a:solidFill>
                  <a:srgbClr val="0000CC"/>
                </a:solidFill>
              </a:rPr>
              <a:t>humility</a:t>
            </a:r>
            <a:r>
              <a:rPr lang="en-CA" dirty="0"/>
              <a:t> and </a:t>
            </a:r>
            <a:r>
              <a:rPr lang="en-CA" dirty="0">
                <a:solidFill>
                  <a:srgbClr val="0000CC"/>
                </a:solidFill>
              </a:rPr>
              <a:t>honesty</a:t>
            </a:r>
            <a:r>
              <a:rPr lang="en-CA" dirty="0"/>
              <a:t> as we learn to be </a:t>
            </a:r>
            <a:r>
              <a:rPr lang="en-CA" dirty="0">
                <a:solidFill>
                  <a:srgbClr val="0000CC"/>
                </a:solidFill>
              </a:rPr>
              <a:t>Observant</a:t>
            </a:r>
            <a:r>
              <a:rPr lang="en-CA" dirty="0"/>
              <a:t> </a:t>
            </a:r>
            <a:r>
              <a:rPr lang="en-CA" dirty="0">
                <a:solidFill>
                  <a:srgbClr val="0070C0"/>
                </a:solidFill>
              </a:rPr>
              <a:t>of God’s work </a:t>
            </a:r>
            <a:r>
              <a:rPr lang="en-CA" dirty="0"/>
              <a:t>in our lives and </a:t>
            </a:r>
            <a:r>
              <a:rPr lang="en-CA" dirty="0">
                <a:solidFill>
                  <a:srgbClr val="0000CC"/>
                </a:solidFill>
              </a:rPr>
              <a:t>Obedient</a:t>
            </a:r>
            <a:r>
              <a:rPr lang="en-CA" dirty="0"/>
              <a:t> </a:t>
            </a:r>
            <a:r>
              <a:rPr lang="en-CA" dirty="0">
                <a:solidFill>
                  <a:srgbClr val="0070C0"/>
                </a:solidFill>
              </a:rPr>
              <a:t>to His word</a:t>
            </a:r>
            <a:r>
              <a:rPr lang="en-CA" dirty="0"/>
              <a:t>.</a:t>
            </a:r>
          </a:p>
          <a:p>
            <a:r>
              <a:rPr lang="en-CA" dirty="0"/>
              <a:t>Today we consider the impact that </a:t>
            </a:r>
            <a:r>
              <a:rPr lang="en-CA" dirty="0">
                <a:solidFill>
                  <a:srgbClr val="800000"/>
                </a:solidFill>
              </a:rPr>
              <a:t>praise and perseverance </a:t>
            </a:r>
            <a:r>
              <a:rPr lang="en-CA" dirty="0"/>
              <a:t>have on hope.</a:t>
            </a:r>
          </a:p>
        </p:txBody>
      </p:sp>
    </p:spTree>
    <p:extLst>
      <p:ext uri="{BB962C8B-B14F-4D97-AF65-F5344CB8AC3E}">
        <p14:creationId xmlns:p14="http://schemas.microsoft.com/office/powerpoint/2010/main" val="226633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descr="PRAISE GOD ALWAYS – DAILY WORD FOR ALL">
            <a:extLst>
              <a:ext uri="{FF2B5EF4-FFF2-40B4-BE49-F238E27FC236}">
                <a16:creationId xmlns:a16="http://schemas.microsoft.com/office/drawing/2014/main" id="{9D16F1AC-D81F-6BF8-C202-30395B6886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5C1146A-F865-90A7-6728-33B956E2CF2C}"/>
              </a:ext>
            </a:extLst>
          </p:cNvPr>
          <p:cNvSpPr>
            <a:spLocks noGrp="1"/>
          </p:cNvSpPr>
          <p:nvPr>
            <p:ph type="title"/>
          </p:nvPr>
        </p:nvSpPr>
        <p:spPr>
          <a:xfrm>
            <a:off x="426129" y="1"/>
            <a:ext cx="8260672" cy="1491916"/>
          </a:xfrm>
        </p:spPr>
        <p:txBody>
          <a:bodyPr>
            <a:normAutofit/>
          </a:bodyPr>
          <a:lstStyle/>
          <a:p>
            <a:r>
              <a:rPr lang="en-US" dirty="0"/>
              <a:t>Perspective, Perseverance, </a:t>
            </a:r>
            <a:br>
              <a:rPr lang="en-US" dirty="0"/>
            </a:br>
            <a:r>
              <a:rPr lang="en-US" dirty="0"/>
              <a:t>and Praising the Lord </a:t>
            </a:r>
            <a:endParaRPr lang="en-CA" dirty="0"/>
          </a:p>
        </p:txBody>
      </p:sp>
      <p:sp>
        <p:nvSpPr>
          <p:cNvPr id="3" name="Content Placeholder 2">
            <a:extLst>
              <a:ext uri="{FF2B5EF4-FFF2-40B4-BE49-F238E27FC236}">
                <a16:creationId xmlns:a16="http://schemas.microsoft.com/office/drawing/2014/main" id="{97618D40-C8A6-F047-F88D-2B5E8778915F}"/>
              </a:ext>
            </a:extLst>
          </p:cNvPr>
          <p:cNvSpPr>
            <a:spLocks noGrp="1"/>
          </p:cNvSpPr>
          <p:nvPr>
            <p:ph idx="1"/>
          </p:nvPr>
        </p:nvSpPr>
        <p:spPr>
          <a:xfrm>
            <a:off x="457201" y="1700465"/>
            <a:ext cx="8229600" cy="3336758"/>
          </a:xfrm>
        </p:spPr>
        <p:txBody>
          <a:bodyPr>
            <a:normAutofit/>
          </a:bodyPr>
          <a:lstStyle/>
          <a:p>
            <a:r>
              <a:rPr lang="en-US" dirty="0"/>
              <a:t>How important is it to praise the Lord?</a:t>
            </a:r>
          </a:p>
          <a:p>
            <a:r>
              <a:rPr lang="en-US" dirty="0">
                <a:solidFill>
                  <a:srgbClr val="800000"/>
                </a:solidFill>
              </a:rPr>
              <a:t>Did you realize that praising God is a command?  </a:t>
            </a:r>
          </a:p>
          <a:p>
            <a:r>
              <a:rPr lang="en-US" dirty="0"/>
              <a:t>Consider </a:t>
            </a:r>
            <a:r>
              <a:rPr lang="en-US" dirty="0">
                <a:solidFill>
                  <a:srgbClr val="0000CC"/>
                </a:solidFill>
              </a:rPr>
              <a:t>Psalm 147:1 </a:t>
            </a:r>
            <a:r>
              <a:rPr lang="en-US" dirty="0"/>
              <a:t>– </a:t>
            </a:r>
            <a:r>
              <a:rPr lang="en-US" i="1" dirty="0"/>
              <a:t>Praise the Lord. (</a:t>
            </a:r>
            <a:r>
              <a:rPr lang="en-US" i="1" dirty="0" err="1"/>
              <a:t>Hallelu</a:t>
            </a:r>
            <a:r>
              <a:rPr lang="en-US" i="1" dirty="0"/>
              <a:t> Yah) How good it is to sing praises to our God, how pleasant and fitting to praise him!</a:t>
            </a:r>
          </a:p>
        </p:txBody>
      </p:sp>
    </p:spTree>
    <p:extLst>
      <p:ext uri="{BB962C8B-B14F-4D97-AF65-F5344CB8AC3E}">
        <p14:creationId xmlns:p14="http://schemas.microsoft.com/office/powerpoint/2010/main" val="424369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fade">
                                      <p:cBhvr>
                                        <p:cTn id="11" dur="500"/>
                                        <p:tgtEl>
                                          <p:spTgt spid="307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descr="PRAISE GOD ALWAYS – DAILY WORD FOR ALL">
            <a:extLst>
              <a:ext uri="{FF2B5EF4-FFF2-40B4-BE49-F238E27FC236}">
                <a16:creationId xmlns:a16="http://schemas.microsoft.com/office/drawing/2014/main" id="{9D16F1AC-D81F-6BF8-C202-30395B6886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5C1146A-F865-90A7-6728-33B956E2CF2C}"/>
              </a:ext>
            </a:extLst>
          </p:cNvPr>
          <p:cNvSpPr>
            <a:spLocks noGrp="1"/>
          </p:cNvSpPr>
          <p:nvPr>
            <p:ph type="title"/>
          </p:nvPr>
        </p:nvSpPr>
        <p:spPr>
          <a:xfrm>
            <a:off x="426129" y="1"/>
            <a:ext cx="8260672" cy="1491916"/>
          </a:xfrm>
        </p:spPr>
        <p:txBody>
          <a:bodyPr>
            <a:normAutofit/>
          </a:bodyPr>
          <a:lstStyle/>
          <a:p>
            <a:r>
              <a:rPr lang="en-US" dirty="0"/>
              <a:t>Perspective, Perseverance, </a:t>
            </a:r>
            <a:br>
              <a:rPr lang="en-US" dirty="0"/>
            </a:br>
            <a:r>
              <a:rPr lang="en-US" dirty="0"/>
              <a:t>and Praising the Lord </a:t>
            </a:r>
            <a:endParaRPr lang="en-CA" dirty="0"/>
          </a:p>
        </p:txBody>
      </p:sp>
      <p:sp>
        <p:nvSpPr>
          <p:cNvPr id="3" name="Content Placeholder 2">
            <a:extLst>
              <a:ext uri="{FF2B5EF4-FFF2-40B4-BE49-F238E27FC236}">
                <a16:creationId xmlns:a16="http://schemas.microsoft.com/office/drawing/2014/main" id="{97618D40-C8A6-F047-F88D-2B5E8778915F}"/>
              </a:ext>
            </a:extLst>
          </p:cNvPr>
          <p:cNvSpPr>
            <a:spLocks noGrp="1"/>
          </p:cNvSpPr>
          <p:nvPr>
            <p:ph idx="1"/>
          </p:nvPr>
        </p:nvSpPr>
        <p:spPr>
          <a:xfrm>
            <a:off x="457200" y="1491916"/>
            <a:ext cx="8229600" cy="3885863"/>
          </a:xfrm>
        </p:spPr>
        <p:txBody>
          <a:bodyPr>
            <a:normAutofit lnSpcReduction="10000"/>
          </a:bodyPr>
          <a:lstStyle/>
          <a:p>
            <a:r>
              <a:rPr lang="en-US" dirty="0">
                <a:solidFill>
                  <a:srgbClr val="0000CC"/>
                </a:solidFill>
              </a:rPr>
              <a:t>Why would God command us to praise Him?  </a:t>
            </a:r>
            <a:r>
              <a:rPr lang="en-US" dirty="0"/>
              <a:t>For the same reason He has given a multitude of other commands – </a:t>
            </a:r>
            <a:r>
              <a:rPr lang="en-US" dirty="0">
                <a:solidFill>
                  <a:srgbClr val="800000"/>
                </a:solidFill>
              </a:rPr>
              <a:t>because they are for our good.</a:t>
            </a:r>
          </a:p>
          <a:p>
            <a:r>
              <a:rPr lang="en-US" dirty="0"/>
              <a:t>God says to His nation in </a:t>
            </a:r>
            <a:r>
              <a:rPr lang="en-US" dirty="0">
                <a:solidFill>
                  <a:srgbClr val="0000CC"/>
                </a:solidFill>
              </a:rPr>
              <a:t>Deuteronomy 5:29</a:t>
            </a:r>
            <a:r>
              <a:rPr lang="en-US" dirty="0"/>
              <a:t> – </a:t>
            </a:r>
            <a:r>
              <a:rPr lang="en-US" i="1" dirty="0"/>
              <a:t>Oh, that their hearts would be inclined to fear me and keep all my commands always, so that it might go well with them and their children forever! </a:t>
            </a:r>
          </a:p>
        </p:txBody>
      </p:sp>
    </p:spTree>
    <p:extLst>
      <p:ext uri="{BB962C8B-B14F-4D97-AF65-F5344CB8AC3E}">
        <p14:creationId xmlns:p14="http://schemas.microsoft.com/office/powerpoint/2010/main" val="377673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fade">
                                      <p:cBhvr>
                                        <p:cTn id="11" dur="500"/>
                                        <p:tgtEl>
                                          <p:spTgt spid="307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bg/>
                                          </p:spTgt>
                                        </p:tgtEl>
                                        <p:attrNameLst>
                                          <p:attrName>style.visibility</p:attrName>
                                        </p:attrNameLst>
                                      </p:cBhvr>
                                      <p:to>
                                        <p:strVal val="visible"/>
                                      </p:to>
                                    </p:set>
                                    <p:animEffect transition="in" filter="fade">
                                      <p:cBhvr>
                                        <p:cTn id="15" dur="500"/>
                                        <p:tgtEl>
                                          <p:spTgt spid="3">
                                            <p:bg/>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descr="PRAISE GOD ALWAYS – DAILY WORD FOR ALL">
            <a:extLst>
              <a:ext uri="{FF2B5EF4-FFF2-40B4-BE49-F238E27FC236}">
                <a16:creationId xmlns:a16="http://schemas.microsoft.com/office/drawing/2014/main" id="{9D16F1AC-D81F-6BF8-C202-30395B6886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5C1146A-F865-90A7-6728-33B956E2CF2C}"/>
              </a:ext>
            </a:extLst>
          </p:cNvPr>
          <p:cNvSpPr>
            <a:spLocks noGrp="1"/>
          </p:cNvSpPr>
          <p:nvPr>
            <p:ph type="title"/>
          </p:nvPr>
        </p:nvSpPr>
        <p:spPr>
          <a:xfrm>
            <a:off x="426129" y="1"/>
            <a:ext cx="8260672" cy="1491916"/>
          </a:xfrm>
        </p:spPr>
        <p:txBody>
          <a:bodyPr>
            <a:normAutofit/>
          </a:bodyPr>
          <a:lstStyle/>
          <a:p>
            <a:r>
              <a:rPr lang="en-US" dirty="0"/>
              <a:t>Perspective, Perseverance, </a:t>
            </a:r>
            <a:br>
              <a:rPr lang="en-US" dirty="0"/>
            </a:br>
            <a:r>
              <a:rPr lang="en-US" dirty="0"/>
              <a:t>and Praising the Lord </a:t>
            </a:r>
            <a:endParaRPr lang="en-CA" dirty="0"/>
          </a:p>
        </p:txBody>
      </p:sp>
      <p:sp>
        <p:nvSpPr>
          <p:cNvPr id="3" name="Content Placeholder 2">
            <a:extLst>
              <a:ext uri="{FF2B5EF4-FFF2-40B4-BE49-F238E27FC236}">
                <a16:creationId xmlns:a16="http://schemas.microsoft.com/office/drawing/2014/main" id="{97618D40-C8A6-F047-F88D-2B5E8778915F}"/>
              </a:ext>
            </a:extLst>
          </p:cNvPr>
          <p:cNvSpPr>
            <a:spLocks noGrp="1"/>
          </p:cNvSpPr>
          <p:nvPr>
            <p:ph idx="1"/>
          </p:nvPr>
        </p:nvSpPr>
        <p:spPr>
          <a:xfrm>
            <a:off x="457201" y="1716506"/>
            <a:ext cx="8229600" cy="3320716"/>
          </a:xfrm>
        </p:spPr>
        <p:txBody>
          <a:bodyPr>
            <a:normAutofit/>
          </a:bodyPr>
          <a:lstStyle/>
          <a:p>
            <a:r>
              <a:rPr lang="en-CA" dirty="0"/>
              <a:t>Praising God when things are going well is the easy part.  </a:t>
            </a:r>
            <a:r>
              <a:rPr lang="en-CA" dirty="0">
                <a:solidFill>
                  <a:srgbClr val="7030A0"/>
                </a:solidFill>
              </a:rPr>
              <a:t>But what happens to our praise when life gets hard?</a:t>
            </a:r>
          </a:p>
          <a:p>
            <a:r>
              <a:rPr lang="en-CA" dirty="0"/>
              <a:t>In </a:t>
            </a:r>
            <a:r>
              <a:rPr lang="en-CA" dirty="0">
                <a:solidFill>
                  <a:srgbClr val="0000CC"/>
                </a:solidFill>
              </a:rPr>
              <a:t>Acts 16 on page 1721</a:t>
            </a:r>
            <a:r>
              <a:rPr lang="en-CA" dirty="0"/>
              <a:t>, Paul and Silas teach us a great lesson on what it means to praise God in the hard times.  They had been arrested for preaching the gospel. </a:t>
            </a:r>
            <a:endParaRPr lang="en-US" dirty="0"/>
          </a:p>
        </p:txBody>
      </p:sp>
    </p:spTree>
    <p:extLst>
      <p:ext uri="{BB962C8B-B14F-4D97-AF65-F5344CB8AC3E}">
        <p14:creationId xmlns:p14="http://schemas.microsoft.com/office/powerpoint/2010/main" val="401698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fade">
                                      <p:cBhvr>
                                        <p:cTn id="11" dur="500"/>
                                        <p:tgtEl>
                                          <p:spTgt spid="307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descr="A finger pointing at a book&#10;&#10;Description automatically generated">
            <a:extLst>
              <a:ext uri="{FF2B5EF4-FFF2-40B4-BE49-F238E27FC236}">
                <a16:creationId xmlns:a16="http://schemas.microsoft.com/office/drawing/2014/main" id="{CA481843-F266-435E-FF98-6C37C2F88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714999"/>
          </a:xfrm>
          <a:prstGeom prst="rect">
            <a:avLst/>
          </a:prstGeom>
        </p:spPr>
      </p:pic>
      <p:sp>
        <p:nvSpPr>
          <p:cNvPr id="2" name="Title 1">
            <a:extLst>
              <a:ext uri="{FF2B5EF4-FFF2-40B4-BE49-F238E27FC236}">
                <a16:creationId xmlns:a16="http://schemas.microsoft.com/office/drawing/2014/main" id="{9AC43D7E-214E-FF86-AAF5-581CD1948F16}"/>
              </a:ext>
            </a:extLst>
          </p:cNvPr>
          <p:cNvSpPr>
            <a:spLocks noGrp="1"/>
          </p:cNvSpPr>
          <p:nvPr>
            <p:ph type="title"/>
          </p:nvPr>
        </p:nvSpPr>
        <p:spPr/>
        <p:txBody>
          <a:bodyPr/>
          <a:lstStyle/>
          <a:p>
            <a:r>
              <a:rPr lang="en-CA" dirty="0"/>
              <a:t>Acts 16:22-24 on page 1721</a:t>
            </a:r>
          </a:p>
        </p:txBody>
      </p:sp>
      <p:sp>
        <p:nvSpPr>
          <p:cNvPr id="3" name="Content Placeholder 2">
            <a:extLst>
              <a:ext uri="{FF2B5EF4-FFF2-40B4-BE49-F238E27FC236}">
                <a16:creationId xmlns:a16="http://schemas.microsoft.com/office/drawing/2014/main" id="{AB2CE813-2BA1-7BA2-1784-E88345108463}"/>
              </a:ext>
            </a:extLst>
          </p:cNvPr>
          <p:cNvSpPr>
            <a:spLocks noGrp="1"/>
          </p:cNvSpPr>
          <p:nvPr>
            <p:ph idx="1"/>
          </p:nvPr>
        </p:nvSpPr>
        <p:spPr/>
        <p:txBody>
          <a:bodyPr/>
          <a:lstStyle/>
          <a:p>
            <a:r>
              <a:rPr lang="en-US" dirty="0"/>
              <a:t>The crowd joined in the attack against Paul and Silas, and the magistrates ordered them to be stripped and beaten with rods. 23 After they had been severely flogged, they were thrown into prison, and the jailer was commanded to guard them carefully. 24 When he received these orders, he put them in the inner cell and fastened their feet in the stocks. </a:t>
            </a:r>
            <a:endParaRPr lang="en-CA" dirty="0"/>
          </a:p>
        </p:txBody>
      </p:sp>
    </p:spTree>
    <p:extLst>
      <p:ext uri="{BB962C8B-B14F-4D97-AF65-F5344CB8AC3E}">
        <p14:creationId xmlns:p14="http://schemas.microsoft.com/office/powerpoint/2010/main" val="56008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descr="A hand holding a pen and writing on a notebook&#10;&#10;Description automatically generated">
            <a:extLst>
              <a:ext uri="{FF2B5EF4-FFF2-40B4-BE49-F238E27FC236}">
                <a16:creationId xmlns:a16="http://schemas.microsoft.com/office/drawing/2014/main" id="{B6A50347-0BDD-044B-D74F-6E6559954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2" name="Title 1">
            <a:extLst>
              <a:ext uri="{FF2B5EF4-FFF2-40B4-BE49-F238E27FC236}">
                <a16:creationId xmlns:a16="http://schemas.microsoft.com/office/drawing/2014/main" id="{B460FA14-9942-0AFF-A5C1-EFF0EE908A26}"/>
              </a:ext>
            </a:extLst>
          </p:cNvPr>
          <p:cNvSpPr>
            <a:spLocks noGrp="1"/>
          </p:cNvSpPr>
          <p:nvPr>
            <p:ph type="title"/>
          </p:nvPr>
        </p:nvSpPr>
        <p:spPr/>
        <p:txBody>
          <a:bodyPr/>
          <a:lstStyle/>
          <a:p>
            <a:r>
              <a:rPr lang="en-CA" dirty="0"/>
              <a:t>4 Parallels to Our Lives</a:t>
            </a:r>
          </a:p>
        </p:txBody>
      </p:sp>
      <p:sp>
        <p:nvSpPr>
          <p:cNvPr id="3" name="Content Placeholder 2">
            <a:extLst>
              <a:ext uri="{FF2B5EF4-FFF2-40B4-BE49-F238E27FC236}">
                <a16:creationId xmlns:a16="http://schemas.microsoft.com/office/drawing/2014/main" id="{87408151-148E-E214-DF31-C5C8B8781DC4}"/>
              </a:ext>
            </a:extLst>
          </p:cNvPr>
          <p:cNvSpPr>
            <a:spLocks noGrp="1"/>
          </p:cNvSpPr>
          <p:nvPr>
            <p:ph idx="1"/>
          </p:nvPr>
        </p:nvSpPr>
        <p:spPr>
          <a:xfrm>
            <a:off x="457200" y="1237320"/>
            <a:ext cx="8229600" cy="2404238"/>
          </a:xfrm>
        </p:spPr>
        <p:txBody>
          <a:bodyPr/>
          <a:lstStyle/>
          <a:p>
            <a:pPr marL="600075" indent="-514350">
              <a:buClr>
                <a:srgbClr val="0000CC"/>
              </a:buClr>
              <a:buFont typeface="+mj-lt"/>
              <a:buAutoNum type="arabicParenR"/>
            </a:pPr>
            <a:r>
              <a:rPr lang="en-US" dirty="0"/>
              <a:t> The crowd was against them.  </a:t>
            </a:r>
          </a:p>
          <a:p>
            <a:pPr marL="600075" indent="-514350">
              <a:buClr>
                <a:srgbClr val="0000CC"/>
              </a:buClr>
              <a:buFont typeface="+mj-lt"/>
              <a:buAutoNum type="arabicParenR"/>
            </a:pPr>
            <a:r>
              <a:rPr lang="en-US" dirty="0"/>
              <a:t> They were struck with many blows.</a:t>
            </a:r>
          </a:p>
          <a:p>
            <a:pPr marL="600075" indent="-514350">
              <a:buClr>
                <a:srgbClr val="0000CC"/>
              </a:buClr>
              <a:buFont typeface="+mj-lt"/>
              <a:buAutoNum type="arabicParenR"/>
            </a:pPr>
            <a:r>
              <a:rPr lang="en-US" dirty="0"/>
              <a:t>They were thrown into prison.  </a:t>
            </a:r>
          </a:p>
          <a:p>
            <a:pPr marL="600075" indent="-514350">
              <a:buClr>
                <a:srgbClr val="0000CC"/>
              </a:buClr>
              <a:buFont typeface="+mj-lt"/>
              <a:buAutoNum type="arabicParenR"/>
            </a:pPr>
            <a:r>
              <a:rPr lang="en-US" dirty="0"/>
              <a:t>Their feet were fastened in stocks. </a:t>
            </a:r>
            <a:endParaRPr lang="en-CA" dirty="0"/>
          </a:p>
        </p:txBody>
      </p:sp>
    </p:spTree>
    <p:extLst>
      <p:ext uri="{BB962C8B-B14F-4D97-AF65-F5344CB8AC3E}">
        <p14:creationId xmlns:p14="http://schemas.microsoft.com/office/powerpoint/2010/main" val="9549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descr="A finger pointing at a book&#10;&#10;Description automatically generated">
            <a:extLst>
              <a:ext uri="{FF2B5EF4-FFF2-40B4-BE49-F238E27FC236}">
                <a16:creationId xmlns:a16="http://schemas.microsoft.com/office/drawing/2014/main" id="{CA481843-F266-435E-FF98-6C37C2F88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714999"/>
          </a:xfrm>
          <a:prstGeom prst="rect">
            <a:avLst/>
          </a:prstGeom>
        </p:spPr>
      </p:pic>
      <p:sp>
        <p:nvSpPr>
          <p:cNvPr id="2" name="Title 1">
            <a:extLst>
              <a:ext uri="{FF2B5EF4-FFF2-40B4-BE49-F238E27FC236}">
                <a16:creationId xmlns:a16="http://schemas.microsoft.com/office/drawing/2014/main" id="{9AC43D7E-214E-FF86-AAF5-581CD1948F16}"/>
              </a:ext>
            </a:extLst>
          </p:cNvPr>
          <p:cNvSpPr>
            <a:spLocks noGrp="1"/>
          </p:cNvSpPr>
          <p:nvPr>
            <p:ph type="title"/>
          </p:nvPr>
        </p:nvSpPr>
        <p:spPr/>
        <p:txBody>
          <a:bodyPr/>
          <a:lstStyle/>
          <a:p>
            <a:r>
              <a:rPr lang="en-CA" dirty="0"/>
              <a:t>Acts 16:25 on page 1721</a:t>
            </a:r>
          </a:p>
        </p:txBody>
      </p:sp>
      <p:sp>
        <p:nvSpPr>
          <p:cNvPr id="3" name="Content Placeholder 2">
            <a:extLst>
              <a:ext uri="{FF2B5EF4-FFF2-40B4-BE49-F238E27FC236}">
                <a16:creationId xmlns:a16="http://schemas.microsoft.com/office/drawing/2014/main" id="{AB2CE813-2BA1-7BA2-1784-E88345108463}"/>
              </a:ext>
            </a:extLst>
          </p:cNvPr>
          <p:cNvSpPr>
            <a:spLocks noGrp="1"/>
          </p:cNvSpPr>
          <p:nvPr>
            <p:ph idx="1"/>
          </p:nvPr>
        </p:nvSpPr>
        <p:spPr/>
        <p:txBody>
          <a:bodyPr/>
          <a:lstStyle/>
          <a:p>
            <a:r>
              <a:rPr lang="en-CA" dirty="0"/>
              <a:t>About midnight Paul and Silas were praying and singing hymns to God, and the other prisoners were listening to them.</a:t>
            </a:r>
          </a:p>
          <a:p>
            <a:r>
              <a:rPr lang="en-CA" dirty="0">
                <a:solidFill>
                  <a:srgbClr val="0000CC"/>
                </a:solidFill>
              </a:rPr>
              <a:t>Have you noticed how much praise changes your perspective?  </a:t>
            </a:r>
          </a:p>
          <a:p>
            <a:r>
              <a:rPr lang="en-CA" dirty="0"/>
              <a:t>If I focus on my situation, I will probably be depressed.  But </a:t>
            </a:r>
            <a:r>
              <a:rPr lang="en-CA" dirty="0">
                <a:solidFill>
                  <a:srgbClr val="0070C0"/>
                </a:solidFill>
              </a:rPr>
              <a:t>when I turn my attention to the wonder and majesty of God, something supernatural happens – Hope Grows. </a:t>
            </a:r>
          </a:p>
        </p:txBody>
      </p:sp>
    </p:spTree>
    <p:extLst>
      <p:ext uri="{BB962C8B-B14F-4D97-AF65-F5344CB8AC3E}">
        <p14:creationId xmlns:p14="http://schemas.microsoft.com/office/powerpoint/2010/main" val="219600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8" name="Picture 2" descr="Calvary Temple Fiji - Follow Jesus with perseverance and praise to the  point of death. Live your life for Jesus. My prayer today is that you will  make a decision to follow">
            <a:extLst>
              <a:ext uri="{FF2B5EF4-FFF2-40B4-BE49-F238E27FC236}">
                <a16:creationId xmlns:a16="http://schemas.microsoft.com/office/drawing/2014/main" id="{98590CF1-F420-BF97-B4A7-31C13F4561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8104"/>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DE6DCF3-AD6A-8B25-FF66-829C1A616888}"/>
              </a:ext>
            </a:extLst>
          </p:cNvPr>
          <p:cNvSpPr>
            <a:spLocks noGrp="1"/>
          </p:cNvSpPr>
          <p:nvPr>
            <p:ph type="title"/>
          </p:nvPr>
        </p:nvSpPr>
        <p:spPr/>
        <p:txBody>
          <a:bodyPr/>
          <a:lstStyle/>
          <a:p>
            <a:r>
              <a:rPr lang="en-US" dirty="0"/>
              <a:t>Praise Empowers Perseverance</a:t>
            </a:r>
            <a:endParaRPr lang="en-CA" dirty="0"/>
          </a:p>
        </p:txBody>
      </p:sp>
      <p:sp>
        <p:nvSpPr>
          <p:cNvPr id="3" name="Content Placeholder 2">
            <a:extLst>
              <a:ext uri="{FF2B5EF4-FFF2-40B4-BE49-F238E27FC236}">
                <a16:creationId xmlns:a16="http://schemas.microsoft.com/office/drawing/2014/main" id="{AA3CB488-4E99-EEA1-C502-331C40BE0910}"/>
              </a:ext>
            </a:extLst>
          </p:cNvPr>
          <p:cNvSpPr>
            <a:spLocks noGrp="1"/>
          </p:cNvSpPr>
          <p:nvPr>
            <p:ph idx="1"/>
          </p:nvPr>
        </p:nvSpPr>
        <p:spPr>
          <a:xfrm>
            <a:off x="224589" y="1277599"/>
            <a:ext cx="8775032" cy="4097090"/>
          </a:xfrm>
        </p:spPr>
        <p:txBody>
          <a:bodyPr>
            <a:normAutofit fontScale="92500" lnSpcReduction="20000"/>
          </a:bodyPr>
          <a:lstStyle/>
          <a:p>
            <a:r>
              <a:rPr lang="en-CA" dirty="0"/>
              <a:t>Knowing the character of God gave them spiritual and mental strength, even when their emotional and physical strength failed.  </a:t>
            </a:r>
            <a:r>
              <a:rPr lang="en-CA" dirty="0">
                <a:solidFill>
                  <a:srgbClr val="0070C0"/>
                </a:solidFill>
              </a:rPr>
              <a:t>Can you think of times in your life where praise and perseverance helped you to grow in hope while you endured difficult situations?  </a:t>
            </a:r>
          </a:p>
          <a:p>
            <a:pPr lvl="0"/>
            <a:r>
              <a:rPr lang="en-CA" dirty="0">
                <a:solidFill>
                  <a:srgbClr val="800000"/>
                </a:solidFill>
              </a:rPr>
              <a:t>Praise is declaring who God is.</a:t>
            </a:r>
          </a:p>
          <a:p>
            <a:pPr lvl="0"/>
            <a:r>
              <a:rPr lang="en-CA" dirty="0">
                <a:solidFill>
                  <a:srgbClr val="0000CC"/>
                </a:solidFill>
              </a:rPr>
              <a:t>Because God is sovereign</a:t>
            </a:r>
            <a:r>
              <a:rPr lang="en-CA" dirty="0"/>
              <a:t>, I can trust that He has a purpose in my pain.</a:t>
            </a:r>
          </a:p>
          <a:p>
            <a:pPr lvl="0"/>
            <a:r>
              <a:rPr lang="en-CA" dirty="0">
                <a:solidFill>
                  <a:srgbClr val="0000CC"/>
                </a:solidFill>
              </a:rPr>
              <a:t>Because God is powerful</a:t>
            </a:r>
            <a:r>
              <a:rPr lang="en-CA" dirty="0"/>
              <a:t>, I can rely on Him to see me through and provide what I need.</a:t>
            </a:r>
          </a:p>
        </p:txBody>
      </p:sp>
    </p:spTree>
    <p:extLst>
      <p:ext uri="{BB962C8B-B14F-4D97-AF65-F5344CB8AC3E}">
        <p14:creationId xmlns:p14="http://schemas.microsoft.com/office/powerpoint/2010/main" val="3320924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8" name="Picture 2" descr="Calvary Temple Fiji - Follow Jesus with perseverance and praise to the  point of death. Live your life for Jesus. My prayer today is that you will  make a decision to follow">
            <a:extLst>
              <a:ext uri="{FF2B5EF4-FFF2-40B4-BE49-F238E27FC236}">
                <a16:creationId xmlns:a16="http://schemas.microsoft.com/office/drawing/2014/main" id="{98590CF1-F420-BF97-B4A7-31C13F4561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8104"/>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DE6DCF3-AD6A-8B25-FF66-829C1A616888}"/>
              </a:ext>
            </a:extLst>
          </p:cNvPr>
          <p:cNvSpPr>
            <a:spLocks noGrp="1"/>
          </p:cNvSpPr>
          <p:nvPr>
            <p:ph type="title"/>
          </p:nvPr>
        </p:nvSpPr>
        <p:spPr/>
        <p:txBody>
          <a:bodyPr/>
          <a:lstStyle/>
          <a:p>
            <a:r>
              <a:rPr lang="en-US" dirty="0"/>
              <a:t>Praise Empowers Perseverance</a:t>
            </a:r>
            <a:endParaRPr lang="en-CA" dirty="0"/>
          </a:p>
        </p:txBody>
      </p:sp>
      <p:sp>
        <p:nvSpPr>
          <p:cNvPr id="3" name="Content Placeholder 2">
            <a:extLst>
              <a:ext uri="{FF2B5EF4-FFF2-40B4-BE49-F238E27FC236}">
                <a16:creationId xmlns:a16="http://schemas.microsoft.com/office/drawing/2014/main" id="{AA3CB488-4E99-EEA1-C502-331C40BE0910}"/>
              </a:ext>
            </a:extLst>
          </p:cNvPr>
          <p:cNvSpPr>
            <a:spLocks noGrp="1"/>
          </p:cNvSpPr>
          <p:nvPr>
            <p:ph idx="1"/>
          </p:nvPr>
        </p:nvSpPr>
        <p:spPr>
          <a:xfrm>
            <a:off x="224589" y="1277599"/>
            <a:ext cx="8775032" cy="4097090"/>
          </a:xfrm>
        </p:spPr>
        <p:txBody>
          <a:bodyPr>
            <a:normAutofit fontScale="92500" lnSpcReduction="20000"/>
          </a:bodyPr>
          <a:lstStyle/>
          <a:p>
            <a:pPr lvl="0"/>
            <a:r>
              <a:rPr lang="en-CA" dirty="0">
                <a:solidFill>
                  <a:srgbClr val="0000CC"/>
                </a:solidFill>
              </a:rPr>
              <a:t>Because God is merciful</a:t>
            </a:r>
            <a:r>
              <a:rPr lang="en-CA" dirty="0"/>
              <a:t>, I can take my fears, my burdens, my hurts, to Him.</a:t>
            </a:r>
          </a:p>
          <a:p>
            <a:pPr lvl="0"/>
            <a:r>
              <a:rPr lang="en-CA" dirty="0">
                <a:solidFill>
                  <a:srgbClr val="0000CC"/>
                </a:solidFill>
              </a:rPr>
              <a:t>Because God is gracious</a:t>
            </a:r>
            <a:r>
              <a:rPr lang="en-CA" dirty="0"/>
              <a:t>, I can see through the suffering to experience His presence.</a:t>
            </a:r>
          </a:p>
          <a:p>
            <a:pPr lvl="0"/>
            <a:r>
              <a:rPr lang="en-CA" dirty="0">
                <a:solidFill>
                  <a:srgbClr val="0000CC"/>
                </a:solidFill>
              </a:rPr>
              <a:t>Because God is loving</a:t>
            </a:r>
            <a:r>
              <a:rPr lang="en-CA" dirty="0"/>
              <a:t>, I can trust that this hardship comes because He desires to reveal Himself to me.</a:t>
            </a:r>
          </a:p>
          <a:p>
            <a:pPr lvl="0"/>
            <a:r>
              <a:rPr lang="en-CA" dirty="0">
                <a:solidFill>
                  <a:srgbClr val="0000CC"/>
                </a:solidFill>
              </a:rPr>
              <a:t>Because God is holy</a:t>
            </a:r>
            <a:r>
              <a:rPr lang="en-CA" dirty="0"/>
              <a:t>, I can do what is right despite what culture or the crowd says is good.</a:t>
            </a:r>
          </a:p>
          <a:p>
            <a:pPr lvl="0"/>
            <a:r>
              <a:rPr lang="en-CA" dirty="0">
                <a:solidFill>
                  <a:srgbClr val="0000CC"/>
                </a:solidFill>
              </a:rPr>
              <a:t>Because God is all-knowing</a:t>
            </a:r>
            <a:r>
              <a:rPr lang="en-CA" dirty="0"/>
              <a:t>, I can rest in the fact that my Father knows exactly what is going to happen.</a:t>
            </a:r>
          </a:p>
        </p:txBody>
      </p:sp>
    </p:spTree>
    <p:extLst>
      <p:ext uri="{BB962C8B-B14F-4D97-AF65-F5344CB8AC3E}">
        <p14:creationId xmlns:p14="http://schemas.microsoft.com/office/powerpoint/2010/main" val="1087999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70" name="Picture 2" descr="Julie Gillies">
            <a:extLst>
              <a:ext uri="{FF2B5EF4-FFF2-40B4-BE49-F238E27FC236}">
                <a16:creationId xmlns:a16="http://schemas.microsoft.com/office/drawing/2014/main" id="{551D6F03-A2FC-9A40-4218-F2E51EF79E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98" b="6807"/>
          <a:stretch/>
        </p:blipFill>
        <p:spPr bwMode="auto">
          <a:xfrm>
            <a:off x="0" y="0"/>
            <a:ext cx="9144000" cy="5710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6E95775-0565-C579-ECDF-79A492D1B2D9}"/>
              </a:ext>
            </a:extLst>
          </p:cNvPr>
          <p:cNvSpPr>
            <a:spLocks noGrp="1"/>
          </p:cNvSpPr>
          <p:nvPr>
            <p:ph type="title"/>
          </p:nvPr>
        </p:nvSpPr>
        <p:spPr>
          <a:xfrm>
            <a:off x="441664" y="0"/>
            <a:ext cx="8260672" cy="596977"/>
          </a:xfrm>
        </p:spPr>
        <p:txBody>
          <a:bodyPr/>
          <a:lstStyle/>
          <a:p>
            <a:r>
              <a:rPr lang="en-CA" dirty="0"/>
              <a:t>Making Personal Application</a:t>
            </a:r>
          </a:p>
        </p:txBody>
      </p:sp>
      <p:sp>
        <p:nvSpPr>
          <p:cNvPr id="3" name="Content Placeholder 2">
            <a:extLst>
              <a:ext uri="{FF2B5EF4-FFF2-40B4-BE49-F238E27FC236}">
                <a16:creationId xmlns:a16="http://schemas.microsoft.com/office/drawing/2014/main" id="{963AC8EC-EA0D-97DC-A77D-BF3608F21260}"/>
              </a:ext>
            </a:extLst>
          </p:cNvPr>
          <p:cNvSpPr>
            <a:spLocks noGrp="1"/>
          </p:cNvSpPr>
          <p:nvPr>
            <p:ph idx="1"/>
          </p:nvPr>
        </p:nvSpPr>
        <p:spPr>
          <a:xfrm>
            <a:off x="256674" y="802105"/>
            <a:ext cx="8646694" cy="4650900"/>
          </a:xfrm>
        </p:spPr>
        <p:txBody>
          <a:bodyPr>
            <a:normAutofit fontScale="92500" lnSpcReduction="20000"/>
          </a:bodyPr>
          <a:lstStyle/>
          <a:p>
            <a:r>
              <a:rPr lang="en-CA" dirty="0"/>
              <a:t>Knowing the character of God, and then praising Him according to that character in the middle of our hardships…this brings perspective and perseverance which help us grow in hope.  </a:t>
            </a:r>
          </a:p>
          <a:p>
            <a:r>
              <a:rPr lang="en-CA" dirty="0">
                <a:solidFill>
                  <a:srgbClr val="800000"/>
                </a:solidFill>
              </a:rPr>
              <a:t>Are you suffering many blows?</a:t>
            </a:r>
          </a:p>
          <a:p>
            <a:r>
              <a:rPr lang="en-CA" dirty="0">
                <a:solidFill>
                  <a:srgbClr val="800000"/>
                </a:solidFill>
              </a:rPr>
              <a:t>Do you feel confined…trapped?</a:t>
            </a:r>
          </a:p>
          <a:p>
            <a:r>
              <a:rPr lang="en-CA" dirty="0">
                <a:solidFill>
                  <a:srgbClr val="800000"/>
                </a:solidFill>
              </a:rPr>
              <a:t>Does it seem the world is against you?</a:t>
            </a:r>
          </a:p>
          <a:p>
            <a:r>
              <a:rPr lang="en-CA" dirty="0">
                <a:solidFill>
                  <a:srgbClr val="800000"/>
                </a:solidFill>
              </a:rPr>
              <a:t>Don’t be discouraged.</a:t>
            </a:r>
            <a:r>
              <a:rPr lang="en-CA" dirty="0">
                <a:solidFill>
                  <a:srgbClr val="0000CC"/>
                </a:solidFill>
              </a:rPr>
              <a:t> </a:t>
            </a:r>
            <a:r>
              <a:rPr lang="en-CA" dirty="0"/>
              <a:t> Spend some time praising God and see what a difference it makes!  </a:t>
            </a:r>
            <a:r>
              <a:rPr lang="en-CA" dirty="0">
                <a:solidFill>
                  <a:srgbClr val="0000CC"/>
                </a:solidFill>
              </a:rPr>
              <a:t>Psalm 42:5</a:t>
            </a:r>
            <a:r>
              <a:rPr lang="en-CA" dirty="0"/>
              <a:t> says it this way: </a:t>
            </a:r>
            <a:r>
              <a:rPr lang="en-CA" i="1" dirty="0"/>
              <a:t>Why, my soul, are you downcast? Why so disturbed within me? </a:t>
            </a:r>
            <a:r>
              <a:rPr lang="en-CA" i="1" u="sng" dirty="0"/>
              <a:t>Put your hope in God, for I will yet praise him, my Savior and my God.</a:t>
            </a:r>
          </a:p>
        </p:txBody>
      </p:sp>
    </p:spTree>
    <p:extLst>
      <p:ext uri="{BB962C8B-B14F-4D97-AF65-F5344CB8AC3E}">
        <p14:creationId xmlns:p14="http://schemas.microsoft.com/office/powerpoint/2010/main" val="70445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wipe(down)">
                                      <p:cBhvr>
                                        <p:cTn id="11" dur="500"/>
                                        <p:tgtEl>
                                          <p:spTgt spid="717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8" name="Picture 2" descr="Psalm 62:6 | worldchallenge.org">
            <a:extLst>
              <a:ext uri="{FF2B5EF4-FFF2-40B4-BE49-F238E27FC236}">
                <a16:creationId xmlns:a16="http://schemas.microsoft.com/office/drawing/2014/main" id="{6CD8EA0C-D8AD-F5F3-2AB8-96D675C614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39"/>
          <a:stretch/>
        </p:blipFill>
        <p:spPr bwMode="auto">
          <a:xfrm>
            <a:off x="0" y="-1"/>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6E95775-0565-C579-ECDF-79A492D1B2D9}"/>
              </a:ext>
            </a:extLst>
          </p:cNvPr>
          <p:cNvSpPr>
            <a:spLocks noGrp="1"/>
          </p:cNvSpPr>
          <p:nvPr>
            <p:ph type="title"/>
          </p:nvPr>
        </p:nvSpPr>
        <p:spPr>
          <a:xfrm>
            <a:off x="426129" y="1"/>
            <a:ext cx="8260672" cy="937288"/>
          </a:xfrm>
        </p:spPr>
        <p:txBody>
          <a:bodyPr>
            <a:normAutofit fontScale="90000"/>
          </a:bodyPr>
          <a:lstStyle/>
          <a:p>
            <a:r>
              <a:rPr lang="en-CA" dirty="0"/>
              <a:t>Learning Hope, Praise and Perseverance from King David</a:t>
            </a:r>
          </a:p>
        </p:txBody>
      </p:sp>
      <p:sp>
        <p:nvSpPr>
          <p:cNvPr id="3" name="Content Placeholder 2">
            <a:extLst>
              <a:ext uri="{FF2B5EF4-FFF2-40B4-BE49-F238E27FC236}">
                <a16:creationId xmlns:a16="http://schemas.microsoft.com/office/drawing/2014/main" id="{963AC8EC-EA0D-97DC-A77D-BF3608F21260}"/>
              </a:ext>
            </a:extLst>
          </p:cNvPr>
          <p:cNvSpPr>
            <a:spLocks noGrp="1"/>
          </p:cNvSpPr>
          <p:nvPr>
            <p:ph idx="1"/>
          </p:nvPr>
        </p:nvSpPr>
        <p:spPr>
          <a:xfrm>
            <a:off x="457200" y="1237320"/>
            <a:ext cx="8229600" cy="3735733"/>
          </a:xfrm>
        </p:spPr>
        <p:txBody>
          <a:bodyPr>
            <a:normAutofit/>
          </a:bodyPr>
          <a:lstStyle/>
          <a:p>
            <a:r>
              <a:rPr lang="en-CA" dirty="0"/>
              <a:t>Psalm 62 on page 898.</a:t>
            </a:r>
          </a:p>
          <a:p>
            <a:r>
              <a:rPr lang="en-CA" i="1" dirty="0">
                <a:solidFill>
                  <a:srgbClr val="0070C0"/>
                </a:solidFill>
              </a:rPr>
              <a:t>The Psalm begins with acknowledging the hope that he comes to as he reminds himself to focus on God in praise.</a:t>
            </a:r>
            <a:endParaRPr lang="en-CA" dirty="0">
              <a:solidFill>
                <a:srgbClr val="0070C0"/>
              </a:solidFill>
            </a:endParaRPr>
          </a:p>
          <a:p>
            <a:r>
              <a:rPr lang="en-CA" dirty="0"/>
              <a:t>1 Truly </a:t>
            </a:r>
            <a:r>
              <a:rPr lang="en-CA" dirty="0">
                <a:solidFill>
                  <a:srgbClr val="800000"/>
                </a:solidFill>
              </a:rPr>
              <a:t>my soul finds rest in God</a:t>
            </a:r>
            <a:r>
              <a:rPr lang="en-CA" dirty="0"/>
              <a:t>; my </a:t>
            </a:r>
            <a:r>
              <a:rPr lang="en-CA" u="sng" dirty="0"/>
              <a:t>salvation</a:t>
            </a:r>
            <a:r>
              <a:rPr lang="en-CA" dirty="0"/>
              <a:t> comes from him.  2 Truly he is my </a:t>
            </a:r>
            <a:r>
              <a:rPr lang="en-CA" u="sng" dirty="0"/>
              <a:t>rock</a:t>
            </a:r>
            <a:r>
              <a:rPr lang="en-CA" dirty="0"/>
              <a:t> and my </a:t>
            </a:r>
            <a:r>
              <a:rPr lang="en-CA" u="sng" dirty="0"/>
              <a:t>salvation</a:t>
            </a:r>
            <a:r>
              <a:rPr lang="en-CA" dirty="0"/>
              <a:t>; he is my </a:t>
            </a:r>
            <a:r>
              <a:rPr lang="en-CA" u="sng" dirty="0"/>
              <a:t>fortress</a:t>
            </a:r>
            <a:r>
              <a:rPr lang="en-CA" dirty="0"/>
              <a:t>, </a:t>
            </a:r>
            <a:r>
              <a:rPr lang="en-CA" dirty="0">
                <a:solidFill>
                  <a:srgbClr val="800000"/>
                </a:solidFill>
              </a:rPr>
              <a:t>I will never be shaken.</a:t>
            </a:r>
          </a:p>
        </p:txBody>
      </p:sp>
    </p:spTree>
    <p:extLst>
      <p:ext uri="{BB962C8B-B14F-4D97-AF65-F5344CB8AC3E}">
        <p14:creationId xmlns:p14="http://schemas.microsoft.com/office/powerpoint/2010/main" val="383833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fade">
                                      <p:cBhvr>
                                        <p:cTn id="11" dur="500"/>
                                        <p:tgtEl>
                                          <p:spTgt spid="92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8" name="Picture 2" descr="Psalm 62:6 | worldchallenge.org">
            <a:extLst>
              <a:ext uri="{FF2B5EF4-FFF2-40B4-BE49-F238E27FC236}">
                <a16:creationId xmlns:a16="http://schemas.microsoft.com/office/drawing/2014/main" id="{6CD8EA0C-D8AD-F5F3-2AB8-96D675C614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39"/>
          <a:stretch/>
        </p:blipFill>
        <p:spPr bwMode="auto">
          <a:xfrm>
            <a:off x="0" y="-1"/>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6E95775-0565-C579-ECDF-79A492D1B2D9}"/>
              </a:ext>
            </a:extLst>
          </p:cNvPr>
          <p:cNvSpPr>
            <a:spLocks noGrp="1"/>
          </p:cNvSpPr>
          <p:nvPr>
            <p:ph type="title"/>
          </p:nvPr>
        </p:nvSpPr>
        <p:spPr>
          <a:xfrm>
            <a:off x="426129" y="1"/>
            <a:ext cx="8260672" cy="527458"/>
          </a:xfrm>
        </p:spPr>
        <p:txBody>
          <a:bodyPr>
            <a:normAutofit fontScale="90000"/>
          </a:bodyPr>
          <a:lstStyle/>
          <a:p>
            <a:r>
              <a:rPr lang="en-CA" dirty="0"/>
              <a:t>Psalm 62 on page 898.</a:t>
            </a:r>
          </a:p>
        </p:txBody>
      </p:sp>
      <p:sp>
        <p:nvSpPr>
          <p:cNvPr id="3" name="Content Placeholder 2">
            <a:extLst>
              <a:ext uri="{FF2B5EF4-FFF2-40B4-BE49-F238E27FC236}">
                <a16:creationId xmlns:a16="http://schemas.microsoft.com/office/drawing/2014/main" id="{963AC8EC-EA0D-97DC-A77D-BF3608F21260}"/>
              </a:ext>
            </a:extLst>
          </p:cNvPr>
          <p:cNvSpPr>
            <a:spLocks noGrp="1"/>
          </p:cNvSpPr>
          <p:nvPr>
            <p:ph idx="1"/>
          </p:nvPr>
        </p:nvSpPr>
        <p:spPr>
          <a:xfrm>
            <a:off x="426129" y="657726"/>
            <a:ext cx="8260672" cy="4844716"/>
          </a:xfrm>
        </p:spPr>
        <p:txBody>
          <a:bodyPr>
            <a:normAutofit fontScale="92500" lnSpcReduction="10000"/>
          </a:bodyPr>
          <a:lstStyle/>
          <a:p>
            <a:r>
              <a:rPr lang="en-US" i="1" dirty="0"/>
              <a:t>3 How long will you assault me? Would all of you throw me down—this leaning wall, this tottering fence? 4 </a:t>
            </a:r>
            <a:r>
              <a:rPr lang="en-US" i="1" dirty="0">
                <a:solidFill>
                  <a:srgbClr val="0000CC"/>
                </a:solidFill>
              </a:rPr>
              <a:t>Surely they intend to topple me from my lofty place; they take delight in lies.  </a:t>
            </a:r>
            <a:r>
              <a:rPr lang="en-US" i="1" dirty="0"/>
              <a:t>With their mouths they bless, but in their hearts they curse.</a:t>
            </a:r>
          </a:p>
          <a:p>
            <a:r>
              <a:rPr lang="en-US" i="1" dirty="0"/>
              <a:t>5 </a:t>
            </a:r>
            <a:r>
              <a:rPr lang="en-US" i="1" dirty="0">
                <a:solidFill>
                  <a:srgbClr val="800000"/>
                </a:solidFill>
              </a:rPr>
              <a:t>Yes, my soul, find rest in God; my hope comes from him.  6 Truly he is my rock and my salvation; he is my fortress, I will not be shaken.  </a:t>
            </a:r>
            <a:r>
              <a:rPr lang="en-US" i="1" dirty="0"/>
              <a:t>7 </a:t>
            </a:r>
            <a:r>
              <a:rPr lang="en-US" i="1" dirty="0">
                <a:solidFill>
                  <a:srgbClr val="0000CC"/>
                </a:solidFill>
              </a:rPr>
              <a:t>My salvation and my honor depend on God; </a:t>
            </a:r>
            <a:r>
              <a:rPr lang="en-US" i="1" dirty="0"/>
              <a:t>he is my mighty </a:t>
            </a:r>
            <a:r>
              <a:rPr lang="en-US" i="1" dirty="0">
                <a:solidFill>
                  <a:srgbClr val="7030A0"/>
                </a:solidFill>
              </a:rPr>
              <a:t>rock</a:t>
            </a:r>
            <a:r>
              <a:rPr lang="en-US" i="1" dirty="0"/>
              <a:t>, my </a:t>
            </a:r>
            <a:r>
              <a:rPr lang="en-US" i="1" dirty="0">
                <a:solidFill>
                  <a:srgbClr val="7030A0"/>
                </a:solidFill>
              </a:rPr>
              <a:t>refuge</a:t>
            </a:r>
            <a:r>
              <a:rPr lang="en-US" i="1" dirty="0"/>
              <a:t>.  8 </a:t>
            </a:r>
            <a:r>
              <a:rPr lang="en-US" i="1" dirty="0">
                <a:solidFill>
                  <a:srgbClr val="7030A0"/>
                </a:solidFill>
              </a:rPr>
              <a:t>Trust in him at all times, you people</a:t>
            </a:r>
            <a:r>
              <a:rPr lang="en-US" i="1" dirty="0"/>
              <a:t>; pour out your hearts to him, for God is </a:t>
            </a:r>
            <a:r>
              <a:rPr lang="en-US" i="1" u="sng" dirty="0"/>
              <a:t>our refuge</a:t>
            </a:r>
            <a:r>
              <a:rPr lang="en-US" i="1" dirty="0"/>
              <a:t>.</a:t>
            </a:r>
          </a:p>
        </p:txBody>
      </p:sp>
    </p:spTree>
    <p:extLst>
      <p:ext uri="{BB962C8B-B14F-4D97-AF65-F5344CB8AC3E}">
        <p14:creationId xmlns:p14="http://schemas.microsoft.com/office/powerpoint/2010/main" val="6409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fade">
                                      <p:cBhvr>
                                        <p:cTn id="11" dur="500"/>
                                        <p:tgtEl>
                                          <p:spTgt spid="92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8" name="Picture 2" descr="Psalm 62:6 | worldchallenge.org">
            <a:extLst>
              <a:ext uri="{FF2B5EF4-FFF2-40B4-BE49-F238E27FC236}">
                <a16:creationId xmlns:a16="http://schemas.microsoft.com/office/drawing/2014/main" id="{6CD8EA0C-D8AD-F5F3-2AB8-96D675C614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39"/>
          <a:stretch/>
        </p:blipFill>
        <p:spPr bwMode="auto">
          <a:xfrm>
            <a:off x="0" y="-1"/>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6E95775-0565-C579-ECDF-79A492D1B2D9}"/>
              </a:ext>
            </a:extLst>
          </p:cNvPr>
          <p:cNvSpPr>
            <a:spLocks noGrp="1"/>
          </p:cNvSpPr>
          <p:nvPr>
            <p:ph type="title"/>
          </p:nvPr>
        </p:nvSpPr>
        <p:spPr>
          <a:xfrm>
            <a:off x="426129" y="1"/>
            <a:ext cx="8260672" cy="937288"/>
          </a:xfrm>
        </p:spPr>
        <p:txBody>
          <a:bodyPr>
            <a:normAutofit fontScale="90000"/>
          </a:bodyPr>
          <a:lstStyle/>
          <a:p>
            <a:r>
              <a:rPr lang="en-CA" dirty="0"/>
              <a:t>Learning Hope, Praise and Perseverance from King David</a:t>
            </a:r>
          </a:p>
        </p:txBody>
      </p:sp>
      <p:sp>
        <p:nvSpPr>
          <p:cNvPr id="3" name="Content Placeholder 2">
            <a:extLst>
              <a:ext uri="{FF2B5EF4-FFF2-40B4-BE49-F238E27FC236}">
                <a16:creationId xmlns:a16="http://schemas.microsoft.com/office/drawing/2014/main" id="{963AC8EC-EA0D-97DC-A77D-BF3608F21260}"/>
              </a:ext>
            </a:extLst>
          </p:cNvPr>
          <p:cNvSpPr>
            <a:spLocks noGrp="1"/>
          </p:cNvSpPr>
          <p:nvPr>
            <p:ph idx="1"/>
          </p:nvPr>
        </p:nvSpPr>
        <p:spPr>
          <a:xfrm>
            <a:off x="457200" y="1237320"/>
            <a:ext cx="8229600" cy="4200954"/>
          </a:xfrm>
        </p:spPr>
        <p:txBody>
          <a:bodyPr>
            <a:normAutofit fontScale="92500"/>
          </a:bodyPr>
          <a:lstStyle/>
          <a:p>
            <a:r>
              <a:rPr lang="en-US" dirty="0"/>
              <a:t>9 Surely the lowborn are but a breath, the highborn are but a lie. If weighed on a balance, they are nothing; together they are only a breath.  10 Do not trust in extortion or put vain hope in stolen goods; though your riches increase, do not set your heart on them.  11 One thing God has spoken, two things I have heard: “</a:t>
            </a:r>
            <a:r>
              <a:rPr lang="en-US" dirty="0">
                <a:solidFill>
                  <a:srgbClr val="0000CC"/>
                </a:solidFill>
              </a:rPr>
              <a:t>Power belongs to you, God, 12 and with you, Lord, is unfailing love</a:t>
            </a:r>
            <a:r>
              <a:rPr lang="en-US" dirty="0"/>
              <a:t>”; and, “</a:t>
            </a:r>
            <a:r>
              <a:rPr lang="en-US" dirty="0">
                <a:solidFill>
                  <a:srgbClr val="800000"/>
                </a:solidFill>
              </a:rPr>
              <a:t>You reward everyone according to what they have done</a:t>
            </a:r>
            <a:r>
              <a:rPr lang="en-US" dirty="0"/>
              <a:t>.”</a:t>
            </a:r>
            <a:endParaRPr lang="en-CA" dirty="0"/>
          </a:p>
        </p:txBody>
      </p:sp>
    </p:spTree>
    <p:extLst>
      <p:ext uri="{BB962C8B-B14F-4D97-AF65-F5344CB8AC3E}">
        <p14:creationId xmlns:p14="http://schemas.microsoft.com/office/powerpoint/2010/main" val="163471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fade">
                                      <p:cBhvr>
                                        <p:cTn id="11" dur="500"/>
                                        <p:tgtEl>
                                          <p:spTgt spid="92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42" name="Picture 2" descr="The Teeter-Totter Dilemma: The Myth of Work-Life Balance">
            <a:extLst>
              <a:ext uri="{FF2B5EF4-FFF2-40B4-BE49-F238E27FC236}">
                <a16:creationId xmlns:a16="http://schemas.microsoft.com/office/drawing/2014/main" id="{5BF7A65E-F412-0B50-D684-2F988F6B17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6E95775-0565-C579-ECDF-79A492D1B2D9}"/>
              </a:ext>
            </a:extLst>
          </p:cNvPr>
          <p:cNvSpPr>
            <a:spLocks noGrp="1"/>
          </p:cNvSpPr>
          <p:nvPr>
            <p:ph type="title"/>
          </p:nvPr>
        </p:nvSpPr>
        <p:spPr/>
        <p:txBody>
          <a:bodyPr/>
          <a:lstStyle/>
          <a:p>
            <a:r>
              <a:rPr lang="en-CA" dirty="0"/>
              <a:t>David’s Ups and Downs</a:t>
            </a:r>
          </a:p>
        </p:txBody>
      </p:sp>
      <p:sp>
        <p:nvSpPr>
          <p:cNvPr id="3" name="Content Placeholder 2">
            <a:extLst>
              <a:ext uri="{FF2B5EF4-FFF2-40B4-BE49-F238E27FC236}">
                <a16:creationId xmlns:a16="http://schemas.microsoft.com/office/drawing/2014/main" id="{963AC8EC-EA0D-97DC-A77D-BF3608F21260}"/>
              </a:ext>
            </a:extLst>
          </p:cNvPr>
          <p:cNvSpPr>
            <a:spLocks noGrp="1"/>
          </p:cNvSpPr>
          <p:nvPr>
            <p:ph idx="1"/>
          </p:nvPr>
        </p:nvSpPr>
        <p:spPr>
          <a:xfrm>
            <a:off x="457200" y="1237320"/>
            <a:ext cx="8229600" cy="4281163"/>
          </a:xfrm>
        </p:spPr>
        <p:txBody>
          <a:bodyPr>
            <a:normAutofit lnSpcReduction="10000"/>
          </a:bodyPr>
          <a:lstStyle/>
          <a:p>
            <a:r>
              <a:rPr lang="en-CA" dirty="0"/>
              <a:t>Through the difficulties of life David vacillates between focusing on the issue and focusing on God.  </a:t>
            </a:r>
          </a:p>
          <a:p>
            <a:r>
              <a:rPr lang="en-CA" dirty="0">
                <a:solidFill>
                  <a:srgbClr val="800000"/>
                </a:solidFill>
              </a:rPr>
              <a:t>He goes between times of despair and times of hope centered in praise and it is a cycle that we may know too well. </a:t>
            </a:r>
          </a:p>
          <a:p>
            <a:r>
              <a:rPr lang="en-CA" dirty="0"/>
              <a:t>Growing in Hope by the power of the Holy Spirit enables us to spend less time in the despair side as we more quickly turn things over to God and praise Him </a:t>
            </a:r>
          </a:p>
        </p:txBody>
      </p:sp>
    </p:spTree>
    <p:extLst>
      <p:ext uri="{BB962C8B-B14F-4D97-AF65-F5344CB8AC3E}">
        <p14:creationId xmlns:p14="http://schemas.microsoft.com/office/powerpoint/2010/main" val="163011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wheel(1)">
                                      <p:cBhvr>
                                        <p:cTn id="11" dur="2000"/>
                                        <p:tgtEl>
                                          <p:spTgt spid="1024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63D4D-B429-B080-A6D8-8FCE2E3898EC}"/>
              </a:ext>
            </a:extLst>
          </p:cNvPr>
          <p:cNvSpPr>
            <a:spLocks noGrp="1"/>
          </p:cNvSpPr>
          <p:nvPr>
            <p:ph type="title"/>
          </p:nvPr>
        </p:nvSpPr>
        <p:spPr/>
        <p:txBody>
          <a:bodyPr/>
          <a:lstStyle/>
          <a:p>
            <a:r>
              <a:rPr lang="en-US" dirty="0"/>
              <a:t>Memorize ….</a:t>
            </a:r>
            <a:endParaRPr lang="en-CA" dirty="0"/>
          </a:p>
        </p:txBody>
      </p:sp>
      <p:sp>
        <p:nvSpPr>
          <p:cNvPr id="3" name="Content Placeholder 2">
            <a:extLst>
              <a:ext uri="{FF2B5EF4-FFF2-40B4-BE49-F238E27FC236}">
                <a16:creationId xmlns:a16="http://schemas.microsoft.com/office/drawing/2014/main" id="{10804496-D03D-9344-5B3D-1FEC2C9F4636}"/>
              </a:ext>
            </a:extLst>
          </p:cNvPr>
          <p:cNvSpPr>
            <a:spLocks noGrp="1"/>
          </p:cNvSpPr>
          <p:nvPr>
            <p:ph idx="1"/>
          </p:nvPr>
        </p:nvSpPr>
        <p:spPr>
          <a:xfrm>
            <a:off x="0" y="4331368"/>
            <a:ext cx="9143999" cy="1383632"/>
          </a:xfrm>
        </p:spPr>
        <p:txBody>
          <a:bodyPr/>
          <a:lstStyle/>
          <a:p>
            <a:r>
              <a:rPr lang="en-US" dirty="0"/>
              <a:t>May </a:t>
            </a:r>
            <a:r>
              <a:rPr lang="en-US" dirty="0">
                <a:solidFill>
                  <a:srgbClr val="0000CC"/>
                </a:solidFill>
              </a:rPr>
              <a:t>the God of hope </a:t>
            </a:r>
            <a:r>
              <a:rPr lang="en-US" dirty="0"/>
              <a:t>fill you with </a:t>
            </a:r>
            <a:r>
              <a:rPr lang="en-US" u="sng" dirty="0"/>
              <a:t>all joy and peace</a:t>
            </a:r>
            <a:r>
              <a:rPr lang="en-US" dirty="0"/>
              <a:t> as </a:t>
            </a:r>
            <a:r>
              <a:rPr lang="en-US" dirty="0">
                <a:solidFill>
                  <a:srgbClr val="7030A0"/>
                </a:solidFill>
              </a:rPr>
              <a:t>you trust in him</a:t>
            </a:r>
            <a:r>
              <a:rPr lang="en-US" dirty="0"/>
              <a:t>, so that you may </a:t>
            </a:r>
            <a:r>
              <a:rPr lang="en-US" dirty="0">
                <a:solidFill>
                  <a:srgbClr val="0000CC"/>
                </a:solidFill>
              </a:rPr>
              <a:t>overflow with hope </a:t>
            </a:r>
            <a:r>
              <a:rPr lang="en-US" dirty="0">
                <a:solidFill>
                  <a:srgbClr val="800000"/>
                </a:solidFill>
              </a:rPr>
              <a:t>by the power of the Holy Spirit</a:t>
            </a:r>
            <a:r>
              <a:rPr lang="en-US" dirty="0"/>
              <a:t>.</a:t>
            </a:r>
            <a:endParaRPr lang="en-CA" dirty="0"/>
          </a:p>
        </p:txBody>
      </p:sp>
    </p:spTree>
    <p:extLst>
      <p:ext uri="{BB962C8B-B14F-4D97-AF65-F5344CB8AC3E}">
        <p14:creationId xmlns:p14="http://schemas.microsoft.com/office/powerpoint/2010/main" val="909492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4" name="Picture 2" descr="My Hope is in Jesus">
            <a:extLst>
              <a:ext uri="{FF2B5EF4-FFF2-40B4-BE49-F238E27FC236}">
                <a16:creationId xmlns:a16="http://schemas.microsoft.com/office/drawing/2014/main" id="{0731DB21-5234-E00C-C6D6-168260659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39CE819-AD01-797F-9E00-19B4D0EE1715}"/>
              </a:ext>
            </a:extLst>
          </p:cNvPr>
          <p:cNvSpPr>
            <a:spLocks noGrp="1"/>
          </p:cNvSpPr>
          <p:nvPr>
            <p:ph type="title"/>
          </p:nvPr>
        </p:nvSpPr>
        <p:spPr>
          <a:xfrm>
            <a:off x="457200" y="21683"/>
            <a:ext cx="8260672" cy="596977"/>
          </a:xfrm>
        </p:spPr>
        <p:txBody>
          <a:bodyPr/>
          <a:lstStyle/>
          <a:p>
            <a:r>
              <a:rPr lang="en-US" dirty="0"/>
              <a:t>Consider the Impact</a:t>
            </a:r>
            <a:endParaRPr lang="en-CA" dirty="0"/>
          </a:p>
        </p:txBody>
      </p:sp>
      <p:sp>
        <p:nvSpPr>
          <p:cNvPr id="3" name="Content Placeholder 2">
            <a:extLst>
              <a:ext uri="{FF2B5EF4-FFF2-40B4-BE49-F238E27FC236}">
                <a16:creationId xmlns:a16="http://schemas.microsoft.com/office/drawing/2014/main" id="{42BE3212-9141-9A29-FA7E-BFBA30668EC5}"/>
              </a:ext>
            </a:extLst>
          </p:cNvPr>
          <p:cNvSpPr>
            <a:spLocks noGrp="1"/>
          </p:cNvSpPr>
          <p:nvPr>
            <p:ph idx="1"/>
          </p:nvPr>
        </p:nvSpPr>
        <p:spPr>
          <a:xfrm>
            <a:off x="112295" y="786063"/>
            <a:ext cx="8887326" cy="4907254"/>
          </a:xfrm>
        </p:spPr>
        <p:txBody>
          <a:bodyPr>
            <a:normAutofit lnSpcReduction="10000"/>
          </a:bodyPr>
          <a:lstStyle/>
          <a:p>
            <a:pPr>
              <a:buClr>
                <a:srgbClr val="0000CC"/>
              </a:buClr>
              <a:buFont typeface="Wingdings" panose="05000000000000000000" pitchFamily="2" charset="2"/>
              <a:buChar char="Ø"/>
            </a:pPr>
            <a:r>
              <a:rPr lang="en-US" dirty="0"/>
              <a:t>What impacts you from the sermon this week?</a:t>
            </a:r>
          </a:p>
          <a:p>
            <a:pPr lvl="0">
              <a:buClr>
                <a:srgbClr val="0000CC"/>
              </a:buClr>
              <a:buFont typeface="Wingdings" panose="05000000000000000000" pitchFamily="2" charset="2"/>
              <a:buChar char="Ø"/>
            </a:pPr>
            <a:r>
              <a:rPr lang="en-CA" dirty="0">
                <a:solidFill>
                  <a:srgbClr val="0000CC"/>
                </a:solidFill>
              </a:rPr>
              <a:t>What draws you to praise God?</a:t>
            </a:r>
          </a:p>
          <a:p>
            <a:pPr lvl="0">
              <a:buClr>
                <a:srgbClr val="0000CC"/>
              </a:buClr>
              <a:buFont typeface="Wingdings" panose="05000000000000000000" pitchFamily="2" charset="2"/>
              <a:buChar char="Ø"/>
            </a:pPr>
            <a:r>
              <a:rPr lang="en-CA" dirty="0"/>
              <a:t>How are you doing at learning to praise during difficulty?</a:t>
            </a:r>
          </a:p>
          <a:p>
            <a:pPr lvl="0">
              <a:buClr>
                <a:srgbClr val="0000CC"/>
              </a:buClr>
              <a:buFont typeface="Wingdings" panose="05000000000000000000" pitchFamily="2" charset="2"/>
              <a:buChar char="Ø"/>
            </a:pPr>
            <a:r>
              <a:rPr lang="en-CA" dirty="0">
                <a:solidFill>
                  <a:srgbClr val="0000CC"/>
                </a:solidFill>
              </a:rPr>
              <a:t>How are you doing with perseverance?  How does hope in God help you to keep going?</a:t>
            </a:r>
          </a:p>
          <a:p>
            <a:pPr lvl="0">
              <a:buClr>
                <a:srgbClr val="0000CC"/>
              </a:buClr>
              <a:buFont typeface="Wingdings" panose="05000000000000000000" pitchFamily="2" charset="2"/>
              <a:buChar char="Ø"/>
            </a:pPr>
            <a:r>
              <a:rPr lang="en-CA" dirty="0"/>
              <a:t>To whose life can God’s hope overflow through you?</a:t>
            </a:r>
          </a:p>
          <a:p>
            <a:pPr lvl="0">
              <a:buClr>
                <a:srgbClr val="0000CC"/>
              </a:buClr>
              <a:buFont typeface="Wingdings" panose="05000000000000000000" pitchFamily="2" charset="2"/>
              <a:buChar char="Ø"/>
            </a:pPr>
            <a:r>
              <a:rPr lang="en-CA" dirty="0"/>
              <a:t>This week enjoy the hope that is in Jesus and </a:t>
            </a:r>
            <a:r>
              <a:rPr lang="en-CA" dirty="0">
                <a:solidFill>
                  <a:srgbClr val="0000CC"/>
                </a:solidFill>
              </a:rPr>
              <a:t>share the invite for others to come to Jesus for salvation and that hope that God brings.</a:t>
            </a:r>
          </a:p>
        </p:txBody>
      </p:sp>
    </p:spTree>
    <p:extLst>
      <p:ext uri="{BB962C8B-B14F-4D97-AF65-F5344CB8AC3E}">
        <p14:creationId xmlns:p14="http://schemas.microsoft.com/office/powerpoint/2010/main" val="426794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314"/>
                                        </p:tgtEl>
                                        <p:attrNameLst>
                                          <p:attrName>style.visibility</p:attrName>
                                        </p:attrNameLst>
                                      </p:cBhvr>
                                      <p:to>
                                        <p:strVal val="visible"/>
                                      </p:to>
                                    </p:set>
                                    <p:animEffect transition="in" filter="fade">
                                      <p:cBhvr>
                                        <p:cTn id="11" dur="1000"/>
                                        <p:tgtEl>
                                          <p:spTgt spid="13314"/>
                                        </p:tgtEl>
                                      </p:cBhvr>
                                    </p:animEffect>
                                    <p:anim calcmode="lin" valueType="num">
                                      <p:cBhvr>
                                        <p:cTn id="12" dur="1000" fill="hold"/>
                                        <p:tgtEl>
                                          <p:spTgt spid="13314"/>
                                        </p:tgtEl>
                                        <p:attrNameLst>
                                          <p:attrName>ppt_x</p:attrName>
                                        </p:attrNameLst>
                                      </p:cBhvr>
                                      <p:tavLst>
                                        <p:tav tm="0">
                                          <p:val>
                                            <p:strVal val="#ppt_x"/>
                                          </p:val>
                                        </p:tav>
                                        <p:tav tm="100000">
                                          <p:val>
                                            <p:strVal val="#ppt_x"/>
                                          </p:val>
                                        </p:tav>
                                      </p:tavLst>
                                    </p:anim>
                                    <p:anim calcmode="lin" valueType="num">
                                      <p:cBhvr>
                                        <p:cTn id="13"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randombar(horizontal)">
                                      <p:cBhvr>
                                        <p:cTn id="18" dur="500"/>
                                        <p:tgtEl>
                                          <p:spTgt spid="3">
                                            <p:bg/>
                                          </p:spTgt>
                                        </p:tgtEl>
                                      </p:cBhvr>
                                    </p:animEffect>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2" dur="500"/>
                                        <p:tgtEl>
                                          <p:spTgt spid="3">
                                            <p:txEl>
                                              <p:pRg st="0" end="0"/>
                                            </p:txEl>
                                          </p:spTgt>
                                        </p:tgtEl>
                                      </p:cBhvr>
                                    </p:animEffect>
                                  </p:childTnLst>
                                </p:cTn>
                              </p:par>
                            </p:childTnLst>
                          </p:cTn>
                        </p:par>
                        <p:par>
                          <p:cTn id="23" fill="hold">
                            <p:stCondLst>
                              <p:cond delay="1000"/>
                            </p:stCondLst>
                            <p:childTnLst>
                              <p:par>
                                <p:cTn id="24" presetID="14" presetClass="entr" presetSubtype="1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6" dur="500"/>
                                        <p:tgtEl>
                                          <p:spTgt spid="3">
                                            <p:txEl>
                                              <p:pRg st="1" end="1"/>
                                            </p:txEl>
                                          </p:spTgt>
                                        </p:tgtEl>
                                      </p:cBhvr>
                                    </p:animEffect>
                                  </p:childTnLst>
                                </p:cTn>
                              </p:par>
                            </p:childTnLst>
                          </p:cTn>
                        </p:par>
                        <p:par>
                          <p:cTn id="27" fill="hold">
                            <p:stCondLst>
                              <p:cond delay="1500"/>
                            </p:stCondLst>
                            <p:childTnLst>
                              <p:par>
                                <p:cTn id="28" presetID="14" presetClass="entr" presetSubtype="10" fill="hold" grpId="0" nodeType="after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0" dur="500"/>
                                        <p:tgtEl>
                                          <p:spTgt spid="3">
                                            <p:txEl>
                                              <p:pRg st="2" end="2"/>
                                            </p:txEl>
                                          </p:spTgt>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4" dur="500"/>
                                        <p:tgtEl>
                                          <p:spTgt spid="3">
                                            <p:txEl>
                                              <p:pRg st="3" end="3"/>
                                            </p:txEl>
                                          </p:spTgt>
                                        </p:tgtEl>
                                      </p:cBhvr>
                                    </p:animEffect>
                                  </p:childTnLst>
                                </p:cTn>
                              </p:par>
                            </p:childTnLst>
                          </p:cTn>
                        </p:par>
                        <p:par>
                          <p:cTn id="35" fill="hold">
                            <p:stCondLst>
                              <p:cond delay="2500"/>
                            </p:stCondLst>
                            <p:childTnLst>
                              <p:par>
                                <p:cTn id="36" presetID="14" presetClass="entr" presetSubtype="10" fill="hold" grpId="0" nodeType="after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8" dur="500"/>
                                        <p:tgtEl>
                                          <p:spTgt spid="3">
                                            <p:txEl>
                                              <p:pRg st="4" end="4"/>
                                            </p:txEl>
                                          </p:spTgt>
                                        </p:tgtEl>
                                      </p:cBhvr>
                                    </p:animEffect>
                                  </p:childTnLst>
                                </p:cTn>
                              </p:par>
                            </p:childTnLst>
                          </p:cTn>
                        </p:par>
                        <p:par>
                          <p:cTn id="39" fill="hold">
                            <p:stCondLst>
                              <p:cond delay="3000"/>
                            </p:stCondLst>
                            <p:childTnLst>
                              <p:par>
                                <p:cTn id="40" presetID="14" presetClass="entr" presetSubtype="10" fill="hold" grpId="0" nodeType="after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4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69BA9-A600-8A39-EADB-5766CA926D28}"/>
              </a:ext>
            </a:extLst>
          </p:cNvPr>
          <p:cNvSpPr>
            <a:spLocks noGrp="1"/>
          </p:cNvSpPr>
          <p:nvPr>
            <p:ph type="title"/>
          </p:nvPr>
        </p:nvSpPr>
        <p:spPr/>
        <p:txBody>
          <a:bodyPr/>
          <a:lstStyle/>
          <a:p>
            <a:r>
              <a:rPr lang="en-US" dirty="0"/>
              <a:t>Next Week</a:t>
            </a:r>
            <a:endParaRPr lang="en-CA" dirty="0"/>
          </a:p>
        </p:txBody>
      </p:sp>
      <p:sp>
        <p:nvSpPr>
          <p:cNvPr id="3" name="Content Placeholder 2">
            <a:extLst>
              <a:ext uri="{FF2B5EF4-FFF2-40B4-BE49-F238E27FC236}">
                <a16:creationId xmlns:a16="http://schemas.microsoft.com/office/drawing/2014/main" id="{49CFDFDB-C3B3-061D-D625-C6EB735D1836}"/>
              </a:ext>
            </a:extLst>
          </p:cNvPr>
          <p:cNvSpPr>
            <a:spLocks noGrp="1"/>
          </p:cNvSpPr>
          <p:nvPr>
            <p:ph idx="1"/>
          </p:nvPr>
        </p:nvSpPr>
        <p:spPr>
          <a:xfrm>
            <a:off x="0" y="3811629"/>
            <a:ext cx="9144000" cy="1903371"/>
          </a:xfrm>
        </p:spPr>
        <p:txBody>
          <a:bodyPr>
            <a:normAutofit/>
          </a:bodyPr>
          <a:lstStyle/>
          <a:p>
            <a:r>
              <a:rPr lang="en-CA" dirty="0"/>
              <a:t>The traits of being </a:t>
            </a:r>
            <a:r>
              <a:rPr lang="en-CA" dirty="0">
                <a:solidFill>
                  <a:srgbClr val="0000CC"/>
                </a:solidFill>
              </a:rPr>
              <a:t>Expectant</a:t>
            </a:r>
            <a:r>
              <a:rPr lang="en-CA" dirty="0"/>
              <a:t> of God to act and </a:t>
            </a:r>
            <a:r>
              <a:rPr lang="en-CA" dirty="0">
                <a:solidFill>
                  <a:srgbClr val="0000CC"/>
                </a:solidFill>
              </a:rPr>
              <a:t>Engaged</a:t>
            </a:r>
            <a:r>
              <a:rPr lang="en-CA" dirty="0"/>
              <a:t> in faithfulness as we await His deliverance as people who live HOPEFUL lives.  </a:t>
            </a:r>
            <a:r>
              <a:rPr lang="en-CA" dirty="0">
                <a:solidFill>
                  <a:srgbClr val="800000"/>
                </a:solidFill>
              </a:rPr>
              <a:t>May God bless our transformation this week.</a:t>
            </a:r>
          </a:p>
        </p:txBody>
      </p:sp>
    </p:spTree>
    <p:extLst>
      <p:ext uri="{BB962C8B-B14F-4D97-AF65-F5344CB8AC3E}">
        <p14:creationId xmlns:p14="http://schemas.microsoft.com/office/powerpoint/2010/main" val="50368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Mountain</Template>
  <TotalTime>433</TotalTime>
  <Words>1581</Words>
  <Application>Microsoft Office PowerPoint</Application>
  <PresentationFormat>On-screen Show (16:10)</PresentationFormat>
  <Paragraphs>82</Paragraphs>
  <Slides>22</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Arial</vt:lpstr>
      <vt:lpstr>Arial Nova</vt:lpstr>
      <vt:lpstr>Book Antiqua</vt:lpstr>
      <vt:lpstr>Calibri</vt:lpstr>
      <vt:lpstr>Calibri Light</vt:lpstr>
      <vt:lpstr>Century Gothic</vt:lpstr>
      <vt:lpstr>Wingdings</vt:lpstr>
      <vt:lpstr>Apothecary</vt:lpstr>
      <vt:lpstr>Office Theme</vt:lpstr>
      <vt:lpstr>Living Hope Filled and HOPEFUL Lives.</vt:lpstr>
      <vt:lpstr>Living Hope Filled and HOPEFUL LIVES</vt:lpstr>
      <vt:lpstr>Praise and Hope</vt:lpstr>
      <vt:lpstr>Memorize Romans 15:13</vt:lpstr>
      <vt:lpstr>The Gift of Hope In Christ Jesus</vt:lpstr>
      <vt:lpstr>Growing In Hope</vt:lpstr>
      <vt:lpstr>Perspective, Perseverance,  and Praising the Lord </vt:lpstr>
      <vt:lpstr>Perspective, Perseverance,  and Praising the Lord </vt:lpstr>
      <vt:lpstr>Perspective, Perseverance,  and Praising the Lord </vt:lpstr>
      <vt:lpstr>Acts 16:22-24 on page 1721</vt:lpstr>
      <vt:lpstr>4 Parallels to Our Lives</vt:lpstr>
      <vt:lpstr>Acts 16:25 on page 1721</vt:lpstr>
      <vt:lpstr>Praise Empowers Perseverance</vt:lpstr>
      <vt:lpstr>Praise Empowers Perseverance</vt:lpstr>
      <vt:lpstr>Making Personal Application</vt:lpstr>
      <vt:lpstr>Learning Hope, Praise and Perseverance from King David</vt:lpstr>
      <vt:lpstr>Psalm 62 on page 898.</vt:lpstr>
      <vt:lpstr>Learning Hope, Praise and Perseverance from King David</vt:lpstr>
      <vt:lpstr>David’s Ups and Downs</vt:lpstr>
      <vt:lpstr>Memorize ….</vt:lpstr>
      <vt:lpstr>Consider the Impact</vt:lpstr>
      <vt:lpstr>Next Week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Hope Filled and HOPEFUL LIVES</dc:title>
  <dc:creator>Murray Ververda</dc:creator>
  <cp:lastModifiedBy>Murray Ververda</cp:lastModifiedBy>
  <cp:revision>1</cp:revision>
  <dcterms:created xsi:type="dcterms:W3CDTF">2024-01-11T23:18:21Z</dcterms:created>
  <dcterms:modified xsi:type="dcterms:W3CDTF">2024-01-25T20:31:17Z</dcterms:modified>
</cp:coreProperties>
</file>