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80" r:id="rId3"/>
    <p:sldId id="256" r:id="rId4"/>
    <p:sldId id="300" r:id="rId5"/>
    <p:sldId id="267" r:id="rId6"/>
    <p:sldId id="290" r:id="rId7"/>
    <p:sldId id="263" r:id="rId8"/>
    <p:sldId id="301" r:id="rId9"/>
    <p:sldId id="257" r:id="rId10"/>
    <p:sldId id="266" r:id="rId11"/>
    <p:sldId id="291" r:id="rId12"/>
    <p:sldId id="292" r:id="rId13"/>
    <p:sldId id="293" r:id="rId14"/>
    <p:sldId id="294" r:id="rId15"/>
    <p:sldId id="295" r:id="rId16"/>
    <p:sldId id="296" r:id="rId17"/>
    <p:sldId id="268" r:id="rId18"/>
    <p:sldId id="302" r:id="rId19"/>
    <p:sldId id="277" r:id="rId20"/>
    <p:sldId id="303" r:id="rId21"/>
    <p:sldId id="279" r:id="rId22"/>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215B32-F3AA-445D-807D-0E30E6E99A8A}" v="477" dt="2024-02-01T22:22:17.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132" y="11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23DA96D3-ABFB-41DF-9D4D-DE6DBDE38BBF}"/>
    <pc:docChg chg="undo redo custSel addSld delSld modSld sldOrd modMainMaster">
      <pc:chgData name="Murray Ververda" userId="c182d5f6d914c7c5" providerId="LiveId" clId="{23DA96D3-ABFB-41DF-9D4D-DE6DBDE38BBF}" dt="2024-01-19T00:09:05.720" v="1931"/>
      <pc:docMkLst>
        <pc:docMk/>
      </pc:docMkLst>
      <pc:sldChg chg="modSp mod setFolMasterAnim modAnim">
        <pc:chgData name="Murray Ververda" userId="c182d5f6d914c7c5" providerId="LiveId" clId="{23DA96D3-ABFB-41DF-9D4D-DE6DBDE38BBF}" dt="2024-01-18T22:29:23.600" v="1076" actId="207"/>
        <pc:sldMkLst>
          <pc:docMk/>
          <pc:sldMk cId="4234361066" sldId="256"/>
        </pc:sldMkLst>
        <pc:spChg chg="mod">
          <ac:chgData name="Murray Ververda" userId="c182d5f6d914c7c5" providerId="LiveId" clId="{23DA96D3-ABFB-41DF-9D4D-DE6DBDE38BBF}" dt="2024-01-18T22:29:23.600" v="1076" actId="207"/>
          <ac:spMkLst>
            <pc:docMk/>
            <pc:sldMk cId="4234361066" sldId="256"/>
            <ac:spMk id="3" creationId="{19F12F2D-72F6-7F3F-3A2F-7817CEDCD060}"/>
          </ac:spMkLst>
        </pc:spChg>
      </pc:sldChg>
      <pc:sldChg chg="addSp delSp modSp mod setFolMasterAnim modAnim">
        <pc:chgData name="Murray Ververda" userId="c182d5f6d914c7c5" providerId="LiveId" clId="{23DA96D3-ABFB-41DF-9D4D-DE6DBDE38BBF}" dt="2024-01-18T23:58:39.120" v="1704" actId="20577"/>
        <pc:sldMkLst>
          <pc:docMk/>
          <pc:sldMk cId="4291716534" sldId="257"/>
        </pc:sldMkLst>
        <pc:spChg chg="mod">
          <ac:chgData name="Murray Ververda" userId="c182d5f6d914c7c5" providerId="LiveId" clId="{23DA96D3-ABFB-41DF-9D4D-DE6DBDE38BBF}" dt="2024-01-18T22:29:41.908" v="1095" actId="20577"/>
          <ac:spMkLst>
            <pc:docMk/>
            <pc:sldMk cId="4291716534" sldId="257"/>
            <ac:spMk id="2" creationId="{7B2C9CEA-3163-E0A9-F735-A958DCB8593C}"/>
          </ac:spMkLst>
        </pc:spChg>
        <pc:spChg chg="mod">
          <ac:chgData name="Murray Ververda" userId="c182d5f6d914c7c5" providerId="LiveId" clId="{23DA96D3-ABFB-41DF-9D4D-DE6DBDE38BBF}" dt="2024-01-18T23:58:39.120" v="1704" actId="20577"/>
          <ac:spMkLst>
            <pc:docMk/>
            <pc:sldMk cId="4291716534" sldId="257"/>
            <ac:spMk id="3" creationId="{B44489E6-5ACC-B27D-E8BA-8A489088A4B2}"/>
          </ac:spMkLst>
        </pc:spChg>
        <pc:picChg chg="add del mod">
          <ac:chgData name="Murray Ververda" userId="c182d5f6d914c7c5" providerId="LiveId" clId="{23DA96D3-ABFB-41DF-9D4D-DE6DBDE38BBF}" dt="2024-01-18T22:30:49.564" v="1101" actId="478"/>
          <ac:picMkLst>
            <pc:docMk/>
            <pc:sldMk cId="4291716534" sldId="257"/>
            <ac:picMk id="2050" creationId="{746A802E-DD04-C4CF-37D3-CDD2FE701A19}"/>
          </ac:picMkLst>
        </pc:picChg>
        <pc:picChg chg="add mod">
          <ac:chgData name="Murray Ververda" userId="c182d5f6d914c7c5" providerId="LiveId" clId="{23DA96D3-ABFB-41DF-9D4D-DE6DBDE38BBF}" dt="2024-01-18T22:30:55.931" v="1104" actId="14100"/>
          <ac:picMkLst>
            <pc:docMk/>
            <pc:sldMk cId="4291716534" sldId="257"/>
            <ac:picMk id="2052" creationId="{FE95526E-6EB9-943F-E27D-3151D3D92577}"/>
          </ac:picMkLst>
        </pc:picChg>
      </pc:sldChg>
      <pc:sldChg chg="modSp new mod setFolMasterAnim modAnim">
        <pc:chgData name="Murray Ververda" userId="c182d5f6d914c7c5" providerId="LiveId" clId="{23DA96D3-ABFB-41DF-9D4D-DE6DBDE38BBF}" dt="2024-01-18T22:32:50.042" v="1174" actId="20577"/>
        <pc:sldMkLst>
          <pc:docMk/>
          <pc:sldMk cId="524954580" sldId="258"/>
        </pc:sldMkLst>
        <pc:spChg chg="mod">
          <ac:chgData name="Murray Ververda" userId="c182d5f6d914c7c5" providerId="LiveId" clId="{23DA96D3-ABFB-41DF-9D4D-DE6DBDE38BBF}" dt="2024-01-11T23:37:43.545" v="103" actId="20577"/>
          <ac:spMkLst>
            <pc:docMk/>
            <pc:sldMk cId="524954580" sldId="258"/>
            <ac:spMk id="2" creationId="{A5FCAA56-F0C4-15AA-AA03-B6E4E4805842}"/>
          </ac:spMkLst>
        </pc:spChg>
        <pc:spChg chg="mod">
          <ac:chgData name="Murray Ververda" userId="c182d5f6d914c7c5" providerId="LiveId" clId="{23DA96D3-ABFB-41DF-9D4D-DE6DBDE38BBF}" dt="2024-01-18T22:32:50.042" v="1174" actId="20577"/>
          <ac:spMkLst>
            <pc:docMk/>
            <pc:sldMk cId="524954580" sldId="258"/>
            <ac:spMk id="3" creationId="{6A030910-6A62-A38F-6C11-B7335EADCC92}"/>
          </ac:spMkLst>
        </pc:spChg>
      </pc:sldChg>
      <pc:sldChg chg="addSp modSp new mod setFolMasterAnim modAnim">
        <pc:chgData name="Murray Ververda" userId="c182d5f6d914c7c5" providerId="LiveId" clId="{23DA96D3-ABFB-41DF-9D4D-DE6DBDE38BBF}" dt="2024-01-18T22:36:10.317" v="1238" actId="14100"/>
        <pc:sldMkLst>
          <pc:docMk/>
          <pc:sldMk cId="96317731" sldId="259"/>
        </pc:sldMkLst>
        <pc:spChg chg="mod">
          <ac:chgData name="Murray Ververda" userId="c182d5f6d914c7c5" providerId="LiveId" clId="{23DA96D3-ABFB-41DF-9D4D-DE6DBDE38BBF}" dt="2024-01-18T22:33:33.933" v="1210" actId="20577"/>
          <ac:spMkLst>
            <pc:docMk/>
            <pc:sldMk cId="96317731" sldId="259"/>
            <ac:spMk id="2" creationId="{D22AA6C3-8919-A210-DB22-3FDD7CA59430}"/>
          </ac:spMkLst>
        </pc:spChg>
        <pc:spChg chg="mod">
          <ac:chgData name="Murray Ververda" userId="c182d5f6d914c7c5" providerId="LiveId" clId="{23DA96D3-ABFB-41DF-9D4D-DE6DBDE38BBF}" dt="2024-01-18T22:36:10.317" v="1238" actId="14100"/>
          <ac:spMkLst>
            <pc:docMk/>
            <pc:sldMk cId="96317731" sldId="259"/>
            <ac:spMk id="3" creationId="{476B0A2C-5159-502C-FC11-B0131B0A155F}"/>
          </ac:spMkLst>
        </pc:spChg>
        <pc:spChg chg="add">
          <ac:chgData name="Murray Ververda" userId="c182d5f6d914c7c5" providerId="LiveId" clId="{23DA96D3-ABFB-41DF-9D4D-DE6DBDE38BBF}" dt="2024-01-11T23:41:14.759" v="155"/>
          <ac:spMkLst>
            <pc:docMk/>
            <pc:sldMk cId="96317731" sldId="259"/>
            <ac:spMk id="4" creationId="{51807201-0B04-362B-9B25-B1FE04A9810D}"/>
          </ac:spMkLst>
        </pc:spChg>
        <pc:picChg chg="add mod ord">
          <ac:chgData name="Murray Ververda" userId="c182d5f6d914c7c5" providerId="LiveId" clId="{23DA96D3-ABFB-41DF-9D4D-DE6DBDE38BBF}" dt="2024-01-18T22:35:55.405" v="1233" actId="14100"/>
          <ac:picMkLst>
            <pc:docMk/>
            <pc:sldMk cId="96317731" sldId="259"/>
            <ac:picMk id="5" creationId="{F770DEDF-8FD3-6533-F635-5CAC9EE3039A}"/>
          </ac:picMkLst>
        </pc:picChg>
      </pc:sldChg>
      <pc:sldChg chg="addSp modSp new del mod setFolMasterAnim modAnim">
        <pc:chgData name="Murray Ververda" userId="c182d5f6d914c7c5" providerId="LiveId" clId="{23DA96D3-ABFB-41DF-9D4D-DE6DBDE38BBF}" dt="2024-01-18T22:38:03.032" v="1265" actId="47"/>
        <pc:sldMkLst>
          <pc:docMk/>
          <pc:sldMk cId="2585973530" sldId="260"/>
        </pc:sldMkLst>
        <pc:spChg chg="mod">
          <ac:chgData name="Murray Ververda" userId="c182d5f6d914c7c5" providerId="LiveId" clId="{23DA96D3-ABFB-41DF-9D4D-DE6DBDE38BBF}" dt="2024-01-11T23:42:33.107" v="194" actId="20577"/>
          <ac:spMkLst>
            <pc:docMk/>
            <pc:sldMk cId="2585973530" sldId="260"/>
            <ac:spMk id="2" creationId="{947C4CE8-62E9-9442-D031-ECF76C819E26}"/>
          </ac:spMkLst>
        </pc:spChg>
        <pc:spChg chg="mod">
          <ac:chgData name="Murray Ververda" userId="c182d5f6d914c7c5" providerId="LiveId" clId="{23DA96D3-ABFB-41DF-9D4D-DE6DBDE38BBF}" dt="2024-01-11T23:45:00.304" v="210" actId="207"/>
          <ac:spMkLst>
            <pc:docMk/>
            <pc:sldMk cId="2585973530" sldId="260"/>
            <ac:spMk id="3" creationId="{F814F090-F700-B92A-627E-1E7668716A54}"/>
          </ac:spMkLst>
        </pc:spChg>
        <pc:picChg chg="add mod">
          <ac:chgData name="Murray Ververda" userId="c182d5f6d914c7c5" providerId="LiveId" clId="{23DA96D3-ABFB-41DF-9D4D-DE6DBDE38BBF}" dt="2024-01-11T23:43:42.638" v="201" actId="167"/>
          <ac:picMkLst>
            <pc:docMk/>
            <pc:sldMk cId="2585973530" sldId="260"/>
            <ac:picMk id="4098" creationId="{648EAD0F-D16D-E211-E8D9-AC62E488F90F}"/>
          </ac:picMkLst>
        </pc:picChg>
      </pc:sldChg>
      <pc:sldChg chg="addSp modSp new del mod setFolMasterAnim modAnim">
        <pc:chgData name="Murray Ververda" userId="c182d5f6d914c7c5" providerId="LiveId" clId="{23DA96D3-ABFB-41DF-9D4D-DE6DBDE38BBF}" dt="2024-01-18T22:38:05.273" v="1266" actId="47"/>
        <pc:sldMkLst>
          <pc:docMk/>
          <pc:sldMk cId="2249954073" sldId="261"/>
        </pc:sldMkLst>
        <pc:spChg chg="mod">
          <ac:chgData name="Murray Ververda" userId="c182d5f6d914c7c5" providerId="LiveId" clId="{23DA96D3-ABFB-41DF-9D4D-DE6DBDE38BBF}" dt="2024-01-11T23:49:17.867" v="258" actId="207"/>
          <ac:spMkLst>
            <pc:docMk/>
            <pc:sldMk cId="2249954073" sldId="261"/>
            <ac:spMk id="2" creationId="{82EF193B-A867-3DE4-27C5-86F29C1C3A5D}"/>
          </ac:spMkLst>
        </pc:spChg>
        <pc:spChg chg="mod">
          <ac:chgData name="Murray Ververda" userId="c182d5f6d914c7c5" providerId="LiveId" clId="{23DA96D3-ABFB-41DF-9D4D-DE6DBDE38BBF}" dt="2024-01-11T23:50:12.208" v="263" actId="207"/>
          <ac:spMkLst>
            <pc:docMk/>
            <pc:sldMk cId="2249954073" sldId="261"/>
            <ac:spMk id="3" creationId="{2F8CC813-B678-CB50-1E07-1DE6A91AD077}"/>
          </ac:spMkLst>
        </pc:spChg>
        <pc:picChg chg="add mod">
          <ac:chgData name="Murray Ververda" userId="c182d5f6d914c7c5" providerId="LiveId" clId="{23DA96D3-ABFB-41DF-9D4D-DE6DBDE38BBF}" dt="2024-01-11T23:48:58.625" v="254" actId="167"/>
          <ac:picMkLst>
            <pc:docMk/>
            <pc:sldMk cId="2249954073" sldId="261"/>
            <ac:picMk id="5122" creationId="{B81D5C9D-D8E8-F74D-D3AA-E8147F95391C}"/>
          </ac:picMkLst>
        </pc:picChg>
      </pc:sldChg>
      <pc:sldChg chg="modSp new del mod setFolMasterAnim modAnim">
        <pc:chgData name="Murray Ververda" userId="c182d5f6d914c7c5" providerId="LiveId" clId="{23DA96D3-ABFB-41DF-9D4D-DE6DBDE38BBF}" dt="2024-01-18T22:38:09.602" v="1267" actId="47"/>
        <pc:sldMkLst>
          <pc:docMk/>
          <pc:sldMk cId="582781856" sldId="262"/>
        </pc:sldMkLst>
        <pc:spChg chg="mod">
          <ac:chgData name="Murray Ververda" userId="c182d5f6d914c7c5" providerId="LiveId" clId="{23DA96D3-ABFB-41DF-9D4D-DE6DBDE38BBF}" dt="2024-01-11T23:52:29.759" v="328" actId="5793"/>
          <ac:spMkLst>
            <pc:docMk/>
            <pc:sldMk cId="582781856" sldId="262"/>
            <ac:spMk id="2" creationId="{2D75B1A0-0775-E881-0990-E7DA7D58CA30}"/>
          </ac:spMkLst>
        </pc:spChg>
        <pc:spChg chg="mod">
          <ac:chgData name="Murray Ververda" userId="c182d5f6d914c7c5" providerId="LiveId" clId="{23DA96D3-ABFB-41DF-9D4D-DE6DBDE38BBF}" dt="2024-01-11T23:53:05.602" v="358" actId="207"/>
          <ac:spMkLst>
            <pc:docMk/>
            <pc:sldMk cId="582781856" sldId="262"/>
            <ac:spMk id="3" creationId="{A33C5F03-3494-892E-FECB-46B386E10664}"/>
          </ac:spMkLst>
        </pc:spChg>
      </pc:sldChg>
      <pc:sldChg chg="addSp modSp new mod setFolMasterAnim modAnim">
        <pc:chgData name="Murray Ververda" userId="c182d5f6d914c7c5" providerId="LiveId" clId="{23DA96D3-ABFB-41DF-9D4D-DE6DBDE38BBF}" dt="2024-01-19T00:01:02.243" v="1705"/>
        <pc:sldMkLst>
          <pc:docMk/>
          <pc:sldMk cId="1244995004" sldId="263"/>
        </pc:sldMkLst>
        <pc:spChg chg="mod">
          <ac:chgData name="Murray Ververda" userId="c182d5f6d914c7c5" providerId="LiveId" clId="{23DA96D3-ABFB-41DF-9D4D-DE6DBDE38BBF}" dt="2024-01-11T23:53:28.928" v="383" actId="20577"/>
          <ac:spMkLst>
            <pc:docMk/>
            <pc:sldMk cId="1244995004" sldId="263"/>
            <ac:spMk id="2" creationId="{12B55776-E8AF-6A2C-43B6-66EABF78D673}"/>
          </ac:spMkLst>
        </pc:spChg>
        <pc:spChg chg="mod">
          <ac:chgData name="Murray Ververda" userId="c182d5f6d914c7c5" providerId="LiveId" clId="{23DA96D3-ABFB-41DF-9D4D-DE6DBDE38BBF}" dt="2024-01-11T23:54:03.200" v="392" actId="14100"/>
          <ac:spMkLst>
            <pc:docMk/>
            <pc:sldMk cId="1244995004" sldId="263"/>
            <ac:spMk id="3" creationId="{73660990-6D25-A55D-B237-FAC6C2320955}"/>
          </ac:spMkLst>
        </pc:spChg>
        <pc:picChg chg="add mod">
          <ac:chgData name="Murray Ververda" userId="c182d5f6d914c7c5" providerId="LiveId" clId="{23DA96D3-ABFB-41DF-9D4D-DE6DBDE38BBF}" dt="2024-01-11T23:55:39.234" v="397" actId="167"/>
          <ac:picMkLst>
            <pc:docMk/>
            <pc:sldMk cId="1244995004" sldId="263"/>
            <ac:picMk id="1026" creationId="{2D37268C-B867-5514-C32C-954156028171}"/>
          </ac:picMkLst>
        </pc:picChg>
      </pc:sldChg>
      <pc:sldChg chg="addSp modSp new del mod ord setFolMasterAnim modAnim">
        <pc:chgData name="Murray Ververda" userId="c182d5f6d914c7c5" providerId="LiveId" clId="{23DA96D3-ABFB-41DF-9D4D-DE6DBDE38BBF}" dt="2024-01-18T22:43:16.831" v="1358" actId="47"/>
        <pc:sldMkLst>
          <pc:docMk/>
          <pc:sldMk cId="684413291" sldId="264"/>
        </pc:sldMkLst>
        <pc:spChg chg="mod">
          <ac:chgData name="Murray Ververda" userId="c182d5f6d914c7c5" providerId="LiveId" clId="{23DA96D3-ABFB-41DF-9D4D-DE6DBDE38BBF}" dt="2024-01-11T23:56:40.961" v="420" actId="20577"/>
          <ac:spMkLst>
            <pc:docMk/>
            <pc:sldMk cId="684413291" sldId="264"/>
            <ac:spMk id="2" creationId="{E3075FEE-C4CB-AB11-404C-A87AC49E9DA6}"/>
          </ac:spMkLst>
        </pc:spChg>
        <pc:spChg chg="mod">
          <ac:chgData name="Murray Ververda" userId="c182d5f6d914c7c5" providerId="LiveId" clId="{23DA96D3-ABFB-41DF-9D4D-DE6DBDE38BBF}" dt="2024-01-12T00:01:33.442" v="452" actId="207"/>
          <ac:spMkLst>
            <pc:docMk/>
            <pc:sldMk cId="684413291" sldId="264"/>
            <ac:spMk id="3" creationId="{3F4DAECB-DE55-B158-FD8C-7C61F4EADA54}"/>
          </ac:spMkLst>
        </pc:spChg>
        <pc:picChg chg="add mod">
          <ac:chgData name="Murray Ververda" userId="c182d5f6d914c7c5" providerId="LiveId" clId="{23DA96D3-ABFB-41DF-9D4D-DE6DBDE38BBF}" dt="2024-01-11T23:57:46.949" v="426" actId="167"/>
          <ac:picMkLst>
            <pc:docMk/>
            <pc:sldMk cId="684413291" sldId="264"/>
            <ac:picMk id="2050" creationId="{651A2A79-5618-79BA-4B89-2A79DEF234C2}"/>
          </ac:picMkLst>
        </pc:picChg>
      </pc:sldChg>
      <pc:sldChg chg="modSp add mod setFolMasterAnim modAnim">
        <pc:chgData name="Murray Ververda" userId="c182d5f6d914c7c5" providerId="LiveId" clId="{23DA96D3-ABFB-41DF-9D4D-DE6DBDE38BBF}" dt="2024-01-18T22:39:47.549" v="1304" actId="207"/>
        <pc:sldMkLst>
          <pc:docMk/>
          <pc:sldMk cId="959271594" sldId="265"/>
        </pc:sldMkLst>
        <pc:spChg chg="mod">
          <ac:chgData name="Murray Ververda" userId="c182d5f6d914c7c5" providerId="LiveId" clId="{23DA96D3-ABFB-41DF-9D4D-DE6DBDE38BBF}" dt="2024-01-18T22:38:39.988" v="1296" actId="20577"/>
          <ac:spMkLst>
            <pc:docMk/>
            <pc:sldMk cId="959271594" sldId="265"/>
            <ac:spMk id="2" creationId="{E3075FEE-C4CB-AB11-404C-A87AC49E9DA6}"/>
          </ac:spMkLst>
        </pc:spChg>
        <pc:spChg chg="mod">
          <ac:chgData name="Murray Ververda" userId="c182d5f6d914c7c5" providerId="LiveId" clId="{23DA96D3-ABFB-41DF-9D4D-DE6DBDE38BBF}" dt="2024-01-18T22:39:47.549" v="1304" actId="207"/>
          <ac:spMkLst>
            <pc:docMk/>
            <pc:sldMk cId="959271594" sldId="265"/>
            <ac:spMk id="3" creationId="{3F4DAECB-DE55-B158-FD8C-7C61F4EADA54}"/>
          </ac:spMkLst>
        </pc:spChg>
      </pc:sldChg>
      <pc:sldChg chg="addSp delSp modSp new mod setFolMasterAnim modAnim">
        <pc:chgData name="Murray Ververda" userId="c182d5f6d914c7c5" providerId="LiveId" clId="{23DA96D3-ABFB-41DF-9D4D-DE6DBDE38BBF}" dt="2024-01-18T22:50:23.614" v="1417" actId="207"/>
        <pc:sldMkLst>
          <pc:docMk/>
          <pc:sldMk cId="226633351" sldId="266"/>
        </pc:sldMkLst>
        <pc:spChg chg="mod">
          <ac:chgData name="Murray Ververda" userId="c182d5f6d914c7c5" providerId="LiveId" clId="{23DA96D3-ABFB-41DF-9D4D-DE6DBDE38BBF}" dt="2024-01-18T22:44:46.425" v="1393" actId="20577"/>
          <ac:spMkLst>
            <pc:docMk/>
            <pc:sldMk cId="226633351" sldId="266"/>
            <ac:spMk id="2" creationId="{0C856F4D-DE36-70FD-B940-85CCCB6DB8EC}"/>
          </ac:spMkLst>
        </pc:spChg>
        <pc:spChg chg="mod">
          <ac:chgData name="Murray Ververda" userId="c182d5f6d914c7c5" providerId="LiveId" clId="{23DA96D3-ABFB-41DF-9D4D-DE6DBDE38BBF}" dt="2024-01-18T22:50:23.614" v="1417" actId="207"/>
          <ac:spMkLst>
            <pc:docMk/>
            <pc:sldMk cId="226633351" sldId="266"/>
            <ac:spMk id="3" creationId="{E130B6DE-F5E3-4E3B-081D-5BD22527960A}"/>
          </ac:spMkLst>
        </pc:spChg>
        <pc:picChg chg="add mod">
          <ac:chgData name="Murray Ververda" userId="c182d5f6d914c7c5" providerId="LiveId" clId="{23DA96D3-ABFB-41DF-9D4D-DE6DBDE38BBF}" dt="2024-01-18T22:48:54.524" v="1401" actId="1076"/>
          <ac:picMkLst>
            <pc:docMk/>
            <pc:sldMk cId="226633351" sldId="266"/>
            <ac:picMk id="1026" creationId="{844654F0-16D0-9B68-1068-0A7318814DD6}"/>
          </ac:picMkLst>
        </pc:picChg>
        <pc:picChg chg="add mod">
          <ac:chgData name="Murray Ververda" userId="c182d5f6d914c7c5" providerId="LiveId" clId="{23DA96D3-ABFB-41DF-9D4D-DE6DBDE38BBF}" dt="2024-01-18T22:49:17.480" v="1407" actId="167"/>
          <ac:picMkLst>
            <pc:docMk/>
            <pc:sldMk cId="226633351" sldId="266"/>
            <ac:picMk id="1028" creationId="{93B2D11C-7083-9265-D472-BBE23D35D923}"/>
          </ac:picMkLst>
        </pc:picChg>
        <pc:picChg chg="add del mod">
          <ac:chgData name="Murray Ververda" userId="c182d5f6d914c7c5" providerId="LiveId" clId="{23DA96D3-ABFB-41DF-9D4D-DE6DBDE38BBF}" dt="2024-01-18T22:44:36.158" v="1378" actId="478"/>
          <ac:picMkLst>
            <pc:docMk/>
            <pc:sldMk cId="226633351" sldId="266"/>
            <ac:picMk id="3074" creationId="{122DC72F-B13F-0B60-85C1-23766112AE2B}"/>
          </ac:picMkLst>
        </pc:picChg>
      </pc:sldChg>
      <pc:sldChg chg="modSp new mod ord setFolMasterAnim modAnim">
        <pc:chgData name="Murray Ververda" userId="c182d5f6d914c7c5" providerId="LiveId" clId="{23DA96D3-ABFB-41DF-9D4D-DE6DBDE38BBF}" dt="2024-01-18T22:44:03.782" v="1377" actId="20577"/>
        <pc:sldMkLst>
          <pc:docMk/>
          <pc:sldMk cId="4274091017" sldId="267"/>
        </pc:sldMkLst>
        <pc:spChg chg="mod">
          <ac:chgData name="Murray Ververda" userId="c182d5f6d914c7c5" providerId="LiveId" clId="{23DA96D3-ABFB-41DF-9D4D-DE6DBDE38BBF}" dt="2024-01-12T00:05:12.015" v="515" actId="20577"/>
          <ac:spMkLst>
            <pc:docMk/>
            <pc:sldMk cId="4274091017" sldId="267"/>
            <ac:spMk id="2" creationId="{F9163D4D-B429-B080-A6D8-8FCE2E3898EC}"/>
          </ac:spMkLst>
        </pc:spChg>
        <pc:spChg chg="mod">
          <ac:chgData name="Murray Ververda" userId="c182d5f6d914c7c5" providerId="LiveId" clId="{23DA96D3-ABFB-41DF-9D4D-DE6DBDE38BBF}" dt="2024-01-18T22:44:03.782" v="1377" actId="20577"/>
          <ac:spMkLst>
            <pc:docMk/>
            <pc:sldMk cId="4274091017" sldId="267"/>
            <ac:spMk id="3" creationId="{10804496-D03D-9344-5B3D-1FEC2C9F4636}"/>
          </ac:spMkLst>
        </pc:spChg>
      </pc:sldChg>
      <pc:sldChg chg="addSp delSp modSp new mod setFolMasterAnim modAnim">
        <pc:chgData name="Murray Ververda" userId="c182d5f6d914c7c5" providerId="LiveId" clId="{23DA96D3-ABFB-41DF-9D4D-DE6DBDE38BBF}" dt="2024-01-18T22:57:52.366" v="1476" actId="20577"/>
        <pc:sldMkLst>
          <pc:docMk/>
          <pc:sldMk cId="3320924245" sldId="268"/>
        </pc:sldMkLst>
        <pc:spChg chg="mod">
          <ac:chgData name="Murray Ververda" userId="c182d5f6d914c7c5" providerId="LiveId" clId="{23DA96D3-ABFB-41DF-9D4D-DE6DBDE38BBF}" dt="2024-01-18T22:57:52.366" v="1476" actId="20577"/>
          <ac:spMkLst>
            <pc:docMk/>
            <pc:sldMk cId="3320924245" sldId="268"/>
            <ac:spMk id="2" creationId="{6DE6DCF3-AD6A-8B25-FF66-829C1A616888}"/>
          </ac:spMkLst>
        </pc:spChg>
        <pc:spChg chg="mod">
          <ac:chgData name="Murray Ververda" userId="c182d5f6d914c7c5" providerId="LiveId" clId="{23DA96D3-ABFB-41DF-9D4D-DE6DBDE38BBF}" dt="2024-01-18T22:57:19.220" v="1448" actId="207"/>
          <ac:spMkLst>
            <pc:docMk/>
            <pc:sldMk cId="3320924245" sldId="268"/>
            <ac:spMk id="3" creationId="{AA3CB488-4E99-EEA1-C502-331C40BE0910}"/>
          </ac:spMkLst>
        </pc:spChg>
        <pc:picChg chg="add del mod">
          <ac:chgData name="Murray Ververda" userId="c182d5f6d914c7c5" providerId="LiveId" clId="{23DA96D3-ABFB-41DF-9D4D-DE6DBDE38BBF}" dt="2024-01-18T22:55:16.842" v="1429" actId="478"/>
          <ac:picMkLst>
            <pc:docMk/>
            <pc:sldMk cId="3320924245" sldId="268"/>
            <ac:picMk id="2050" creationId="{ED988AF1-3D1A-7251-2162-17E0EA3C965F}"/>
          </ac:picMkLst>
        </pc:picChg>
        <pc:picChg chg="add mod">
          <ac:chgData name="Murray Ververda" userId="c182d5f6d914c7c5" providerId="LiveId" clId="{23DA96D3-ABFB-41DF-9D4D-DE6DBDE38BBF}" dt="2024-01-18T22:56:08.211" v="1433" actId="167"/>
          <ac:picMkLst>
            <pc:docMk/>
            <pc:sldMk cId="3320924245" sldId="268"/>
            <ac:picMk id="2052" creationId="{1FF71AFD-B389-3321-2A31-0BCE4F4F9B3A}"/>
          </ac:picMkLst>
        </pc:picChg>
        <pc:picChg chg="add del mod">
          <ac:chgData name="Murray Ververda" userId="c182d5f6d914c7c5" providerId="LiveId" clId="{23DA96D3-ABFB-41DF-9D4D-DE6DBDE38BBF}" dt="2024-01-18T22:54:25.789" v="1418" actId="478"/>
          <ac:picMkLst>
            <pc:docMk/>
            <pc:sldMk cId="3320924245" sldId="268"/>
            <ac:picMk id="5122" creationId="{8C831DD1-805E-1C9E-0127-3ED7143D2F69}"/>
          </ac:picMkLst>
        </pc:picChg>
      </pc:sldChg>
      <pc:sldChg chg="addSp delSp modSp new mod setFolMasterAnim modAnim">
        <pc:chgData name="Murray Ververda" userId="c182d5f6d914c7c5" providerId="LiveId" clId="{23DA96D3-ABFB-41DF-9D4D-DE6DBDE38BBF}" dt="2024-01-18T23:04:25.426" v="1521"/>
        <pc:sldMkLst>
          <pc:docMk/>
          <pc:sldMk cId="704451349" sldId="269"/>
        </pc:sldMkLst>
        <pc:spChg chg="mod">
          <ac:chgData name="Murray Ververda" userId="c182d5f6d914c7c5" providerId="LiveId" clId="{23DA96D3-ABFB-41DF-9D4D-DE6DBDE38BBF}" dt="2024-01-18T22:58:21.615" v="1478" actId="20577"/>
          <ac:spMkLst>
            <pc:docMk/>
            <pc:sldMk cId="704451349" sldId="269"/>
            <ac:spMk id="2" creationId="{36E95775-0565-C579-ECDF-79A492D1B2D9}"/>
          </ac:spMkLst>
        </pc:spChg>
        <pc:spChg chg="mod">
          <ac:chgData name="Murray Ververda" userId="c182d5f6d914c7c5" providerId="LiveId" clId="{23DA96D3-ABFB-41DF-9D4D-DE6DBDE38BBF}" dt="2024-01-18T23:02:19.707" v="1499" actId="207"/>
          <ac:spMkLst>
            <pc:docMk/>
            <pc:sldMk cId="704451349" sldId="269"/>
            <ac:spMk id="3" creationId="{963AC8EC-EA0D-97DC-A77D-BF3608F21260}"/>
          </ac:spMkLst>
        </pc:spChg>
        <pc:picChg chg="add mod">
          <ac:chgData name="Murray Ververda" userId="c182d5f6d914c7c5" providerId="LiveId" clId="{23DA96D3-ABFB-41DF-9D4D-DE6DBDE38BBF}" dt="2024-01-18T23:01:46.882" v="1495" actId="167"/>
          <ac:picMkLst>
            <pc:docMk/>
            <pc:sldMk cId="704451349" sldId="269"/>
            <ac:picMk id="3074" creationId="{C897FCF8-6B8E-5211-A942-0A73B324B900}"/>
          </ac:picMkLst>
        </pc:picChg>
        <pc:picChg chg="add del mod">
          <ac:chgData name="Murray Ververda" userId="c182d5f6d914c7c5" providerId="LiveId" clId="{23DA96D3-ABFB-41DF-9D4D-DE6DBDE38BBF}" dt="2024-01-18T22:59:23.854" v="1489" actId="478"/>
          <ac:picMkLst>
            <pc:docMk/>
            <pc:sldMk cId="704451349" sldId="269"/>
            <ac:picMk id="6146" creationId="{B8CC2824-8B3B-E4CC-363F-DD5C545A1583}"/>
          </ac:picMkLst>
        </pc:picChg>
      </pc:sldChg>
      <pc:sldChg chg="addSp delSp modSp new mod setFolMasterAnim modAnim">
        <pc:chgData name="Murray Ververda" userId="c182d5f6d914c7c5" providerId="LiveId" clId="{23DA96D3-ABFB-41DF-9D4D-DE6DBDE38BBF}" dt="2024-01-18T23:09:56.674" v="1579"/>
        <pc:sldMkLst>
          <pc:docMk/>
          <pc:sldMk cId="1077766432" sldId="270"/>
        </pc:sldMkLst>
        <pc:spChg chg="mod">
          <ac:chgData name="Murray Ververda" userId="c182d5f6d914c7c5" providerId="LiveId" clId="{23DA96D3-ABFB-41DF-9D4D-DE6DBDE38BBF}" dt="2024-01-18T23:08:08.827" v="1568" actId="20577"/>
          <ac:spMkLst>
            <pc:docMk/>
            <pc:sldMk cId="1077766432" sldId="270"/>
            <ac:spMk id="2" creationId="{9E5902A1-C250-6AEB-76E8-E79F4B5017CC}"/>
          </ac:spMkLst>
        </pc:spChg>
        <pc:spChg chg="mod">
          <ac:chgData name="Murray Ververda" userId="c182d5f6d914c7c5" providerId="LiveId" clId="{23DA96D3-ABFB-41DF-9D4D-DE6DBDE38BBF}" dt="2024-01-18T23:08:55.240" v="1572" actId="207"/>
          <ac:spMkLst>
            <pc:docMk/>
            <pc:sldMk cId="1077766432" sldId="270"/>
            <ac:spMk id="3" creationId="{8C9184B8-C387-BCF8-7713-B46E28E2E0B0}"/>
          </ac:spMkLst>
        </pc:spChg>
        <pc:picChg chg="add mod">
          <ac:chgData name="Murray Ververda" userId="c182d5f6d914c7c5" providerId="LiveId" clId="{23DA96D3-ABFB-41DF-9D4D-DE6DBDE38BBF}" dt="2024-01-18T23:09:41.500" v="1576" actId="167"/>
          <ac:picMkLst>
            <pc:docMk/>
            <pc:sldMk cId="1077766432" sldId="270"/>
            <ac:picMk id="5122" creationId="{81058966-DD4D-D481-10C2-4A620958BAB6}"/>
          </ac:picMkLst>
        </pc:picChg>
        <pc:picChg chg="add del mod">
          <ac:chgData name="Murray Ververda" userId="c182d5f6d914c7c5" providerId="LiveId" clId="{23DA96D3-ABFB-41DF-9D4D-DE6DBDE38BBF}" dt="2024-01-18T23:07:37.661" v="1542" actId="478"/>
          <ac:picMkLst>
            <pc:docMk/>
            <pc:sldMk cId="1077766432" sldId="270"/>
            <ac:picMk id="7170" creationId="{F973606B-2FE1-4AC7-8D0A-5B53C4EE9F0B}"/>
          </ac:picMkLst>
        </pc:picChg>
      </pc:sldChg>
      <pc:sldChg chg="addSp modSp new mod setFolMasterAnim modAnim">
        <pc:chgData name="Murray Ververda" userId="c182d5f6d914c7c5" providerId="LiveId" clId="{23DA96D3-ABFB-41DF-9D4D-DE6DBDE38BBF}" dt="2024-01-18T23:14:03.341" v="1611"/>
        <pc:sldMkLst>
          <pc:docMk/>
          <pc:sldMk cId="1090487322" sldId="271"/>
        </pc:sldMkLst>
        <pc:spChg chg="mod">
          <ac:chgData name="Murray Ververda" userId="c182d5f6d914c7c5" providerId="LiveId" clId="{23DA96D3-ABFB-41DF-9D4D-DE6DBDE38BBF}" dt="2024-01-18T23:12:15.595" v="1600" actId="1076"/>
          <ac:spMkLst>
            <pc:docMk/>
            <pc:sldMk cId="1090487322" sldId="271"/>
            <ac:spMk id="2" creationId="{58AB5AE6-A4CB-92EA-2A5D-C32B80AF42F0}"/>
          </ac:spMkLst>
        </pc:spChg>
        <pc:spChg chg="mod">
          <ac:chgData name="Murray Ververda" userId="c182d5f6d914c7c5" providerId="LiveId" clId="{23DA96D3-ABFB-41DF-9D4D-DE6DBDE38BBF}" dt="2024-01-18T23:13:58.642" v="1610" actId="207"/>
          <ac:spMkLst>
            <pc:docMk/>
            <pc:sldMk cId="1090487322" sldId="271"/>
            <ac:spMk id="3" creationId="{A6DFFC45-8AE6-C0EE-BEA4-F306872D8D04}"/>
          </ac:spMkLst>
        </pc:spChg>
        <pc:picChg chg="add mod">
          <ac:chgData name="Murray Ververda" userId="c182d5f6d914c7c5" providerId="LiveId" clId="{23DA96D3-ABFB-41DF-9D4D-DE6DBDE38BBF}" dt="2024-01-12T00:18:18.876" v="743" actId="167"/>
          <ac:picMkLst>
            <pc:docMk/>
            <pc:sldMk cId="1090487322" sldId="271"/>
            <ac:picMk id="8194" creationId="{6D7C606D-45DC-DBDA-6FBC-B99456D21417}"/>
          </ac:picMkLst>
        </pc:picChg>
      </pc:sldChg>
      <pc:sldChg chg="addSp modSp new del mod setFolMasterAnim modAnim">
        <pc:chgData name="Murray Ververda" userId="c182d5f6d914c7c5" providerId="LiveId" clId="{23DA96D3-ABFB-41DF-9D4D-DE6DBDE38BBF}" dt="2024-01-18T23:20:18.715" v="1653" actId="47"/>
        <pc:sldMkLst>
          <pc:docMk/>
          <pc:sldMk cId="1310691138" sldId="272"/>
        </pc:sldMkLst>
        <pc:spChg chg="mod">
          <ac:chgData name="Murray Ververda" userId="c182d5f6d914c7c5" providerId="LiveId" clId="{23DA96D3-ABFB-41DF-9D4D-DE6DBDE38BBF}" dt="2024-01-12T00:18:58.856" v="780" actId="20577"/>
          <ac:spMkLst>
            <pc:docMk/>
            <pc:sldMk cId="1310691138" sldId="272"/>
            <ac:spMk id="2" creationId="{2C007A0C-7369-7F20-FB80-9F43E160227A}"/>
          </ac:spMkLst>
        </pc:spChg>
        <pc:spChg chg="mod">
          <ac:chgData name="Murray Ververda" userId="c182d5f6d914c7c5" providerId="LiveId" clId="{23DA96D3-ABFB-41DF-9D4D-DE6DBDE38BBF}" dt="2024-01-12T00:20:24.039" v="811" actId="207"/>
          <ac:spMkLst>
            <pc:docMk/>
            <pc:sldMk cId="1310691138" sldId="272"/>
            <ac:spMk id="3" creationId="{51079AC8-3A0E-5AC6-41C8-B8987ABFD610}"/>
          </ac:spMkLst>
        </pc:spChg>
        <pc:picChg chg="add mod">
          <ac:chgData name="Murray Ververda" userId="c182d5f6d914c7c5" providerId="LiveId" clId="{23DA96D3-ABFB-41DF-9D4D-DE6DBDE38BBF}" dt="2024-01-12T00:19:54.125" v="805" actId="167"/>
          <ac:picMkLst>
            <pc:docMk/>
            <pc:sldMk cId="1310691138" sldId="272"/>
            <ac:picMk id="9218" creationId="{63AF1425-16DE-097F-681B-F5E00684E1FD}"/>
          </ac:picMkLst>
        </pc:picChg>
      </pc:sldChg>
      <pc:sldChg chg="modSp add del mod modAnim">
        <pc:chgData name="Murray Ververda" userId="c182d5f6d914c7c5" providerId="LiveId" clId="{23DA96D3-ABFB-41DF-9D4D-DE6DBDE38BBF}" dt="2024-01-18T23:20:19.703" v="1654" actId="47"/>
        <pc:sldMkLst>
          <pc:docMk/>
          <pc:sldMk cId="873542986" sldId="273"/>
        </pc:sldMkLst>
        <pc:spChg chg="mod">
          <ac:chgData name="Murray Ververda" userId="c182d5f6d914c7c5" providerId="LiveId" clId="{23DA96D3-ABFB-41DF-9D4D-DE6DBDE38BBF}" dt="2024-01-12T00:21:03.880" v="815" actId="1076"/>
          <ac:spMkLst>
            <pc:docMk/>
            <pc:sldMk cId="873542986" sldId="273"/>
            <ac:spMk id="2" creationId="{2C007A0C-7369-7F20-FB80-9F43E160227A}"/>
          </ac:spMkLst>
        </pc:spChg>
        <pc:spChg chg="mod">
          <ac:chgData name="Murray Ververda" userId="c182d5f6d914c7c5" providerId="LiveId" clId="{23DA96D3-ABFB-41DF-9D4D-DE6DBDE38BBF}" dt="2024-01-12T00:21:58.916" v="823" actId="207"/>
          <ac:spMkLst>
            <pc:docMk/>
            <pc:sldMk cId="873542986" sldId="273"/>
            <ac:spMk id="3" creationId="{51079AC8-3A0E-5AC6-41C8-B8987ABFD610}"/>
          </ac:spMkLst>
        </pc:spChg>
      </pc:sldChg>
      <pc:sldChg chg="modSp new del mod setFolMasterAnim modAnim">
        <pc:chgData name="Murray Ververda" userId="c182d5f6d914c7c5" providerId="LiveId" clId="{23DA96D3-ABFB-41DF-9D4D-DE6DBDE38BBF}" dt="2024-01-18T23:20:21.231" v="1655" actId="47"/>
        <pc:sldMkLst>
          <pc:docMk/>
          <pc:sldMk cId="1004024708" sldId="274"/>
        </pc:sldMkLst>
        <pc:spChg chg="mod">
          <ac:chgData name="Murray Ververda" userId="c182d5f6d914c7c5" providerId="LiveId" clId="{23DA96D3-ABFB-41DF-9D4D-DE6DBDE38BBF}" dt="2024-01-12T00:22:19.271" v="857" actId="20577"/>
          <ac:spMkLst>
            <pc:docMk/>
            <pc:sldMk cId="1004024708" sldId="274"/>
            <ac:spMk id="2" creationId="{CE8070BD-A4DE-184B-91C2-731284C0B72A}"/>
          </ac:spMkLst>
        </pc:spChg>
        <pc:spChg chg="mod">
          <ac:chgData name="Murray Ververda" userId="c182d5f6d914c7c5" providerId="LiveId" clId="{23DA96D3-ABFB-41DF-9D4D-DE6DBDE38BBF}" dt="2024-01-12T00:22:42.560" v="864" actId="207"/>
          <ac:spMkLst>
            <pc:docMk/>
            <pc:sldMk cId="1004024708" sldId="274"/>
            <ac:spMk id="3" creationId="{999A0064-4CD6-7240-117A-A0E97B557E33}"/>
          </ac:spMkLst>
        </pc:spChg>
      </pc:sldChg>
      <pc:sldChg chg="addSp modSp new del mod setFolMasterAnim modAnim">
        <pc:chgData name="Murray Ververda" userId="c182d5f6d914c7c5" providerId="LiveId" clId="{23DA96D3-ABFB-41DF-9D4D-DE6DBDE38BBF}" dt="2024-01-18T23:20:22.689" v="1656" actId="47"/>
        <pc:sldMkLst>
          <pc:docMk/>
          <pc:sldMk cId="2622340492" sldId="275"/>
        </pc:sldMkLst>
        <pc:spChg chg="mod">
          <ac:chgData name="Murray Ververda" userId="c182d5f6d914c7c5" providerId="LiveId" clId="{23DA96D3-ABFB-41DF-9D4D-DE6DBDE38BBF}" dt="2024-01-12T00:23:12.463" v="903" actId="20577"/>
          <ac:spMkLst>
            <pc:docMk/>
            <pc:sldMk cId="2622340492" sldId="275"/>
            <ac:spMk id="2" creationId="{AB6B0147-8C13-6BC3-2F4B-D0E8525CA5BD}"/>
          </ac:spMkLst>
        </pc:spChg>
        <pc:spChg chg="mod">
          <ac:chgData name="Murray Ververda" userId="c182d5f6d914c7c5" providerId="LiveId" clId="{23DA96D3-ABFB-41DF-9D4D-DE6DBDE38BBF}" dt="2024-01-12T00:58:40.653" v="1070" actId="14100"/>
          <ac:spMkLst>
            <pc:docMk/>
            <pc:sldMk cId="2622340492" sldId="275"/>
            <ac:spMk id="3" creationId="{78A22731-2635-47F1-E5D0-4746CF6F9F51}"/>
          </ac:spMkLst>
        </pc:spChg>
        <pc:picChg chg="add mod">
          <ac:chgData name="Murray Ververda" userId="c182d5f6d914c7c5" providerId="LiveId" clId="{23DA96D3-ABFB-41DF-9D4D-DE6DBDE38BBF}" dt="2024-01-12T00:25:17.579" v="914" actId="167"/>
          <ac:picMkLst>
            <pc:docMk/>
            <pc:sldMk cId="2622340492" sldId="275"/>
            <ac:picMk id="10242" creationId="{4E9BAB38-F2D0-BBAE-A2F2-3CCAEA87AF3A}"/>
          </ac:picMkLst>
        </pc:picChg>
      </pc:sldChg>
      <pc:sldChg chg="addSp modSp new add del mod setFolMasterAnim modAnim">
        <pc:chgData name="Murray Ververda" userId="c182d5f6d914c7c5" providerId="LiveId" clId="{23DA96D3-ABFB-41DF-9D4D-DE6DBDE38BBF}" dt="2024-01-18T23:22:37.547" v="1666" actId="20577"/>
        <pc:sldMkLst>
          <pc:docMk/>
          <pc:sldMk cId="1163901934" sldId="276"/>
        </pc:sldMkLst>
        <pc:spChg chg="mod">
          <ac:chgData name="Murray Ververda" userId="c182d5f6d914c7c5" providerId="LiveId" clId="{23DA96D3-ABFB-41DF-9D4D-DE6DBDE38BBF}" dt="2024-01-12T00:27:23.423" v="956" actId="20577"/>
          <ac:spMkLst>
            <pc:docMk/>
            <pc:sldMk cId="1163901934" sldId="276"/>
            <ac:spMk id="2" creationId="{37DAD89E-9A07-A4A3-A4BF-1801A8EA7DF1}"/>
          </ac:spMkLst>
        </pc:spChg>
        <pc:spChg chg="mod">
          <ac:chgData name="Murray Ververda" userId="c182d5f6d914c7c5" providerId="LiveId" clId="{23DA96D3-ABFB-41DF-9D4D-DE6DBDE38BBF}" dt="2024-01-18T23:22:37.547" v="1666" actId="20577"/>
          <ac:spMkLst>
            <pc:docMk/>
            <pc:sldMk cId="1163901934" sldId="276"/>
            <ac:spMk id="3" creationId="{AAB15340-A0A8-415D-3D3F-956BD78EA5D1}"/>
          </ac:spMkLst>
        </pc:spChg>
        <pc:picChg chg="add mod">
          <ac:chgData name="Murray Ververda" userId="c182d5f6d914c7c5" providerId="LiveId" clId="{23DA96D3-ABFB-41DF-9D4D-DE6DBDE38BBF}" dt="2024-01-12T00:29:57.997" v="965" actId="167"/>
          <ac:picMkLst>
            <pc:docMk/>
            <pc:sldMk cId="1163901934" sldId="276"/>
            <ac:picMk id="12290" creationId="{81DBF9D7-FACB-BF20-140B-D7DBC4C292B1}"/>
          </ac:picMkLst>
        </pc:picChg>
      </pc:sldChg>
      <pc:sldChg chg="addSp modSp new mod setFolMasterAnim modAnim">
        <pc:chgData name="Murray Ververda" userId="c182d5f6d914c7c5" providerId="LiveId" clId="{23DA96D3-ABFB-41DF-9D4D-DE6DBDE38BBF}" dt="2024-01-18T23:24:37.040" v="1692" actId="207"/>
        <pc:sldMkLst>
          <pc:docMk/>
          <pc:sldMk cId="4267943304" sldId="277"/>
        </pc:sldMkLst>
        <pc:spChg chg="mod">
          <ac:chgData name="Murray Ververda" userId="c182d5f6d914c7c5" providerId="LiveId" clId="{23DA96D3-ABFB-41DF-9D4D-DE6DBDE38BBF}" dt="2024-01-12T00:32:35.847" v="1012" actId="1076"/>
          <ac:spMkLst>
            <pc:docMk/>
            <pc:sldMk cId="4267943304" sldId="277"/>
            <ac:spMk id="2" creationId="{939CE819-AD01-797F-9E00-19B4D0EE1715}"/>
          </ac:spMkLst>
        </pc:spChg>
        <pc:spChg chg="mod">
          <ac:chgData name="Murray Ververda" userId="c182d5f6d914c7c5" providerId="LiveId" clId="{23DA96D3-ABFB-41DF-9D4D-DE6DBDE38BBF}" dt="2024-01-18T23:24:37.040" v="1692" actId="207"/>
          <ac:spMkLst>
            <pc:docMk/>
            <pc:sldMk cId="4267943304" sldId="277"/>
            <ac:spMk id="3" creationId="{42BE3212-9141-9A29-FA7E-BFBA30668EC5}"/>
          </ac:spMkLst>
        </pc:spChg>
        <pc:picChg chg="add mod">
          <ac:chgData name="Murray Ververda" userId="c182d5f6d914c7c5" providerId="LiveId" clId="{23DA96D3-ABFB-41DF-9D4D-DE6DBDE38BBF}" dt="2024-01-12T00:32:15.010" v="1007" actId="167"/>
          <ac:picMkLst>
            <pc:docMk/>
            <pc:sldMk cId="4267943304" sldId="277"/>
            <ac:picMk id="13314" creationId="{0731DB21-5234-E00C-C6D6-1682606593D9}"/>
          </ac:picMkLst>
        </pc:picChg>
      </pc:sldChg>
      <pc:sldChg chg="modSp add ord">
        <pc:chgData name="Murray Ververda" userId="c182d5f6d914c7c5" providerId="LiveId" clId="{23DA96D3-ABFB-41DF-9D4D-DE6DBDE38BBF}" dt="2024-01-18T23:22:49.532" v="1668"/>
        <pc:sldMkLst>
          <pc:docMk/>
          <pc:sldMk cId="909492891" sldId="278"/>
        </pc:sldMkLst>
        <pc:spChg chg="mod">
          <ac:chgData name="Murray Ververda" userId="c182d5f6d914c7c5" providerId="LiveId" clId="{23DA96D3-ABFB-41DF-9D4D-DE6DBDE38BBF}" dt="2024-01-12T00:30:59.647" v="976" actId="20577"/>
          <ac:spMkLst>
            <pc:docMk/>
            <pc:sldMk cId="909492891" sldId="278"/>
            <ac:spMk id="2" creationId="{F9163D4D-B429-B080-A6D8-8FCE2E3898EC}"/>
          </ac:spMkLst>
        </pc:spChg>
      </pc:sldChg>
      <pc:sldChg chg="modSp new mod setFolMasterAnim modAnim">
        <pc:chgData name="Murray Ververda" userId="c182d5f6d914c7c5" providerId="LiveId" clId="{23DA96D3-ABFB-41DF-9D4D-DE6DBDE38BBF}" dt="2024-01-18T23:25:24.770" v="1698" actId="20577"/>
        <pc:sldMkLst>
          <pc:docMk/>
          <pc:sldMk cId="503689690" sldId="279"/>
        </pc:sldMkLst>
        <pc:spChg chg="mod">
          <ac:chgData name="Murray Ververda" userId="c182d5f6d914c7c5" providerId="LiveId" clId="{23DA96D3-ABFB-41DF-9D4D-DE6DBDE38BBF}" dt="2024-01-12T00:33:31.110" v="1035" actId="20577"/>
          <ac:spMkLst>
            <pc:docMk/>
            <pc:sldMk cId="503689690" sldId="279"/>
            <ac:spMk id="2" creationId="{76B69BA9-A600-8A39-EADB-5766CA926D28}"/>
          </ac:spMkLst>
        </pc:spChg>
        <pc:spChg chg="mod">
          <ac:chgData name="Murray Ververda" userId="c182d5f6d914c7c5" providerId="LiveId" clId="{23DA96D3-ABFB-41DF-9D4D-DE6DBDE38BBF}" dt="2024-01-18T23:25:24.770" v="1698" actId="20577"/>
          <ac:spMkLst>
            <pc:docMk/>
            <pc:sldMk cId="503689690" sldId="279"/>
            <ac:spMk id="3" creationId="{49CFDFDB-C3B3-061D-D625-C6EB735D1836}"/>
          </ac:spMkLst>
        </pc:spChg>
      </pc:sldChg>
      <pc:sldChg chg="addSp delSp modSp add del mod ord setBg delDesignElem">
        <pc:chgData name="Murray Ververda" userId="c182d5f6d914c7c5" providerId="LiveId" clId="{23DA96D3-ABFB-41DF-9D4D-DE6DBDE38BBF}" dt="2024-01-12T00:34:59.841" v="1063"/>
        <pc:sldMkLst>
          <pc:docMk/>
          <pc:sldMk cId="1328310715" sldId="280"/>
        </pc:sldMkLst>
        <pc:spChg chg="mod">
          <ac:chgData name="Murray Ververda" userId="c182d5f6d914c7c5" providerId="LiveId" clId="{23DA96D3-ABFB-41DF-9D4D-DE6DBDE38BBF}" dt="2024-01-12T00:34:58.243" v="1059"/>
          <ac:spMkLst>
            <pc:docMk/>
            <pc:sldMk cId="1328310715" sldId="280"/>
            <ac:spMk id="2" creationId="{A44321CC-3A50-5E6D-2FA8-4AA0A798A79C}"/>
          </ac:spMkLst>
        </pc:spChg>
        <pc:spChg chg="mod">
          <ac:chgData name="Murray Ververda" userId="c182d5f6d914c7c5" providerId="LiveId" clId="{23DA96D3-ABFB-41DF-9D4D-DE6DBDE38BBF}" dt="2024-01-12T00:34:58.350" v="1061" actId="27636"/>
          <ac:spMkLst>
            <pc:docMk/>
            <pc:sldMk cId="1328310715" sldId="280"/>
            <ac:spMk id="3" creationId="{BDFE95EF-BDB2-6C88-863D-DDDDCBD322EE}"/>
          </ac:spMkLst>
        </pc:spChg>
        <pc:spChg chg="add del">
          <ac:chgData name="Murray Ververda" userId="c182d5f6d914c7c5" providerId="LiveId" clId="{23DA96D3-ABFB-41DF-9D4D-DE6DBDE38BBF}" dt="2024-01-12T00:34:58.243" v="1059"/>
          <ac:spMkLst>
            <pc:docMk/>
            <pc:sldMk cId="1328310715" sldId="280"/>
            <ac:spMk id="1042" creationId="{F13C74B1-5B17-4795-BED0-7140497B445A}"/>
          </ac:spMkLst>
        </pc:spChg>
        <pc:spChg chg="add del">
          <ac:chgData name="Murray Ververda" userId="c182d5f6d914c7c5" providerId="LiveId" clId="{23DA96D3-ABFB-41DF-9D4D-DE6DBDE38BBF}" dt="2024-01-12T00:34:58.243" v="1059"/>
          <ac:spMkLst>
            <pc:docMk/>
            <pc:sldMk cId="1328310715" sldId="280"/>
            <ac:spMk id="1044" creationId="{D4974D33-8DC5-464E-8C6D-BE58F0669C17}"/>
          </ac:spMkLst>
        </pc:spChg>
      </pc:sldChg>
      <pc:sldChg chg="addSp delSp modSp add mod delAnim modAnim">
        <pc:chgData name="Murray Ververda" userId="c182d5f6d914c7c5" providerId="LiveId" clId="{23DA96D3-ABFB-41DF-9D4D-DE6DBDE38BBF}" dt="2024-01-18T22:37:49.379" v="1264" actId="1076"/>
        <pc:sldMkLst>
          <pc:docMk/>
          <pc:sldMk cId="1864153169" sldId="281"/>
        </pc:sldMkLst>
        <pc:spChg chg="mod">
          <ac:chgData name="Murray Ververda" userId="c182d5f6d914c7c5" providerId="LiveId" clId="{23DA96D3-ABFB-41DF-9D4D-DE6DBDE38BBF}" dt="2024-01-18T22:37:49.379" v="1264" actId="1076"/>
          <ac:spMkLst>
            <pc:docMk/>
            <pc:sldMk cId="1864153169" sldId="281"/>
            <ac:spMk id="3" creationId="{476B0A2C-5159-502C-FC11-B0131B0A155F}"/>
          </ac:spMkLst>
        </pc:spChg>
        <pc:picChg chg="add mod">
          <ac:chgData name="Murray Ververda" userId="c182d5f6d914c7c5" providerId="LiveId" clId="{23DA96D3-ABFB-41DF-9D4D-DE6DBDE38BBF}" dt="2024-01-18T22:35:27.613" v="1226" actId="167"/>
          <ac:picMkLst>
            <pc:docMk/>
            <pc:sldMk cId="1864153169" sldId="281"/>
            <ac:picMk id="4" creationId="{2841184D-1964-3198-EEA9-AA32210F4ABA}"/>
          </ac:picMkLst>
        </pc:picChg>
        <pc:picChg chg="del">
          <ac:chgData name="Murray Ververda" userId="c182d5f6d914c7c5" providerId="LiveId" clId="{23DA96D3-ABFB-41DF-9D4D-DE6DBDE38BBF}" dt="2024-01-18T22:35:20.785" v="1224" actId="478"/>
          <ac:picMkLst>
            <pc:docMk/>
            <pc:sldMk cId="1864153169" sldId="281"/>
            <ac:picMk id="5" creationId="{F770DEDF-8FD3-6533-F635-5CAC9EE3039A}"/>
          </ac:picMkLst>
        </pc:picChg>
      </pc:sldChg>
      <pc:sldChg chg="modSp add mod modAnim">
        <pc:chgData name="Murray Ververda" userId="c182d5f6d914c7c5" providerId="LiveId" clId="{23DA96D3-ABFB-41DF-9D4D-DE6DBDE38BBF}" dt="2024-01-18T22:42:04.954" v="1350" actId="207"/>
        <pc:sldMkLst>
          <pc:docMk/>
          <pc:sldMk cId="2916325792" sldId="282"/>
        </pc:sldMkLst>
        <pc:spChg chg="mod">
          <ac:chgData name="Murray Ververda" userId="c182d5f6d914c7c5" providerId="LiveId" clId="{23DA96D3-ABFB-41DF-9D4D-DE6DBDE38BBF}" dt="2024-01-18T22:41:51.252" v="1347" actId="1076"/>
          <ac:spMkLst>
            <pc:docMk/>
            <pc:sldMk cId="2916325792" sldId="282"/>
            <ac:spMk id="2" creationId="{E3075FEE-C4CB-AB11-404C-A87AC49E9DA6}"/>
          </ac:spMkLst>
        </pc:spChg>
        <pc:spChg chg="mod">
          <ac:chgData name="Murray Ververda" userId="c182d5f6d914c7c5" providerId="LiveId" clId="{23DA96D3-ABFB-41DF-9D4D-DE6DBDE38BBF}" dt="2024-01-18T22:42:04.954" v="1350" actId="207"/>
          <ac:spMkLst>
            <pc:docMk/>
            <pc:sldMk cId="2916325792" sldId="282"/>
            <ac:spMk id="3" creationId="{3F4DAECB-DE55-B158-FD8C-7C61F4EADA54}"/>
          </ac:spMkLst>
        </pc:spChg>
      </pc:sldChg>
      <pc:sldChg chg="modSp add mod modAnim">
        <pc:chgData name="Murray Ververda" userId="c182d5f6d914c7c5" providerId="LiveId" clId="{23DA96D3-ABFB-41DF-9D4D-DE6DBDE38BBF}" dt="2024-01-18T22:43:02.612" v="1357" actId="14100"/>
        <pc:sldMkLst>
          <pc:docMk/>
          <pc:sldMk cId="3111041893" sldId="283"/>
        </pc:sldMkLst>
        <pc:spChg chg="mod">
          <ac:chgData name="Murray Ververda" userId="c182d5f6d914c7c5" providerId="LiveId" clId="{23DA96D3-ABFB-41DF-9D4D-DE6DBDE38BBF}" dt="2024-01-18T22:43:02.612" v="1357" actId="14100"/>
          <ac:spMkLst>
            <pc:docMk/>
            <pc:sldMk cId="3111041893" sldId="283"/>
            <ac:spMk id="3" creationId="{3F4DAECB-DE55-B158-FD8C-7C61F4EADA54}"/>
          </ac:spMkLst>
        </pc:spChg>
      </pc:sldChg>
      <pc:sldChg chg="addSp delSp modSp add mod modAnim">
        <pc:chgData name="Murray Ververda" userId="c182d5f6d914c7c5" providerId="LiveId" clId="{23DA96D3-ABFB-41DF-9D4D-DE6DBDE38BBF}" dt="2024-01-18T23:04:36.827" v="1524"/>
        <pc:sldMkLst>
          <pc:docMk/>
          <pc:sldMk cId="3838338829" sldId="284"/>
        </pc:sldMkLst>
        <pc:spChg chg="mod">
          <ac:chgData name="Murray Ververda" userId="c182d5f6d914c7c5" providerId="LiveId" clId="{23DA96D3-ABFB-41DF-9D4D-DE6DBDE38BBF}" dt="2024-01-18T23:03:58.931" v="1518" actId="115"/>
          <ac:spMkLst>
            <pc:docMk/>
            <pc:sldMk cId="3838338829" sldId="284"/>
            <ac:spMk id="3" creationId="{963AC8EC-EA0D-97DC-A77D-BF3608F21260}"/>
          </ac:spMkLst>
        </pc:spChg>
        <pc:picChg chg="add mod">
          <ac:chgData name="Murray Ververda" userId="c182d5f6d914c7c5" providerId="LiveId" clId="{23DA96D3-ABFB-41DF-9D4D-DE6DBDE38BBF}" dt="2024-01-18T23:02:40.041" v="1505" actId="167"/>
          <ac:picMkLst>
            <pc:docMk/>
            <pc:sldMk cId="3838338829" sldId="284"/>
            <ac:picMk id="4098" creationId="{8BEC1E9D-30AB-6BFA-CD79-E58C643D5E5F}"/>
          </ac:picMkLst>
        </pc:picChg>
        <pc:picChg chg="del">
          <ac:chgData name="Murray Ververda" userId="c182d5f6d914c7c5" providerId="LiveId" clId="{23DA96D3-ABFB-41DF-9D4D-DE6DBDE38BBF}" dt="2024-01-18T23:02:26.645" v="1500" actId="478"/>
          <ac:picMkLst>
            <pc:docMk/>
            <pc:sldMk cId="3838338829" sldId="284"/>
            <ac:picMk id="6146" creationId="{B8CC2824-8B3B-E4CC-363F-DD5C545A1583}"/>
          </ac:picMkLst>
        </pc:picChg>
      </pc:sldChg>
      <pc:sldChg chg="modSp add mod modAnim">
        <pc:chgData name="Murray Ververda" userId="c182d5f6d914c7c5" providerId="LiveId" clId="{23DA96D3-ABFB-41DF-9D4D-DE6DBDE38BBF}" dt="2024-01-18T23:05:33.530" v="1533" actId="207"/>
        <pc:sldMkLst>
          <pc:docMk/>
          <pc:sldMk cId="1630110777" sldId="285"/>
        </pc:sldMkLst>
        <pc:spChg chg="mod">
          <ac:chgData name="Murray Ververda" userId="c182d5f6d914c7c5" providerId="LiveId" clId="{23DA96D3-ABFB-41DF-9D4D-DE6DBDE38BBF}" dt="2024-01-18T23:05:33.530" v="1533" actId="207"/>
          <ac:spMkLst>
            <pc:docMk/>
            <pc:sldMk cId="1630110777" sldId="285"/>
            <ac:spMk id="3" creationId="{963AC8EC-EA0D-97DC-A77D-BF3608F21260}"/>
          </ac:spMkLst>
        </pc:spChg>
      </pc:sldChg>
      <pc:sldChg chg="modSp add mod modAnim">
        <pc:chgData name="Murray Ververda" userId="c182d5f6d914c7c5" providerId="LiveId" clId="{23DA96D3-ABFB-41DF-9D4D-DE6DBDE38BBF}" dt="2024-01-18T23:07:06.668" v="1541" actId="115"/>
        <pc:sldMkLst>
          <pc:docMk/>
          <pc:sldMk cId="1975490139" sldId="286"/>
        </pc:sldMkLst>
        <pc:spChg chg="mod">
          <ac:chgData name="Murray Ververda" userId="c182d5f6d914c7c5" providerId="LiveId" clId="{23DA96D3-ABFB-41DF-9D4D-DE6DBDE38BBF}" dt="2024-01-18T23:07:06.668" v="1541" actId="115"/>
          <ac:spMkLst>
            <pc:docMk/>
            <pc:sldMk cId="1975490139" sldId="286"/>
            <ac:spMk id="3" creationId="{963AC8EC-EA0D-97DC-A77D-BF3608F21260}"/>
          </ac:spMkLst>
        </pc:spChg>
      </pc:sldChg>
      <pc:sldChg chg="addSp delSp modSp add mod modAnim">
        <pc:chgData name="Murray Ververda" userId="c182d5f6d914c7c5" providerId="LiveId" clId="{23DA96D3-ABFB-41DF-9D4D-DE6DBDE38BBF}" dt="2024-01-18T23:20:05.226" v="1652"/>
        <pc:sldMkLst>
          <pc:docMk/>
          <pc:sldMk cId="3280522077" sldId="287"/>
        </pc:sldMkLst>
        <pc:spChg chg="mod">
          <ac:chgData name="Murray Ververda" userId="c182d5f6d914c7c5" providerId="LiveId" clId="{23DA96D3-ABFB-41DF-9D4D-DE6DBDE38BBF}" dt="2024-01-18T23:19:53.216" v="1649" actId="207"/>
          <ac:spMkLst>
            <pc:docMk/>
            <pc:sldMk cId="3280522077" sldId="287"/>
            <ac:spMk id="3" creationId="{A6DFFC45-8AE6-C0EE-BEA4-F306872D8D04}"/>
          </ac:spMkLst>
        </pc:spChg>
        <pc:picChg chg="add mod">
          <ac:chgData name="Murray Ververda" userId="c182d5f6d914c7c5" providerId="LiveId" clId="{23DA96D3-ABFB-41DF-9D4D-DE6DBDE38BBF}" dt="2024-01-18T23:19:03.604" v="1644" actId="167"/>
          <ac:picMkLst>
            <pc:docMk/>
            <pc:sldMk cId="3280522077" sldId="287"/>
            <ac:picMk id="4" creationId="{D2243F59-7F70-4EAE-1B48-BCB5C42D7B1B}"/>
          </ac:picMkLst>
        </pc:picChg>
        <pc:picChg chg="del">
          <ac:chgData name="Murray Ververda" userId="c182d5f6d914c7c5" providerId="LiveId" clId="{23DA96D3-ABFB-41DF-9D4D-DE6DBDE38BBF}" dt="2024-01-18T23:18:49.324" v="1639" actId="478"/>
          <ac:picMkLst>
            <pc:docMk/>
            <pc:sldMk cId="3280522077" sldId="287"/>
            <ac:picMk id="8194" creationId="{6D7C606D-45DC-DBDA-6FBC-B99456D21417}"/>
          </ac:picMkLst>
        </pc:picChg>
      </pc:sldChg>
      <pc:sldChg chg="modSp add mod modAnim">
        <pc:chgData name="Murray Ververda" userId="c182d5f6d914c7c5" providerId="LiveId" clId="{23DA96D3-ABFB-41DF-9D4D-DE6DBDE38BBF}" dt="2024-01-18T23:16:11.489" v="1631" actId="207"/>
        <pc:sldMkLst>
          <pc:docMk/>
          <pc:sldMk cId="1290452173" sldId="288"/>
        </pc:sldMkLst>
        <pc:spChg chg="mod">
          <ac:chgData name="Murray Ververda" userId="c182d5f6d914c7c5" providerId="LiveId" clId="{23DA96D3-ABFB-41DF-9D4D-DE6DBDE38BBF}" dt="2024-01-18T23:15:02.972" v="1622" actId="1076"/>
          <ac:spMkLst>
            <pc:docMk/>
            <pc:sldMk cId="1290452173" sldId="288"/>
            <ac:spMk id="2" creationId="{58AB5AE6-A4CB-92EA-2A5D-C32B80AF42F0}"/>
          </ac:spMkLst>
        </pc:spChg>
        <pc:spChg chg="mod">
          <ac:chgData name="Murray Ververda" userId="c182d5f6d914c7c5" providerId="LiveId" clId="{23DA96D3-ABFB-41DF-9D4D-DE6DBDE38BBF}" dt="2024-01-18T23:16:11.489" v="1631" actId="207"/>
          <ac:spMkLst>
            <pc:docMk/>
            <pc:sldMk cId="1290452173" sldId="288"/>
            <ac:spMk id="3" creationId="{A6DFFC45-8AE6-C0EE-BEA4-F306872D8D04}"/>
          </ac:spMkLst>
        </pc:spChg>
      </pc:sldChg>
      <pc:sldChg chg="addSp modSp new mod setFolMasterAnim modAnim">
        <pc:chgData name="Murray Ververda" userId="c182d5f6d914c7c5" providerId="LiveId" clId="{23DA96D3-ABFB-41DF-9D4D-DE6DBDE38BBF}" dt="2024-01-19T00:09:05.720" v="1931"/>
        <pc:sldMkLst>
          <pc:docMk/>
          <pc:sldMk cId="1091205766" sldId="289"/>
        </pc:sldMkLst>
        <pc:spChg chg="mod">
          <ac:chgData name="Murray Ververda" userId="c182d5f6d914c7c5" providerId="LiveId" clId="{23DA96D3-ABFB-41DF-9D4D-DE6DBDE38BBF}" dt="2024-01-19T00:05:34.898" v="1728" actId="20577"/>
          <ac:spMkLst>
            <pc:docMk/>
            <pc:sldMk cId="1091205766" sldId="289"/>
            <ac:spMk id="2" creationId="{A80B4121-E0A0-2D3E-7A4D-23102A964CF4}"/>
          </ac:spMkLst>
        </pc:spChg>
        <pc:spChg chg="mod">
          <ac:chgData name="Murray Ververda" userId="c182d5f6d914c7c5" providerId="LiveId" clId="{23DA96D3-ABFB-41DF-9D4D-DE6DBDE38BBF}" dt="2024-01-19T00:06:42.395" v="1922" actId="14100"/>
          <ac:spMkLst>
            <pc:docMk/>
            <pc:sldMk cId="1091205766" sldId="289"/>
            <ac:spMk id="3" creationId="{CB4DA689-0DF8-8C5F-EC9A-1B22092EB771}"/>
          </ac:spMkLst>
        </pc:spChg>
        <pc:picChg chg="add mod">
          <ac:chgData name="Murray Ververda" userId="c182d5f6d914c7c5" providerId="LiveId" clId="{23DA96D3-ABFB-41DF-9D4D-DE6DBDE38BBF}" dt="2024-01-19T00:08:53.740" v="1928" actId="167"/>
          <ac:picMkLst>
            <pc:docMk/>
            <pc:sldMk cId="1091205766" sldId="289"/>
            <ac:picMk id="9218" creationId="{5D5D0C18-3A3A-6FD6-0549-7AAD80B99D82}"/>
          </ac:picMkLst>
        </pc:picChg>
      </pc:sldChg>
      <pc:sldMasterChg chg="modSldLayout">
        <pc:chgData name="Murray Ververda" userId="c182d5f6d914c7c5" providerId="LiveId" clId="{23DA96D3-ABFB-41DF-9D4D-DE6DBDE38BBF}" dt="2024-01-11T23:58:18.882" v="431" actId="207"/>
        <pc:sldMasterMkLst>
          <pc:docMk/>
          <pc:sldMasterMk cId="1488385422" sldId="2147483660"/>
        </pc:sldMasterMkLst>
        <pc:sldLayoutChg chg="modSp mod setFolMasterAnim modAnim">
          <pc:chgData name="Murray Ververda" userId="c182d5f6d914c7c5" providerId="LiveId" clId="{23DA96D3-ABFB-41DF-9D4D-DE6DBDE38BBF}" dt="2024-01-11T23:58:18.882" v="431" actId="207"/>
          <pc:sldLayoutMkLst>
            <pc:docMk/>
            <pc:sldMasterMk cId="1488385422" sldId="2147483660"/>
            <pc:sldLayoutMk cId="3475141831" sldId="2147483662"/>
          </pc:sldLayoutMkLst>
          <pc:spChg chg="mod">
            <ac:chgData name="Murray Ververda" userId="c182d5f6d914c7c5" providerId="LiveId" clId="{23DA96D3-ABFB-41DF-9D4D-DE6DBDE38BBF}" dt="2024-01-11T23:58:18.882" v="431" actId="207"/>
            <ac:spMkLst>
              <pc:docMk/>
              <pc:sldMasterMk cId="1488385422" sldId="2147483660"/>
              <pc:sldLayoutMk cId="3475141831" sldId="2147483662"/>
              <ac:spMk id="2" creationId="{00000000-0000-0000-0000-000000000000}"/>
            </ac:spMkLst>
          </pc:spChg>
          <pc:spChg chg="mod">
            <ac:chgData name="Murray Ververda" userId="c182d5f6d914c7c5" providerId="LiveId" clId="{23DA96D3-ABFB-41DF-9D4D-DE6DBDE38BBF}" dt="2024-01-11T23:38:08.739" v="105" actId="403"/>
            <ac:spMkLst>
              <pc:docMk/>
              <pc:sldMasterMk cId="1488385422" sldId="2147483660"/>
              <pc:sldLayoutMk cId="3475141831" sldId="2147483662"/>
              <ac:spMk id="3" creationId="{00000000-0000-0000-0000-000000000000}"/>
            </ac:spMkLst>
          </pc:spChg>
        </pc:sldLayoutChg>
      </pc:sldMasterChg>
    </pc:docChg>
  </pc:docChgLst>
  <pc:docChgLst>
    <pc:chgData name="Murray Ververda" userId="c182d5f6d914c7c5" providerId="LiveId" clId="{E4268B77-49B8-41F8-A3EF-F0C27B863CFE}"/>
    <pc:docChg chg="undo redo custSel addSld delSld modSld sldOrd">
      <pc:chgData name="Murray Ververda" userId="c182d5f6d914c7c5" providerId="LiveId" clId="{E4268B77-49B8-41F8-A3EF-F0C27B863CFE}" dt="2024-01-25T20:31:16.473" v="763"/>
      <pc:docMkLst>
        <pc:docMk/>
      </pc:docMkLst>
      <pc:sldChg chg="modSp">
        <pc:chgData name="Murray Ververda" userId="c182d5f6d914c7c5" providerId="LiveId" clId="{E4268B77-49B8-41F8-A3EF-F0C27B863CFE}" dt="2024-01-25T19:13:37.100" v="34" actId="6549"/>
        <pc:sldMkLst>
          <pc:docMk/>
          <pc:sldMk cId="4234361066" sldId="256"/>
        </pc:sldMkLst>
        <pc:spChg chg="mod">
          <ac:chgData name="Murray Ververda" userId="c182d5f6d914c7c5" providerId="LiveId" clId="{E4268B77-49B8-41F8-A3EF-F0C27B863CFE}" dt="2024-01-25T19:13:37.100" v="34" actId="6549"/>
          <ac:spMkLst>
            <pc:docMk/>
            <pc:sldMk cId="4234361066" sldId="256"/>
            <ac:spMk id="3" creationId="{19F12F2D-72F6-7F3F-3A2F-7817CEDCD060}"/>
          </ac:spMkLst>
        </pc:spChg>
      </pc:sldChg>
      <pc:sldChg chg="addSp delSp modSp mod modAnim">
        <pc:chgData name="Murray Ververda" userId="c182d5f6d914c7c5" providerId="LiveId" clId="{E4268B77-49B8-41F8-A3EF-F0C27B863CFE}" dt="2024-01-25T19:22:57.475" v="75" actId="207"/>
        <pc:sldMkLst>
          <pc:docMk/>
          <pc:sldMk cId="4291716534" sldId="257"/>
        </pc:sldMkLst>
        <pc:spChg chg="mod">
          <ac:chgData name="Murray Ververda" userId="c182d5f6d914c7c5" providerId="LiveId" clId="{E4268B77-49B8-41F8-A3EF-F0C27B863CFE}" dt="2024-01-25T19:21:55.757" v="68" actId="1076"/>
          <ac:spMkLst>
            <pc:docMk/>
            <pc:sldMk cId="4291716534" sldId="257"/>
            <ac:spMk id="2" creationId="{7B2C9CEA-3163-E0A9-F735-A958DCB8593C}"/>
          </ac:spMkLst>
        </pc:spChg>
        <pc:spChg chg="mod">
          <ac:chgData name="Murray Ververda" userId="c182d5f6d914c7c5" providerId="LiveId" clId="{E4268B77-49B8-41F8-A3EF-F0C27B863CFE}" dt="2024-01-25T19:22:57.475" v="75" actId="207"/>
          <ac:spMkLst>
            <pc:docMk/>
            <pc:sldMk cId="4291716534" sldId="257"/>
            <ac:spMk id="3" creationId="{B44489E6-5ACC-B27D-E8BA-8A489088A4B2}"/>
          </ac:spMkLst>
        </pc:spChg>
        <pc:picChg chg="add mod">
          <ac:chgData name="Murray Ververda" userId="c182d5f6d914c7c5" providerId="LiveId" clId="{E4268B77-49B8-41F8-A3EF-F0C27B863CFE}" dt="2024-01-25T19:21:43.630" v="66" actId="167"/>
          <ac:picMkLst>
            <pc:docMk/>
            <pc:sldMk cId="4291716534" sldId="257"/>
            <ac:picMk id="1026" creationId="{06A43FF7-FC76-0FD8-D6A7-3884F2120368}"/>
          </ac:picMkLst>
        </pc:picChg>
        <pc:picChg chg="del">
          <ac:chgData name="Murray Ververda" userId="c182d5f6d914c7c5" providerId="LiveId" clId="{E4268B77-49B8-41F8-A3EF-F0C27B863CFE}" dt="2024-01-25T19:14:26.269" v="35" actId="478"/>
          <ac:picMkLst>
            <pc:docMk/>
            <pc:sldMk cId="4291716534" sldId="257"/>
            <ac:picMk id="2052" creationId="{FE95526E-6EB9-943F-E27D-3151D3D92577}"/>
          </ac:picMkLst>
        </pc:picChg>
      </pc:sldChg>
      <pc:sldChg chg="del">
        <pc:chgData name="Murray Ververda" userId="c182d5f6d914c7c5" providerId="LiveId" clId="{E4268B77-49B8-41F8-A3EF-F0C27B863CFE}" dt="2024-01-25T19:23:13.134" v="76" actId="47"/>
        <pc:sldMkLst>
          <pc:docMk/>
          <pc:sldMk cId="524954580" sldId="258"/>
        </pc:sldMkLst>
      </pc:sldChg>
      <pc:sldChg chg="del">
        <pc:chgData name="Murray Ververda" userId="c182d5f6d914c7c5" providerId="LiveId" clId="{E4268B77-49B8-41F8-A3EF-F0C27B863CFE}" dt="2024-01-25T19:23:15.223" v="77" actId="47"/>
        <pc:sldMkLst>
          <pc:docMk/>
          <pc:sldMk cId="96317731" sldId="259"/>
        </pc:sldMkLst>
      </pc:sldChg>
      <pc:sldChg chg="del">
        <pc:chgData name="Murray Ververda" userId="c182d5f6d914c7c5" providerId="LiveId" clId="{E4268B77-49B8-41F8-A3EF-F0C27B863CFE}" dt="2024-01-25T19:23:19.066" v="79" actId="47"/>
        <pc:sldMkLst>
          <pc:docMk/>
          <pc:sldMk cId="1244995004" sldId="263"/>
        </pc:sldMkLst>
      </pc:sldChg>
      <pc:sldChg chg="del">
        <pc:chgData name="Murray Ververda" userId="c182d5f6d914c7c5" providerId="LiveId" clId="{E4268B77-49B8-41F8-A3EF-F0C27B863CFE}" dt="2024-01-25T19:23:20.366" v="80" actId="47"/>
        <pc:sldMkLst>
          <pc:docMk/>
          <pc:sldMk cId="959271594" sldId="265"/>
        </pc:sldMkLst>
      </pc:sldChg>
      <pc:sldChg chg="modSp mod modAnim">
        <pc:chgData name="Murray Ververda" userId="c182d5f6d914c7c5" providerId="LiveId" clId="{E4268B77-49B8-41F8-A3EF-F0C27B863CFE}" dt="2024-01-25T19:30:22.330" v="259" actId="14100"/>
        <pc:sldMkLst>
          <pc:docMk/>
          <pc:sldMk cId="226633351" sldId="266"/>
        </pc:sldMkLst>
        <pc:spChg chg="mod">
          <ac:chgData name="Murray Ververda" userId="c182d5f6d914c7c5" providerId="LiveId" clId="{E4268B77-49B8-41F8-A3EF-F0C27B863CFE}" dt="2024-01-25T19:30:22.330" v="259" actId="14100"/>
          <ac:spMkLst>
            <pc:docMk/>
            <pc:sldMk cId="226633351" sldId="266"/>
            <ac:spMk id="3" creationId="{E130B6DE-F5E3-4E3B-081D-5BD22527960A}"/>
          </ac:spMkLst>
        </pc:spChg>
      </pc:sldChg>
      <pc:sldChg chg="modSp">
        <pc:chgData name="Murray Ververda" userId="c182d5f6d914c7c5" providerId="LiveId" clId="{E4268B77-49B8-41F8-A3EF-F0C27B863CFE}" dt="2024-01-25T19:24:17.410" v="111" actId="20577"/>
        <pc:sldMkLst>
          <pc:docMk/>
          <pc:sldMk cId="4274091017" sldId="267"/>
        </pc:sldMkLst>
        <pc:spChg chg="mod">
          <ac:chgData name="Murray Ververda" userId="c182d5f6d914c7c5" providerId="LiveId" clId="{E4268B77-49B8-41F8-A3EF-F0C27B863CFE}" dt="2024-01-25T19:24:17.410" v="111" actId="20577"/>
          <ac:spMkLst>
            <pc:docMk/>
            <pc:sldMk cId="4274091017" sldId="267"/>
            <ac:spMk id="3" creationId="{10804496-D03D-9344-5B3D-1FEC2C9F4636}"/>
          </ac:spMkLst>
        </pc:spChg>
      </pc:sldChg>
      <pc:sldChg chg="addSp delSp modSp mod modAnim">
        <pc:chgData name="Murray Ververda" userId="c182d5f6d914c7c5" providerId="LiveId" clId="{E4268B77-49B8-41F8-A3EF-F0C27B863CFE}" dt="2024-01-25T19:56:10.207" v="486"/>
        <pc:sldMkLst>
          <pc:docMk/>
          <pc:sldMk cId="3320924245" sldId="268"/>
        </pc:sldMkLst>
        <pc:spChg chg="mod">
          <ac:chgData name="Murray Ververda" userId="c182d5f6d914c7c5" providerId="LiveId" clId="{E4268B77-49B8-41F8-A3EF-F0C27B863CFE}" dt="2024-01-25T19:47:23.852" v="471" actId="20577"/>
          <ac:spMkLst>
            <pc:docMk/>
            <pc:sldMk cId="3320924245" sldId="268"/>
            <ac:spMk id="2" creationId="{6DE6DCF3-AD6A-8B25-FF66-829C1A616888}"/>
          </ac:spMkLst>
        </pc:spChg>
        <pc:spChg chg="mod">
          <ac:chgData name="Murray Ververda" userId="c182d5f6d914c7c5" providerId="LiveId" clId="{E4268B77-49B8-41F8-A3EF-F0C27B863CFE}" dt="2024-01-25T19:55:27.357" v="485" actId="207"/>
          <ac:spMkLst>
            <pc:docMk/>
            <pc:sldMk cId="3320924245" sldId="268"/>
            <ac:spMk id="3" creationId="{AA3CB488-4E99-EEA1-C502-331C40BE0910}"/>
          </ac:spMkLst>
        </pc:spChg>
        <pc:picChg chg="del">
          <ac:chgData name="Murray Ververda" userId="c182d5f6d914c7c5" providerId="LiveId" clId="{E4268B77-49B8-41F8-A3EF-F0C27B863CFE}" dt="2024-01-25T19:46:14.837" v="428" actId="478"/>
          <ac:picMkLst>
            <pc:docMk/>
            <pc:sldMk cId="3320924245" sldId="268"/>
            <ac:picMk id="2052" creationId="{1FF71AFD-B389-3321-2A31-0BCE4F4F9B3A}"/>
          </ac:picMkLst>
        </pc:picChg>
        <pc:picChg chg="add mod">
          <ac:chgData name="Murray Ververda" userId="c182d5f6d914c7c5" providerId="LiveId" clId="{E4268B77-49B8-41F8-A3EF-F0C27B863CFE}" dt="2024-01-25T19:50:10.347" v="479" actId="167"/>
          <ac:picMkLst>
            <pc:docMk/>
            <pc:sldMk cId="3320924245" sldId="268"/>
            <ac:picMk id="4098" creationId="{98590CF1-F420-BF97-B4A7-31C13F4561AF}"/>
          </ac:picMkLst>
        </pc:picChg>
      </pc:sldChg>
      <pc:sldChg chg="addSp delSp modSp mod modAnim">
        <pc:chgData name="Murray Ververda" userId="c182d5f6d914c7c5" providerId="LiveId" clId="{E4268B77-49B8-41F8-A3EF-F0C27B863CFE}" dt="2024-01-25T20:02:10.605" v="567" actId="115"/>
        <pc:sldMkLst>
          <pc:docMk/>
          <pc:sldMk cId="704451349" sldId="269"/>
        </pc:sldMkLst>
        <pc:spChg chg="mod">
          <ac:chgData name="Murray Ververda" userId="c182d5f6d914c7c5" providerId="LiveId" clId="{E4268B77-49B8-41F8-A3EF-F0C27B863CFE}" dt="2024-01-25T19:58:08.587" v="520" actId="20577"/>
          <ac:spMkLst>
            <pc:docMk/>
            <pc:sldMk cId="704451349" sldId="269"/>
            <ac:spMk id="2" creationId="{36E95775-0565-C579-ECDF-79A492D1B2D9}"/>
          </ac:spMkLst>
        </pc:spChg>
        <pc:spChg chg="mod">
          <ac:chgData name="Murray Ververda" userId="c182d5f6d914c7c5" providerId="LiveId" clId="{E4268B77-49B8-41F8-A3EF-F0C27B863CFE}" dt="2024-01-25T20:02:10.605" v="567" actId="115"/>
          <ac:spMkLst>
            <pc:docMk/>
            <pc:sldMk cId="704451349" sldId="269"/>
            <ac:spMk id="3" creationId="{963AC8EC-EA0D-97DC-A77D-BF3608F21260}"/>
          </ac:spMkLst>
        </pc:spChg>
        <pc:picChg chg="del">
          <ac:chgData name="Murray Ververda" userId="c182d5f6d914c7c5" providerId="LiveId" clId="{E4268B77-49B8-41F8-A3EF-F0C27B863CFE}" dt="2024-01-25T19:57:27.237" v="490" actId="478"/>
          <ac:picMkLst>
            <pc:docMk/>
            <pc:sldMk cId="704451349" sldId="269"/>
            <ac:picMk id="3074" creationId="{C897FCF8-6B8E-5211-A942-0A73B324B900}"/>
          </ac:picMkLst>
        </pc:picChg>
        <pc:picChg chg="add mod">
          <ac:chgData name="Murray Ververda" userId="c182d5f6d914c7c5" providerId="LiveId" clId="{E4268B77-49B8-41F8-A3EF-F0C27B863CFE}" dt="2024-01-25T20:00:34.890" v="535" actId="1076"/>
          <ac:picMkLst>
            <pc:docMk/>
            <pc:sldMk cId="704451349" sldId="269"/>
            <ac:picMk id="7170" creationId="{551D6F03-A2FC-9A40-4218-F2E51EF79E8B}"/>
          </ac:picMkLst>
        </pc:picChg>
      </pc:sldChg>
      <pc:sldChg chg="del">
        <pc:chgData name="Murray Ververda" userId="c182d5f6d914c7c5" providerId="LiveId" clId="{E4268B77-49B8-41F8-A3EF-F0C27B863CFE}" dt="2024-01-25T20:13:37.996" v="733" actId="47"/>
        <pc:sldMkLst>
          <pc:docMk/>
          <pc:sldMk cId="1077766432" sldId="270"/>
        </pc:sldMkLst>
      </pc:sldChg>
      <pc:sldChg chg="del">
        <pc:chgData name="Murray Ververda" userId="c182d5f6d914c7c5" providerId="LiveId" clId="{E4268B77-49B8-41F8-A3EF-F0C27B863CFE}" dt="2024-01-25T20:13:38.467" v="734" actId="47"/>
        <pc:sldMkLst>
          <pc:docMk/>
          <pc:sldMk cId="1090487322" sldId="271"/>
        </pc:sldMkLst>
      </pc:sldChg>
      <pc:sldChg chg="del">
        <pc:chgData name="Murray Ververda" userId="c182d5f6d914c7c5" providerId="LiveId" clId="{E4268B77-49B8-41F8-A3EF-F0C27B863CFE}" dt="2024-01-25T20:13:44.947" v="738" actId="47"/>
        <pc:sldMkLst>
          <pc:docMk/>
          <pc:sldMk cId="1163901934" sldId="276"/>
        </pc:sldMkLst>
      </pc:sldChg>
      <pc:sldChg chg="modSp mod modAnim">
        <pc:chgData name="Murray Ververda" userId="c182d5f6d914c7c5" providerId="LiveId" clId="{E4268B77-49B8-41F8-A3EF-F0C27B863CFE}" dt="2024-01-25T20:15:51.564" v="755"/>
        <pc:sldMkLst>
          <pc:docMk/>
          <pc:sldMk cId="4267943304" sldId="277"/>
        </pc:sldMkLst>
        <pc:spChg chg="mod">
          <ac:chgData name="Murray Ververda" userId="c182d5f6d914c7c5" providerId="LiveId" clId="{E4268B77-49B8-41F8-A3EF-F0C27B863CFE}" dt="2024-01-25T20:15:13.353" v="751" actId="207"/>
          <ac:spMkLst>
            <pc:docMk/>
            <pc:sldMk cId="4267943304" sldId="277"/>
            <ac:spMk id="3" creationId="{42BE3212-9141-9A29-FA7E-BFBA30668EC5}"/>
          </ac:spMkLst>
        </pc:spChg>
      </pc:sldChg>
      <pc:sldChg chg="ord">
        <pc:chgData name="Murray Ververda" userId="c182d5f6d914c7c5" providerId="LiveId" clId="{E4268B77-49B8-41F8-A3EF-F0C27B863CFE}" dt="2024-01-25T20:13:22.623" v="731"/>
        <pc:sldMkLst>
          <pc:docMk/>
          <pc:sldMk cId="909492891" sldId="278"/>
        </pc:sldMkLst>
      </pc:sldChg>
      <pc:sldChg chg="modSp modAnim">
        <pc:chgData name="Murray Ververda" userId="c182d5f6d914c7c5" providerId="LiveId" clId="{E4268B77-49B8-41F8-A3EF-F0C27B863CFE}" dt="2024-01-25T20:16:45.997" v="760" actId="207"/>
        <pc:sldMkLst>
          <pc:docMk/>
          <pc:sldMk cId="503689690" sldId="279"/>
        </pc:sldMkLst>
        <pc:spChg chg="mod">
          <ac:chgData name="Murray Ververda" userId="c182d5f6d914c7c5" providerId="LiveId" clId="{E4268B77-49B8-41F8-A3EF-F0C27B863CFE}" dt="2024-01-25T20:16:45.997" v="760" actId="207"/>
          <ac:spMkLst>
            <pc:docMk/>
            <pc:sldMk cId="503689690" sldId="279"/>
            <ac:spMk id="3" creationId="{49CFDFDB-C3B3-061D-D625-C6EB735D1836}"/>
          </ac:spMkLst>
        </pc:spChg>
      </pc:sldChg>
      <pc:sldChg chg="del">
        <pc:chgData name="Murray Ververda" userId="c182d5f6d914c7c5" providerId="LiveId" clId="{E4268B77-49B8-41F8-A3EF-F0C27B863CFE}" dt="2024-01-25T19:23:16.459" v="78" actId="47"/>
        <pc:sldMkLst>
          <pc:docMk/>
          <pc:sldMk cId="1864153169" sldId="281"/>
        </pc:sldMkLst>
      </pc:sldChg>
      <pc:sldChg chg="del">
        <pc:chgData name="Murray Ververda" userId="c182d5f6d914c7c5" providerId="LiveId" clId="{E4268B77-49B8-41F8-A3EF-F0C27B863CFE}" dt="2024-01-25T19:23:20.906" v="81" actId="47"/>
        <pc:sldMkLst>
          <pc:docMk/>
          <pc:sldMk cId="2916325792" sldId="282"/>
        </pc:sldMkLst>
      </pc:sldChg>
      <pc:sldChg chg="del">
        <pc:chgData name="Murray Ververda" userId="c182d5f6d914c7c5" providerId="LiveId" clId="{E4268B77-49B8-41F8-A3EF-F0C27B863CFE}" dt="2024-01-25T19:23:22.177" v="82" actId="47"/>
        <pc:sldMkLst>
          <pc:docMk/>
          <pc:sldMk cId="3111041893" sldId="283"/>
        </pc:sldMkLst>
      </pc:sldChg>
      <pc:sldChg chg="addSp delSp modSp mod modAnim">
        <pc:chgData name="Murray Ververda" userId="c182d5f6d914c7c5" providerId="LiveId" clId="{E4268B77-49B8-41F8-A3EF-F0C27B863CFE}" dt="2024-01-25T20:08:16.588" v="683" actId="115"/>
        <pc:sldMkLst>
          <pc:docMk/>
          <pc:sldMk cId="3838338829" sldId="284"/>
        </pc:sldMkLst>
        <pc:spChg chg="mod">
          <ac:chgData name="Murray Ververda" userId="c182d5f6d914c7c5" providerId="LiveId" clId="{E4268B77-49B8-41F8-A3EF-F0C27B863CFE}" dt="2024-01-25T20:02:47.731" v="635" actId="14100"/>
          <ac:spMkLst>
            <pc:docMk/>
            <pc:sldMk cId="3838338829" sldId="284"/>
            <ac:spMk id="2" creationId="{36E95775-0565-C579-ECDF-79A492D1B2D9}"/>
          </ac:spMkLst>
        </pc:spChg>
        <pc:spChg chg="mod">
          <ac:chgData name="Murray Ververda" userId="c182d5f6d914c7c5" providerId="LiveId" clId="{E4268B77-49B8-41F8-A3EF-F0C27B863CFE}" dt="2024-01-25T20:08:16.588" v="683" actId="115"/>
          <ac:spMkLst>
            <pc:docMk/>
            <pc:sldMk cId="3838338829" sldId="284"/>
            <ac:spMk id="3" creationId="{963AC8EC-EA0D-97DC-A77D-BF3608F21260}"/>
          </ac:spMkLst>
        </pc:spChg>
        <pc:picChg chg="del">
          <ac:chgData name="Murray Ververda" userId="c182d5f6d914c7c5" providerId="LiveId" clId="{E4268B77-49B8-41F8-A3EF-F0C27B863CFE}" dt="2024-01-25T20:02:50.157" v="636" actId="478"/>
          <ac:picMkLst>
            <pc:docMk/>
            <pc:sldMk cId="3838338829" sldId="284"/>
            <ac:picMk id="4098" creationId="{8BEC1E9D-30AB-6BFA-CD79-E58C643D5E5F}"/>
          </ac:picMkLst>
        </pc:picChg>
        <pc:picChg chg="add mod">
          <ac:chgData name="Murray Ververda" userId="c182d5f6d914c7c5" providerId="LiveId" clId="{E4268B77-49B8-41F8-A3EF-F0C27B863CFE}" dt="2024-01-25T20:05:13.866" v="646" actId="167"/>
          <ac:picMkLst>
            <pc:docMk/>
            <pc:sldMk cId="3838338829" sldId="284"/>
            <ac:picMk id="9218" creationId="{6CD8EA0C-D8AD-F5F3-2AB8-96D675C6149F}"/>
          </ac:picMkLst>
        </pc:picChg>
      </pc:sldChg>
      <pc:sldChg chg="addSp delSp modSp mod modAnim">
        <pc:chgData name="Murray Ververda" userId="c182d5f6d914c7c5" providerId="LiveId" clId="{E4268B77-49B8-41F8-A3EF-F0C27B863CFE}" dt="2024-01-25T20:12:51.537" v="729"/>
        <pc:sldMkLst>
          <pc:docMk/>
          <pc:sldMk cId="1630110777" sldId="285"/>
        </pc:sldMkLst>
        <pc:spChg chg="mod">
          <ac:chgData name="Murray Ververda" userId="c182d5f6d914c7c5" providerId="LiveId" clId="{E4268B77-49B8-41F8-A3EF-F0C27B863CFE}" dt="2024-01-25T20:10:44.127" v="713" actId="20577"/>
          <ac:spMkLst>
            <pc:docMk/>
            <pc:sldMk cId="1630110777" sldId="285"/>
            <ac:spMk id="2" creationId="{36E95775-0565-C579-ECDF-79A492D1B2D9}"/>
          </ac:spMkLst>
        </pc:spChg>
        <pc:spChg chg="mod">
          <ac:chgData name="Murray Ververda" userId="c182d5f6d914c7c5" providerId="LiveId" clId="{E4268B77-49B8-41F8-A3EF-F0C27B863CFE}" dt="2024-01-25T20:12:35.213" v="726" actId="207"/>
          <ac:spMkLst>
            <pc:docMk/>
            <pc:sldMk cId="1630110777" sldId="285"/>
            <ac:spMk id="3" creationId="{963AC8EC-EA0D-97DC-A77D-BF3608F21260}"/>
          </ac:spMkLst>
        </pc:spChg>
        <pc:picChg chg="del">
          <ac:chgData name="Murray Ververda" userId="c182d5f6d914c7c5" providerId="LiveId" clId="{E4268B77-49B8-41F8-A3EF-F0C27B863CFE}" dt="2024-01-25T20:10:22.605" v="691" actId="478"/>
          <ac:picMkLst>
            <pc:docMk/>
            <pc:sldMk cId="1630110777" sldId="285"/>
            <ac:picMk id="4098" creationId="{8BEC1E9D-30AB-6BFA-CD79-E58C643D5E5F}"/>
          </ac:picMkLst>
        </pc:picChg>
        <pc:picChg chg="add mod">
          <ac:chgData name="Murray Ververda" userId="c182d5f6d914c7c5" providerId="LiveId" clId="{E4268B77-49B8-41F8-A3EF-F0C27B863CFE}" dt="2024-01-25T20:12:28.249" v="725" actId="167"/>
          <ac:picMkLst>
            <pc:docMk/>
            <pc:sldMk cId="1630110777" sldId="285"/>
            <ac:picMk id="10242" creationId="{5BF7A65E-F412-0B50-D684-2F988F6B1774}"/>
          </ac:picMkLst>
        </pc:picChg>
      </pc:sldChg>
      <pc:sldChg chg="del">
        <pc:chgData name="Murray Ververda" userId="c182d5f6d914c7c5" providerId="LiveId" clId="{E4268B77-49B8-41F8-A3EF-F0C27B863CFE}" dt="2024-01-25T20:13:37.490" v="732" actId="47"/>
        <pc:sldMkLst>
          <pc:docMk/>
          <pc:sldMk cId="1975490139" sldId="286"/>
        </pc:sldMkLst>
      </pc:sldChg>
      <pc:sldChg chg="del">
        <pc:chgData name="Murray Ververda" userId="c182d5f6d914c7c5" providerId="LiveId" clId="{E4268B77-49B8-41F8-A3EF-F0C27B863CFE}" dt="2024-01-25T20:13:38.979" v="735" actId="47"/>
        <pc:sldMkLst>
          <pc:docMk/>
          <pc:sldMk cId="3280522077" sldId="287"/>
        </pc:sldMkLst>
      </pc:sldChg>
      <pc:sldChg chg="del">
        <pc:chgData name="Murray Ververda" userId="c182d5f6d914c7c5" providerId="LiveId" clId="{E4268B77-49B8-41F8-A3EF-F0C27B863CFE}" dt="2024-01-25T20:13:39.545" v="736" actId="47"/>
        <pc:sldMkLst>
          <pc:docMk/>
          <pc:sldMk cId="1290452173" sldId="288"/>
        </pc:sldMkLst>
      </pc:sldChg>
      <pc:sldChg chg="del">
        <pc:chgData name="Murray Ververda" userId="c182d5f6d914c7c5" providerId="LiveId" clId="{E4268B77-49B8-41F8-A3EF-F0C27B863CFE}" dt="2024-01-25T20:13:40.253" v="737" actId="47"/>
        <pc:sldMkLst>
          <pc:docMk/>
          <pc:sldMk cId="1091205766" sldId="289"/>
        </pc:sldMkLst>
      </pc:sldChg>
      <pc:sldChg chg="addSp modSp new mod setFolMasterAnim modAnim">
        <pc:chgData name="Murray Ververda" userId="c182d5f6d914c7c5" providerId="LiveId" clId="{E4268B77-49B8-41F8-A3EF-F0C27B863CFE}" dt="2024-01-25T19:28:59.035" v="161" actId="207"/>
        <pc:sldMkLst>
          <pc:docMk/>
          <pc:sldMk cId="217199476" sldId="290"/>
        </pc:sldMkLst>
        <pc:spChg chg="mod">
          <ac:chgData name="Murray Ververda" userId="c182d5f6d914c7c5" providerId="LiveId" clId="{E4268B77-49B8-41F8-A3EF-F0C27B863CFE}" dt="2024-01-25T19:26:24.003" v="149" actId="20577"/>
          <ac:spMkLst>
            <pc:docMk/>
            <pc:sldMk cId="217199476" sldId="290"/>
            <ac:spMk id="2" creationId="{8F3444A7-E340-A99E-FA37-A22BD5B30233}"/>
          </ac:spMkLst>
        </pc:spChg>
        <pc:spChg chg="mod">
          <ac:chgData name="Murray Ververda" userId="c182d5f6d914c7c5" providerId="LiveId" clId="{E4268B77-49B8-41F8-A3EF-F0C27B863CFE}" dt="2024-01-25T19:28:59.035" v="161" actId="207"/>
          <ac:spMkLst>
            <pc:docMk/>
            <pc:sldMk cId="217199476" sldId="290"/>
            <ac:spMk id="3" creationId="{4DD59DAA-89DF-0636-D6A5-56A9B03F07D3}"/>
          </ac:spMkLst>
        </pc:spChg>
        <pc:picChg chg="add mod">
          <ac:chgData name="Murray Ververda" userId="c182d5f6d914c7c5" providerId="LiveId" clId="{E4268B77-49B8-41F8-A3EF-F0C27B863CFE}" dt="2024-01-25T19:27:31.298" v="154" actId="167"/>
          <ac:picMkLst>
            <pc:docMk/>
            <pc:sldMk cId="217199476" sldId="290"/>
            <ac:picMk id="2050" creationId="{9A38B3E4-B664-7170-CB08-61FD10E16A55}"/>
          </ac:picMkLst>
        </pc:picChg>
      </pc:sldChg>
      <pc:sldChg chg="addSp modSp new mod setFolMasterAnim modAnim">
        <pc:chgData name="Murray Ververda" userId="c182d5f6d914c7c5" providerId="LiveId" clId="{E4268B77-49B8-41F8-A3EF-F0C27B863CFE}" dt="2024-01-25T19:37:39.252" v="306" actId="114"/>
        <pc:sldMkLst>
          <pc:docMk/>
          <pc:sldMk cId="4243693450" sldId="291"/>
        </pc:sldMkLst>
        <pc:spChg chg="mod">
          <ac:chgData name="Murray Ververda" userId="c182d5f6d914c7c5" providerId="LiveId" clId="{E4268B77-49B8-41F8-A3EF-F0C27B863CFE}" dt="2024-01-25T19:31:22.629" v="270" actId="20577"/>
          <ac:spMkLst>
            <pc:docMk/>
            <pc:sldMk cId="4243693450" sldId="291"/>
            <ac:spMk id="2" creationId="{95C1146A-F865-90A7-6728-33B956E2CF2C}"/>
          </ac:spMkLst>
        </pc:spChg>
        <pc:spChg chg="mod">
          <ac:chgData name="Murray Ververda" userId="c182d5f6d914c7c5" providerId="LiveId" clId="{E4268B77-49B8-41F8-A3EF-F0C27B863CFE}" dt="2024-01-25T19:37:39.252" v="306" actId="114"/>
          <ac:spMkLst>
            <pc:docMk/>
            <pc:sldMk cId="4243693450" sldId="291"/>
            <ac:spMk id="3" creationId="{97618D40-C8A6-F047-F88D-2B5E8778915F}"/>
          </ac:spMkLst>
        </pc:spChg>
        <pc:picChg chg="add mod">
          <ac:chgData name="Murray Ververda" userId="c182d5f6d914c7c5" providerId="LiveId" clId="{E4268B77-49B8-41F8-A3EF-F0C27B863CFE}" dt="2024-01-25T19:35:30.431" v="284" actId="167"/>
          <ac:picMkLst>
            <pc:docMk/>
            <pc:sldMk cId="4243693450" sldId="291"/>
            <ac:picMk id="3074" creationId="{9D16F1AC-D81F-6BF8-C202-30395B6886CB}"/>
          </ac:picMkLst>
        </pc:picChg>
      </pc:sldChg>
      <pc:sldChg chg="modSp add mod modAnim">
        <pc:chgData name="Murray Ververda" userId="c182d5f6d914c7c5" providerId="LiveId" clId="{E4268B77-49B8-41F8-A3EF-F0C27B863CFE}" dt="2024-01-25T20:31:16.473" v="763"/>
        <pc:sldMkLst>
          <pc:docMk/>
          <pc:sldMk cId="3776738980" sldId="292"/>
        </pc:sldMkLst>
        <pc:spChg chg="mod">
          <ac:chgData name="Murray Ververda" userId="c182d5f6d914c7c5" providerId="LiveId" clId="{E4268B77-49B8-41F8-A3EF-F0C27B863CFE}" dt="2024-01-25T19:37:33.047" v="305" actId="114"/>
          <ac:spMkLst>
            <pc:docMk/>
            <pc:sldMk cId="3776738980" sldId="292"/>
            <ac:spMk id="3" creationId="{97618D40-C8A6-F047-F88D-2B5E8778915F}"/>
          </ac:spMkLst>
        </pc:spChg>
      </pc:sldChg>
      <pc:sldChg chg="modSp add mod modAnim">
        <pc:chgData name="Murray Ververda" userId="c182d5f6d914c7c5" providerId="LiveId" clId="{E4268B77-49B8-41F8-A3EF-F0C27B863CFE}" dt="2024-01-25T19:38:43.491" v="313" actId="1076"/>
        <pc:sldMkLst>
          <pc:docMk/>
          <pc:sldMk cId="4016982997" sldId="293"/>
        </pc:sldMkLst>
        <pc:spChg chg="mod">
          <ac:chgData name="Murray Ververda" userId="c182d5f6d914c7c5" providerId="LiveId" clId="{E4268B77-49B8-41F8-A3EF-F0C27B863CFE}" dt="2024-01-25T19:38:43.491" v="313" actId="1076"/>
          <ac:spMkLst>
            <pc:docMk/>
            <pc:sldMk cId="4016982997" sldId="293"/>
            <ac:spMk id="3" creationId="{97618D40-C8A6-F047-F88D-2B5E8778915F}"/>
          </ac:spMkLst>
        </pc:spChg>
      </pc:sldChg>
      <pc:sldChg chg="addSp modSp new mod setFolMasterAnim modAnim">
        <pc:chgData name="Murray Ververda" userId="c182d5f6d914c7c5" providerId="LiveId" clId="{E4268B77-49B8-41F8-A3EF-F0C27B863CFE}" dt="2024-01-25T19:41:09.711" v="341"/>
        <pc:sldMkLst>
          <pc:docMk/>
          <pc:sldMk cId="560085407" sldId="294"/>
        </pc:sldMkLst>
        <pc:spChg chg="mod">
          <ac:chgData name="Murray Ververda" userId="c182d5f6d914c7c5" providerId="LiveId" clId="{E4268B77-49B8-41F8-A3EF-F0C27B863CFE}" dt="2024-01-25T19:39:08.602" v="325" actId="20577"/>
          <ac:spMkLst>
            <pc:docMk/>
            <pc:sldMk cId="560085407" sldId="294"/>
            <ac:spMk id="2" creationId="{9AC43D7E-214E-FF86-AAF5-581CD1948F16}"/>
          </ac:spMkLst>
        </pc:spChg>
        <pc:spChg chg="mod">
          <ac:chgData name="Murray Ververda" userId="c182d5f6d914c7c5" providerId="LiveId" clId="{E4268B77-49B8-41F8-A3EF-F0C27B863CFE}" dt="2024-01-25T19:39:30.525" v="330"/>
          <ac:spMkLst>
            <pc:docMk/>
            <pc:sldMk cId="560085407" sldId="294"/>
            <ac:spMk id="3" creationId="{AB2CE813-2BA1-7BA2-1784-E88345108463}"/>
          </ac:spMkLst>
        </pc:spChg>
        <pc:picChg chg="add mod ord">
          <ac:chgData name="Murray Ververda" userId="c182d5f6d914c7c5" providerId="LiveId" clId="{E4268B77-49B8-41F8-A3EF-F0C27B863CFE}" dt="2024-01-25T19:40:53.992" v="336" actId="167"/>
          <ac:picMkLst>
            <pc:docMk/>
            <pc:sldMk cId="560085407" sldId="294"/>
            <ac:picMk id="5" creationId="{CA481843-F266-435E-FF98-6C37C2F887E8}"/>
          </ac:picMkLst>
        </pc:picChg>
      </pc:sldChg>
      <pc:sldChg chg="addSp modSp new mod setFolMasterAnim modAnim">
        <pc:chgData name="Murray Ververda" userId="c182d5f6d914c7c5" providerId="LiveId" clId="{E4268B77-49B8-41F8-A3EF-F0C27B863CFE}" dt="2024-01-25T19:43:47.079" v="403"/>
        <pc:sldMkLst>
          <pc:docMk/>
          <pc:sldMk cId="95497275" sldId="295"/>
        </pc:sldMkLst>
        <pc:spChg chg="mod">
          <ac:chgData name="Murray Ververda" userId="c182d5f6d914c7c5" providerId="LiveId" clId="{E4268B77-49B8-41F8-A3EF-F0C27B863CFE}" dt="2024-01-25T19:41:53.875" v="384" actId="20577"/>
          <ac:spMkLst>
            <pc:docMk/>
            <pc:sldMk cId="95497275" sldId="295"/>
            <ac:spMk id="2" creationId="{B460FA14-9942-0AFF-A5C1-EFF0EE908A26}"/>
          </ac:spMkLst>
        </pc:spChg>
        <pc:spChg chg="mod">
          <ac:chgData name="Murray Ververda" userId="c182d5f6d914c7c5" providerId="LiveId" clId="{E4268B77-49B8-41F8-A3EF-F0C27B863CFE}" dt="2024-01-25T19:42:46.354" v="392" actId="14100"/>
          <ac:spMkLst>
            <pc:docMk/>
            <pc:sldMk cId="95497275" sldId="295"/>
            <ac:spMk id="3" creationId="{87408151-148E-E214-DF31-C5C8B8781DC4}"/>
          </ac:spMkLst>
        </pc:spChg>
        <pc:picChg chg="add mod ord">
          <ac:chgData name="Murray Ververda" userId="c182d5f6d914c7c5" providerId="LiveId" clId="{E4268B77-49B8-41F8-A3EF-F0C27B863CFE}" dt="2024-01-25T19:43:27.937" v="398" actId="167"/>
          <ac:picMkLst>
            <pc:docMk/>
            <pc:sldMk cId="95497275" sldId="295"/>
            <ac:picMk id="5" creationId="{B6A50347-0BDD-044B-D74F-6E6559954339}"/>
          </ac:picMkLst>
        </pc:picChg>
      </pc:sldChg>
      <pc:sldChg chg="modSp add modAnim">
        <pc:chgData name="Murray Ververda" userId="c182d5f6d914c7c5" providerId="LiveId" clId="{E4268B77-49B8-41F8-A3EF-F0C27B863CFE}" dt="2024-01-25T19:45:34.892" v="427" actId="20577"/>
        <pc:sldMkLst>
          <pc:docMk/>
          <pc:sldMk cId="2196005469" sldId="296"/>
        </pc:sldMkLst>
        <pc:spChg chg="mod">
          <ac:chgData name="Murray Ververda" userId="c182d5f6d914c7c5" providerId="LiveId" clId="{E4268B77-49B8-41F8-A3EF-F0C27B863CFE}" dt="2024-01-25T19:44:17.896" v="409" actId="20577"/>
          <ac:spMkLst>
            <pc:docMk/>
            <pc:sldMk cId="2196005469" sldId="296"/>
            <ac:spMk id="2" creationId="{9AC43D7E-214E-FF86-AAF5-581CD1948F16}"/>
          </ac:spMkLst>
        </pc:spChg>
        <pc:spChg chg="mod">
          <ac:chgData name="Murray Ververda" userId="c182d5f6d914c7c5" providerId="LiveId" clId="{E4268B77-49B8-41F8-A3EF-F0C27B863CFE}" dt="2024-01-25T19:45:34.892" v="427" actId="20577"/>
          <ac:spMkLst>
            <pc:docMk/>
            <pc:sldMk cId="2196005469" sldId="296"/>
            <ac:spMk id="3" creationId="{AB2CE813-2BA1-7BA2-1784-E88345108463}"/>
          </ac:spMkLst>
        </pc:spChg>
      </pc:sldChg>
      <pc:sldChg chg="modSp add mod modAnim">
        <pc:chgData name="Murray Ververda" userId="c182d5f6d914c7c5" providerId="LiveId" clId="{E4268B77-49B8-41F8-A3EF-F0C27B863CFE}" dt="2024-01-25T19:56:37.133" v="489" actId="207"/>
        <pc:sldMkLst>
          <pc:docMk/>
          <pc:sldMk cId="1087999130" sldId="297"/>
        </pc:sldMkLst>
        <pc:spChg chg="mod">
          <ac:chgData name="Murray Ververda" userId="c182d5f6d914c7c5" providerId="LiveId" clId="{E4268B77-49B8-41F8-A3EF-F0C27B863CFE}" dt="2024-01-25T19:56:37.133" v="489" actId="207"/>
          <ac:spMkLst>
            <pc:docMk/>
            <pc:sldMk cId="1087999130" sldId="297"/>
            <ac:spMk id="3" creationId="{AA3CB488-4E99-EEA1-C502-331C40BE0910}"/>
          </ac:spMkLst>
        </pc:spChg>
      </pc:sldChg>
      <pc:sldChg chg="modSp add mod modAnim">
        <pc:chgData name="Murray Ververda" userId="c182d5f6d914c7c5" providerId="LiveId" clId="{E4268B77-49B8-41F8-A3EF-F0C27B863CFE}" dt="2024-01-25T20:09:34.435" v="688" actId="115"/>
        <pc:sldMkLst>
          <pc:docMk/>
          <pc:sldMk cId="64093223" sldId="298"/>
        </pc:sldMkLst>
        <pc:spChg chg="mod">
          <ac:chgData name="Murray Ververda" userId="c182d5f6d914c7c5" providerId="LiveId" clId="{E4268B77-49B8-41F8-A3EF-F0C27B863CFE}" dt="2024-01-25T20:06:19.160" v="669" actId="27636"/>
          <ac:spMkLst>
            <pc:docMk/>
            <pc:sldMk cId="64093223" sldId="298"/>
            <ac:spMk id="2" creationId="{36E95775-0565-C579-ECDF-79A492D1B2D9}"/>
          </ac:spMkLst>
        </pc:spChg>
        <pc:spChg chg="mod">
          <ac:chgData name="Murray Ververda" userId="c182d5f6d914c7c5" providerId="LiveId" clId="{E4268B77-49B8-41F8-A3EF-F0C27B863CFE}" dt="2024-01-25T20:09:34.435" v="688" actId="115"/>
          <ac:spMkLst>
            <pc:docMk/>
            <pc:sldMk cId="64093223" sldId="298"/>
            <ac:spMk id="3" creationId="{963AC8EC-EA0D-97DC-A77D-BF3608F21260}"/>
          </ac:spMkLst>
        </pc:spChg>
      </pc:sldChg>
      <pc:sldChg chg="modSp add mod modAnim">
        <pc:chgData name="Murray Ververda" userId="c182d5f6d914c7c5" providerId="LiveId" clId="{E4268B77-49B8-41F8-A3EF-F0C27B863CFE}" dt="2024-01-25T20:10:09.883" v="690" actId="207"/>
        <pc:sldMkLst>
          <pc:docMk/>
          <pc:sldMk cId="1634717042" sldId="299"/>
        </pc:sldMkLst>
        <pc:spChg chg="mod">
          <ac:chgData name="Murray Ververda" userId="c182d5f6d914c7c5" providerId="LiveId" clId="{E4268B77-49B8-41F8-A3EF-F0C27B863CFE}" dt="2024-01-25T20:10:09.883" v="690" actId="207"/>
          <ac:spMkLst>
            <pc:docMk/>
            <pc:sldMk cId="1634717042" sldId="299"/>
            <ac:spMk id="3" creationId="{963AC8EC-EA0D-97DC-A77D-BF3608F21260}"/>
          </ac:spMkLst>
        </pc:spChg>
      </pc:sldChg>
    </pc:docChg>
  </pc:docChgLst>
  <pc:docChgLst>
    <pc:chgData name="Murray Ververda" userId="c182d5f6d914c7c5" providerId="LiveId" clId="{16215B32-F3AA-445D-807D-0E30E6E99A8A}"/>
    <pc:docChg chg="undo redo custSel addSld delSld modSld sldOrd">
      <pc:chgData name="Murray Ververda" userId="c182d5f6d914c7c5" providerId="LiveId" clId="{16215B32-F3AA-445D-807D-0E30E6E99A8A}" dt="2024-02-01T22:22:17.156" v="657"/>
      <pc:docMkLst>
        <pc:docMk/>
      </pc:docMkLst>
      <pc:sldChg chg="modSp">
        <pc:chgData name="Murray Ververda" userId="c182d5f6d914c7c5" providerId="LiveId" clId="{16215B32-F3AA-445D-807D-0E30E6E99A8A}" dt="2024-02-01T20:42:41.556" v="44" actId="20577"/>
        <pc:sldMkLst>
          <pc:docMk/>
          <pc:sldMk cId="4234361066" sldId="256"/>
        </pc:sldMkLst>
        <pc:spChg chg="mod">
          <ac:chgData name="Murray Ververda" userId="c182d5f6d914c7c5" providerId="LiveId" clId="{16215B32-F3AA-445D-807D-0E30E6E99A8A}" dt="2024-02-01T20:42:41.556" v="44" actId="20577"/>
          <ac:spMkLst>
            <pc:docMk/>
            <pc:sldMk cId="4234361066" sldId="256"/>
            <ac:spMk id="3" creationId="{19F12F2D-72F6-7F3F-3A2F-7817CEDCD060}"/>
          </ac:spMkLst>
        </pc:spChg>
      </pc:sldChg>
      <pc:sldChg chg="addSp delSp modSp mod modAnim">
        <pc:chgData name="Murray Ververda" userId="c182d5f6d914c7c5" providerId="LiveId" clId="{16215B32-F3AA-445D-807D-0E30E6E99A8A}" dt="2024-02-01T21:03:27.172" v="234"/>
        <pc:sldMkLst>
          <pc:docMk/>
          <pc:sldMk cId="4291716534" sldId="257"/>
        </pc:sldMkLst>
        <pc:spChg chg="mod">
          <ac:chgData name="Murray Ververda" userId="c182d5f6d914c7c5" providerId="LiveId" clId="{16215B32-F3AA-445D-807D-0E30E6E99A8A}" dt="2024-02-01T20:58:47.972" v="172" actId="5793"/>
          <ac:spMkLst>
            <pc:docMk/>
            <pc:sldMk cId="4291716534" sldId="257"/>
            <ac:spMk id="2" creationId="{7B2C9CEA-3163-E0A9-F735-A958DCB8593C}"/>
          </ac:spMkLst>
        </pc:spChg>
        <pc:spChg chg="mod">
          <ac:chgData name="Murray Ververda" userId="c182d5f6d914c7c5" providerId="LiveId" clId="{16215B32-F3AA-445D-807D-0E30E6E99A8A}" dt="2024-02-01T21:03:08.137" v="231" actId="207"/>
          <ac:spMkLst>
            <pc:docMk/>
            <pc:sldMk cId="4291716534" sldId="257"/>
            <ac:spMk id="3" creationId="{B44489E6-5ACC-B27D-E8BA-8A489088A4B2}"/>
          </ac:spMkLst>
        </pc:spChg>
        <pc:picChg chg="del">
          <ac:chgData name="Murray Ververda" userId="c182d5f6d914c7c5" providerId="LiveId" clId="{16215B32-F3AA-445D-807D-0E30E6E99A8A}" dt="2024-02-01T20:59:12.564" v="175" actId="478"/>
          <ac:picMkLst>
            <pc:docMk/>
            <pc:sldMk cId="4291716534" sldId="257"/>
            <ac:picMk id="1026" creationId="{06A43FF7-FC76-0FD8-D6A7-3884F2120368}"/>
          </ac:picMkLst>
        </pc:picChg>
        <pc:picChg chg="add mod">
          <ac:chgData name="Murray Ververda" userId="c182d5f6d914c7c5" providerId="LiveId" clId="{16215B32-F3AA-445D-807D-0E30E6E99A8A}" dt="2024-02-01T20:59:53.335" v="183" actId="167"/>
          <ac:picMkLst>
            <pc:docMk/>
            <pc:sldMk cId="4291716534" sldId="257"/>
            <ac:picMk id="2050" creationId="{4E5D869F-2C09-2799-D354-77F8A0C1E252}"/>
          </ac:picMkLst>
        </pc:picChg>
      </pc:sldChg>
      <pc:sldChg chg="modSp add modAnim">
        <pc:chgData name="Murray Ververda" userId="c182d5f6d914c7c5" providerId="LiveId" clId="{16215B32-F3AA-445D-807D-0E30E6E99A8A}" dt="2024-02-01T20:45:25.414" v="98" actId="207"/>
        <pc:sldMkLst>
          <pc:docMk/>
          <pc:sldMk cId="1244995004" sldId="263"/>
        </pc:sldMkLst>
        <pc:spChg chg="mod">
          <ac:chgData name="Murray Ververda" userId="c182d5f6d914c7c5" providerId="LiveId" clId="{16215B32-F3AA-445D-807D-0E30E6E99A8A}" dt="2024-02-01T20:45:25.414" v="98" actId="207"/>
          <ac:spMkLst>
            <pc:docMk/>
            <pc:sldMk cId="1244995004" sldId="263"/>
            <ac:spMk id="3" creationId="{73660990-6D25-A55D-B237-FAC6C2320955}"/>
          </ac:spMkLst>
        </pc:spChg>
      </pc:sldChg>
      <pc:sldChg chg="addSp delSp modSp mod modAnim">
        <pc:chgData name="Murray Ververda" userId="c182d5f6d914c7c5" providerId="LiveId" clId="{16215B32-F3AA-445D-807D-0E30E6E99A8A}" dt="2024-02-01T21:08:40.492" v="264" actId="14100"/>
        <pc:sldMkLst>
          <pc:docMk/>
          <pc:sldMk cId="226633351" sldId="266"/>
        </pc:sldMkLst>
        <pc:spChg chg="mod">
          <ac:chgData name="Murray Ververda" userId="c182d5f6d914c7c5" providerId="LiveId" clId="{16215B32-F3AA-445D-807D-0E30E6E99A8A}" dt="2024-02-01T21:05:33.740" v="248" actId="14100"/>
          <ac:spMkLst>
            <pc:docMk/>
            <pc:sldMk cId="226633351" sldId="266"/>
            <ac:spMk id="2" creationId="{0C856F4D-DE36-70FD-B940-85CCCB6DB8EC}"/>
          </ac:spMkLst>
        </pc:spChg>
        <pc:spChg chg="mod">
          <ac:chgData name="Murray Ververda" userId="c182d5f6d914c7c5" providerId="LiveId" clId="{16215B32-F3AA-445D-807D-0E30E6E99A8A}" dt="2024-02-01T21:08:40.492" v="264" actId="14100"/>
          <ac:spMkLst>
            <pc:docMk/>
            <pc:sldMk cId="226633351" sldId="266"/>
            <ac:spMk id="3" creationId="{E130B6DE-F5E3-4E3B-081D-5BD22527960A}"/>
          </ac:spMkLst>
        </pc:spChg>
        <pc:picChg chg="del">
          <ac:chgData name="Murray Ververda" userId="c182d5f6d914c7c5" providerId="LiveId" clId="{16215B32-F3AA-445D-807D-0E30E6E99A8A}" dt="2024-02-01T21:04:30.435" v="237" actId="478"/>
          <ac:picMkLst>
            <pc:docMk/>
            <pc:sldMk cId="226633351" sldId="266"/>
            <ac:picMk id="1028" creationId="{93B2D11C-7083-9265-D472-BBE23D35D923}"/>
          </ac:picMkLst>
        </pc:picChg>
        <pc:picChg chg="add mod">
          <ac:chgData name="Murray Ververda" userId="c182d5f6d914c7c5" providerId="LiveId" clId="{16215B32-F3AA-445D-807D-0E30E6E99A8A}" dt="2024-02-01T21:08:26.643" v="260" actId="167"/>
          <ac:picMkLst>
            <pc:docMk/>
            <pc:sldMk cId="226633351" sldId="266"/>
            <ac:picMk id="3074" creationId="{C5ACCEAD-1376-85EF-64F7-BEA9A1500A55}"/>
          </ac:picMkLst>
        </pc:picChg>
      </pc:sldChg>
      <pc:sldChg chg="ord">
        <pc:chgData name="Murray Ververda" userId="c182d5f6d914c7c5" providerId="LiveId" clId="{16215B32-F3AA-445D-807D-0E30E6E99A8A}" dt="2024-02-01T21:03:49.015" v="236"/>
        <pc:sldMkLst>
          <pc:docMk/>
          <pc:sldMk cId="4274091017" sldId="267"/>
        </pc:sldMkLst>
      </pc:sldChg>
      <pc:sldChg chg="addSp delSp modSp mod modAnim">
        <pc:chgData name="Murray Ververda" userId="c182d5f6d914c7c5" providerId="LiveId" clId="{16215B32-F3AA-445D-807D-0E30E6E99A8A}" dt="2024-02-01T21:48:40.849" v="582"/>
        <pc:sldMkLst>
          <pc:docMk/>
          <pc:sldMk cId="3320924245" sldId="268"/>
        </pc:sldMkLst>
        <pc:spChg chg="mod">
          <ac:chgData name="Murray Ververda" userId="c182d5f6d914c7c5" providerId="LiveId" clId="{16215B32-F3AA-445D-807D-0E30E6E99A8A}" dt="2024-02-01T21:39:02.211" v="558" actId="20577"/>
          <ac:spMkLst>
            <pc:docMk/>
            <pc:sldMk cId="3320924245" sldId="268"/>
            <ac:spMk id="2" creationId="{6DE6DCF3-AD6A-8B25-FF66-829C1A616888}"/>
          </ac:spMkLst>
        </pc:spChg>
        <pc:spChg chg="mod">
          <ac:chgData name="Murray Ververda" userId="c182d5f6d914c7c5" providerId="LiveId" clId="{16215B32-F3AA-445D-807D-0E30E6E99A8A}" dt="2024-02-01T21:42:56.769" v="567" actId="207"/>
          <ac:spMkLst>
            <pc:docMk/>
            <pc:sldMk cId="3320924245" sldId="268"/>
            <ac:spMk id="3" creationId="{AA3CB488-4E99-EEA1-C502-331C40BE0910}"/>
          </ac:spMkLst>
        </pc:spChg>
        <pc:picChg chg="del">
          <ac:chgData name="Murray Ververda" userId="c182d5f6d914c7c5" providerId="LiveId" clId="{16215B32-F3AA-445D-807D-0E30E6E99A8A}" dt="2024-02-01T21:39:14.940" v="559" actId="478"/>
          <ac:picMkLst>
            <pc:docMk/>
            <pc:sldMk cId="3320924245" sldId="268"/>
            <ac:picMk id="4098" creationId="{98590CF1-F420-BF97-B4A7-31C13F4561AF}"/>
          </ac:picMkLst>
        </pc:picChg>
        <pc:picChg chg="add mod">
          <ac:chgData name="Murray Ververda" userId="c182d5f6d914c7c5" providerId="LiveId" clId="{16215B32-F3AA-445D-807D-0E30E6E99A8A}" dt="2024-02-01T21:41:15.411" v="563" actId="167"/>
          <ac:picMkLst>
            <pc:docMk/>
            <pc:sldMk cId="3320924245" sldId="268"/>
            <ac:picMk id="9218" creationId="{C0204F42-DB67-3D86-A6CB-835FDF62275E}"/>
          </ac:picMkLst>
        </pc:picChg>
      </pc:sldChg>
      <pc:sldChg chg="del">
        <pc:chgData name="Murray Ververda" userId="c182d5f6d914c7c5" providerId="LiveId" clId="{16215B32-F3AA-445D-807D-0E30E6E99A8A}" dt="2024-02-01T21:49:38.747" v="605" actId="47"/>
        <pc:sldMkLst>
          <pc:docMk/>
          <pc:sldMk cId="704451349" sldId="269"/>
        </pc:sldMkLst>
      </pc:sldChg>
      <pc:sldChg chg="modSp mod modAnim">
        <pc:chgData name="Murray Ververda" userId="c182d5f6d914c7c5" providerId="LiveId" clId="{16215B32-F3AA-445D-807D-0E30E6E99A8A}" dt="2024-02-01T21:52:33.814" v="646" actId="14100"/>
        <pc:sldMkLst>
          <pc:docMk/>
          <pc:sldMk cId="4267943304" sldId="277"/>
        </pc:sldMkLst>
        <pc:spChg chg="mod">
          <ac:chgData name="Murray Ververda" userId="c182d5f6d914c7c5" providerId="LiveId" clId="{16215B32-F3AA-445D-807D-0E30E6E99A8A}" dt="2024-02-01T21:52:33.814" v="646" actId="14100"/>
          <ac:spMkLst>
            <pc:docMk/>
            <pc:sldMk cId="4267943304" sldId="277"/>
            <ac:spMk id="3" creationId="{42BE3212-9141-9A29-FA7E-BFBA30668EC5}"/>
          </ac:spMkLst>
        </pc:spChg>
      </pc:sldChg>
      <pc:sldChg chg="del">
        <pc:chgData name="Murray Ververda" userId="c182d5f6d914c7c5" providerId="LiveId" clId="{16215B32-F3AA-445D-807D-0E30E6E99A8A}" dt="2024-02-01T21:49:52.280" v="610" actId="47"/>
        <pc:sldMkLst>
          <pc:docMk/>
          <pc:sldMk cId="909492891" sldId="278"/>
        </pc:sldMkLst>
      </pc:sldChg>
      <pc:sldChg chg="modSp">
        <pc:chgData name="Murray Ververda" userId="c182d5f6d914c7c5" providerId="LiveId" clId="{16215B32-F3AA-445D-807D-0E30E6E99A8A}" dt="2024-02-01T21:53:42.181" v="653" actId="207"/>
        <pc:sldMkLst>
          <pc:docMk/>
          <pc:sldMk cId="503689690" sldId="279"/>
        </pc:sldMkLst>
        <pc:spChg chg="mod">
          <ac:chgData name="Murray Ververda" userId="c182d5f6d914c7c5" providerId="LiveId" clId="{16215B32-F3AA-445D-807D-0E30E6E99A8A}" dt="2024-02-01T21:53:42.181" v="653" actId="207"/>
          <ac:spMkLst>
            <pc:docMk/>
            <pc:sldMk cId="503689690" sldId="279"/>
            <ac:spMk id="3" creationId="{49CFDFDB-C3B3-061D-D625-C6EB735D1836}"/>
          </ac:spMkLst>
        </pc:spChg>
      </pc:sldChg>
      <pc:sldChg chg="modTransition">
        <pc:chgData name="Murray Ververda" userId="c182d5f6d914c7c5" providerId="LiveId" clId="{16215B32-F3AA-445D-807D-0E30E6E99A8A}" dt="2024-01-31T19:41:11.788" v="0"/>
        <pc:sldMkLst>
          <pc:docMk/>
          <pc:sldMk cId="1328310715" sldId="280"/>
        </pc:sldMkLst>
      </pc:sldChg>
      <pc:sldChg chg="del">
        <pc:chgData name="Murray Ververda" userId="c182d5f6d914c7c5" providerId="LiveId" clId="{16215B32-F3AA-445D-807D-0E30E6E99A8A}" dt="2024-02-01T21:49:39.976" v="606" actId="47"/>
        <pc:sldMkLst>
          <pc:docMk/>
          <pc:sldMk cId="3838338829" sldId="284"/>
        </pc:sldMkLst>
      </pc:sldChg>
      <pc:sldChg chg="del">
        <pc:chgData name="Murray Ververda" userId="c182d5f6d914c7c5" providerId="LiveId" clId="{16215B32-F3AA-445D-807D-0E30E6E99A8A}" dt="2024-02-01T21:49:43.422" v="609" actId="47"/>
        <pc:sldMkLst>
          <pc:docMk/>
          <pc:sldMk cId="1630110777" sldId="285"/>
        </pc:sldMkLst>
      </pc:sldChg>
      <pc:sldChg chg="modSp ord">
        <pc:chgData name="Murray Ververda" userId="c182d5f6d914c7c5" providerId="LiveId" clId="{16215B32-F3AA-445D-807D-0E30E6E99A8A}" dt="2024-02-01T20:44:42.312" v="95" actId="115"/>
        <pc:sldMkLst>
          <pc:docMk/>
          <pc:sldMk cId="217199476" sldId="290"/>
        </pc:sldMkLst>
        <pc:spChg chg="mod">
          <ac:chgData name="Murray Ververda" userId="c182d5f6d914c7c5" providerId="LiveId" clId="{16215B32-F3AA-445D-807D-0E30E6E99A8A}" dt="2024-02-01T20:44:42.312" v="95" actId="115"/>
          <ac:spMkLst>
            <pc:docMk/>
            <pc:sldMk cId="217199476" sldId="290"/>
            <ac:spMk id="3" creationId="{4DD59DAA-89DF-0636-D6A5-56A9B03F07D3}"/>
          </ac:spMkLst>
        </pc:spChg>
      </pc:sldChg>
      <pc:sldChg chg="addSp delSp modSp mod modAnim">
        <pc:chgData name="Murray Ververda" userId="c182d5f6d914c7c5" providerId="LiveId" clId="{16215B32-F3AA-445D-807D-0E30E6E99A8A}" dt="2024-02-01T21:13:22.565" v="320"/>
        <pc:sldMkLst>
          <pc:docMk/>
          <pc:sldMk cId="4243693450" sldId="291"/>
        </pc:sldMkLst>
        <pc:spChg chg="mod">
          <ac:chgData name="Murray Ververda" userId="c182d5f6d914c7c5" providerId="LiveId" clId="{16215B32-F3AA-445D-807D-0E30E6E99A8A}" dt="2024-02-01T21:11:36.612" v="307" actId="20577"/>
          <ac:spMkLst>
            <pc:docMk/>
            <pc:sldMk cId="4243693450" sldId="291"/>
            <ac:spMk id="2" creationId="{95C1146A-F865-90A7-6728-33B956E2CF2C}"/>
          </ac:spMkLst>
        </pc:spChg>
        <pc:spChg chg="mod">
          <ac:chgData name="Murray Ververda" userId="c182d5f6d914c7c5" providerId="LiveId" clId="{16215B32-F3AA-445D-807D-0E30E6E99A8A}" dt="2024-02-01T21:13:11.325" v="319" actId="1076"/>
          <ac:spMkLst>
            <pc:docMk/>
            <pc:sldMk cId="4243693450" sldId="291"/>
            <ac:spMk id="3" creationId="{97618D40-C8A6-F047-F88D-2B5E8778915F}"/>
          </ac:spMkLst>
        </pc:spChg>
        <pc:picChg chg="add mod">
          <ac:chgData name="Murray Ververda" userId="c182d5f6d914c7c5" providerId="LiveId" clId="{16215B32-F3AA-445D-807D-0E30E6E99A8A}" dt="2024-02-01T21:13:06.315" v="318" actId="167"/>
          <ac:picMkLst>
            <pc:docMk/>
            <pc:sldMk cId="4243693450" sldId="291"/>
            <ac:picMk id="4" creationId="{7A8B0C29-4B60-9E98-8AF3-E8D11FF8AA74}"/>
          </ac:picMkLst>
        </pc:picChg>
        <pc:picChg chg="del">
          <ac:chgData name="Murray Ververda" userId="c182d5f6d914c7c5" providerId="LiveId" clId="{16215B32-F3AA-445D-807D-0E30E6E99A8A}" dt="2024-02-01T21:11:14.450" v="265" actId="478"/>
          <ac:picMkLst>
            <pc:docMk/>
            <pc:sldMk cId="4243693450" sldId="291"/>
            <ac:picMk id="3074" creationId="{9D16F1AC-D81F-6BF8-C202-30395B6886CB}"/>
          </ac:picMkLst>
        </pc:picChg>
      </pc:sldChg>
      <pc:sldChg chg="addSp delSp modSp mod modAnim">
        <pc:chgData name="Murray Ververda" userId="c182d5f6d914c7c5" providerId="LiveId" clId="{16215B32-F3AA-445D-807D-0E30E6E99A8A}" dt="2024-02-01T21:17:32.073" v="361" actId="114"/>
        <pc:sldMkLst>
          <pc:docMk/>
          <pc:sldMk cId="3776738980" sldId="292"/>
        </pc:sldMkLst>
        <pc:spChg chg="mod">
          <ac:chgData name="Murray Ververda" userId="c182d5f6d914c7c5" providerId="LiveId" clId="{16215B32-F3AA-445D-807D-0E30E6E99A8A}" dt="2024-02-01T21:14:03.957" v="345" actId="14100"/>
          <ac:spMkLst>
            <pc:docMk/>
            <pc:sldMk cId="3776738980" sldId="292"/>
            <ac:spMk id="2" creationId="{95C1146A-F865-90A7-6728-33B956E2CF2C}"/>
          </ac:spMkLst>
        </pc:spChg>
        <pc:spChg chg="mod">
          <ac:chgData name="Murray Ververda" userId="c182d5f6d914c7c5" providerId="LiveId" clId="{16215B32-F3AA-445D-807D-0E30E6E99A8A}" dt="2024-02-01T21:17:32.073" v="361" actId="114"/>
          <ac:spMkLst>
            <pc:docMk/>
            <pc:sldMk cId="3776738980" sldId="292"/>
            <ac:spMk id="3" creationId="{97618D40-C8A6-F047-F88D-2B5E8778915F}"/>
          </ac:spMkLst>
        </pc:spChg>
        <pc:picChg chg="del">
          <ac:chgData name="Murray Ververda" userId="c182d5f6d914c7c5" providerId="LiveId" clId="{16215B32-F3AA-445D-807D-0E30E6E99A8A}" dt="2024-02-01T21:14:06.639" v="346" actId="478"/>
          <ac:picMkLst>
            <pc:docMk/>
            <pc:sldMk cId="3776738980" sldId="292"/>
            <ac:picMk id="3074" creationId="{9D16F1AC-D81F-6BF8-C202-30395B6886CB}"/>
          </ac:picMkLst>
        </pc:picChg>
        <pc:picChg chg="add mod">
          <ac:chgData name="Murray Ververda" userId="c182d5f6d914c7c5" providerId="LiveId" clId="{16215B32-F3AA-445D-807D-0E30E6E99A8A}" dt="2024-02-01T21:16:14.320" v="350" actId="167"/>
          <ac:picMkLst>
            <pc:docMk/>
            <pc:sldMk cId="3776738980" sldId="292"/>
            <ac:picMk id="4098" creationId="{438D2609-75EC-1BA6-CA14-7C7601F81287}"/>
          </ac:picMkLst>
        </pc:picChg>
      </pc:sldChg>
      <pc:sldChg chg="addSp delSp modSp mod modAnim">
        <pc:chgData name="Murray Ververda" userId="c182d5f6d914c7c5" providerId="LiveId" clId="{16215B32-F3AA-445D-807D-0E30E6E99A8A}" dt="2024-02-01T21:21:38.883" v="398" actId="207"/>
        <pc:sldMkLst>
          <pc:docMk/>
          <pc:sldMk cId="4016982997" sldId="293"/>
        </pc:sldMkLst>
        <pc:spChg chg="mod">
          <ac:chgData name="Murray Ververda" userId="c182d5f6d914c7c5" providerId="LiveId" clId="{16215B32-F3AA-445D-807D-0E30E6E99A8A}" dt="2024-02-01T21:19:01.581" v="377" actId="14100"/>
          <ac:spMkLst>
            <pc:docMk/>
            <pc:sldMk cId="4016982997" sldId="293"/>
            <ac:spMk id="2" creationId="{95C1146A-F865-90A7-6728-33B956E2CF2C}"/>
          </ac:spMkLst>
        </pc:spChg>
        <pc:spChg chg="mod">
          <ac:chgData name="Murray Ververda" userId="c182d5f6d914c7c5" providerId="LiveId" clId="{16215B32-F3AA-445D-807D-0E30E6E99A8A}" dt="2024-02-01T21:21:38.883" v="398" actId="207"/>
          <ac:spMkLst>
            <pc:docMk/>
            <pc:sldMk cId="4016982997" sldId="293"/>
            <ac:spMk id="3" creationId="{97618D40-C8A6-F047-F88D-2B5E8778915F}"/>
          </ac:spMkLst>
        </pc:spChg>
        <pc:picChg chg="del">
          <ac:chgData name="Murray Ververda" userId="c182d5f6d914c7c5" providerId="LiveId" clId="{16215B32-F3AA-445D-807D-0E30E6E99A8A}" dt="2024-02-01T21:18:48.227" v="376" actId="478"/>
          <ac:picMkLst>
            <pc:docMk/>
            <pc:sldMk cId="4016982997" sldId="293"/>
            <ac:picMk id="3074" creationId="{9D16F1AC-D81F-6BF8-C202-30395B6886CB}"/>
          </ac:picMkLst>
        </pc:picChg>
        <pc:picChg chg="add mod">
          <ac:chgData name="Murray Ververda" userId="c182d5f6d914c7c5" providerId="LiveId" clId="{16215B32-F3AA-445D-807D-0E30E6E99A8A}" dt="2024-02-01T21:20:05.412" v="388" actId="167"/>
          <ac:picMkLst>
            <pc:docMk/>
            <pc:sldMk cId="4016982997" sldId="293"/>
            <ac:picMk id="5122" creationId="{116AA693-987A-4C22-CE8A-EA1080633064}"/>
          </ac:picMkLst>
        </pc:picChg>
      </pc:sldChg>
      <pc:sldChg chg="addSp delSp modSp mod delAnim modAnim">
        <pc:chgData name="Murray Ververda" userId="c182d5f6d914c7c5" providerId="LiveId" clId="{16215B32-F3AA-445D-807D-0E30E6E99A8A}" dt="2024-02-01T21:24:50.683" v="432"/>
        <pc:sldMkLst>
          <pc:docMk/>
          <pc:sldMk cId="560085407" sldId="294"/>
        </pc:sldMkLst>
        <pc:spChg chg="mod">
          <ac:chgData name="Murray Ververda" userId="c182d5f6d914c7c5" providerId="LiveId" clId="{16215B32-F3AA-445D-807D-0E30E6E99A8A}" dt="2024-02-01T21:22:21.887" v="417" actId="20577"/>
          <ac:spMkLst>
            <pc:docMk/>
            <pc:sldMk cId="560085407" sldId="294"/>
            <ac:spMk id="2" creationId="{9AC43D7E-214E-FF86-AAF5-581CD1948F16}"/>
          </ac:spMkLst>
        </pc:spChg>
        <pc:spChg chg="mod">
          <ac:chgData name="Murray Ververda" userId="c182d5f6d914c7c5" providerId="LiveId" clId="{16215B32-F3AA-445D-807D-0E30E6E99A8A}" dt="2024-02-01T21:24:34.853" v="429" actId="115"/>
          <ac:spMkLst>
            <pc:docMk/>
            <pc:sldMk cId="560085407" sldId="294"/>
            <ac:spMk id="3" creationId="{AB2CE813-2BA1-7BA2-1784-E88345108463}"/>
          </ac:spMkLst>
        </pc:spChg>
        <pc:spChg chg="add">
          <ac:chgData name="Murray Ververda" userId="c182d5f6d914c7c5" providerId="LiveId" clId="{16215B32-F3AA-445D-807D-0E30E6E99A8A}" dt="2024-02-01T21:23:45.294" v="421"/>
          <ac:spMkLst>
            <pc:docMk/>
            <pc:sldMk cId="560085407" sldId="294"/>
            <ac:spMk id="4" creationId="{6CE0E8DF-EEC9-6B67-6535-04B530A04C92}"/>
          </ac:spMkLst>
        </pc:spChg>
        <pc:picChg chg="del">
          <ac:chgData name="Murray Ververda" userId="c182d5f6d914c7c5" providerId="LiveId" clId="{16215B32-F3AA-445D-807D-0E30E6E99A8A}" dt="2024-02-01T21:22:52.655" v="420" actId="478"/>
          <ac:picMkLst>
            <pc:docMk/>
            <pc:sldMk cId="560085407" sldId="294"/>
            <ac:picMk id="5" creationId="{CA481843-F266-435E-FF98-6C37C2F887E8}"/>
          </ac:picMkLst>
        </pc:picChg>
        <pc:picChg chg="add mod ord">
          <ac:chgData name="Murray Ververda" userId="c182d5f6d914c7c5" providerId="LiveId" clId="{16215B32-F3AA-445D-807D-0E30E6E99A8A}" dt="2024-02-01T21:23:59.022" v="426" actId="167"/>
          <ac:picMkLst>
            <pc:docMk/>
            <pc:sldMk cId="560085407" sldId="294"/>
            <ac:picMk id="6" creationId="{12EBB9B0-B2FA-BFD6-F6BA-50E7727FAD20}"/>
          </ac:picMkLst>
        </pc:picChg>
      </pc:sldChg>
      <pc:sldChg chg="addSp delSp modSp mod delAnim modAnim">
        <pc:chgData name="Murray Ververda" userId="c182d5f6d914c7c5" providerId="LiveId" clId="{16215B32-F3AA-445D-807D-0E30E6E99A8A}" dt="2024-02-01T22:22:17.156" v="657"/>
        <pc:sldMkLst>
          <pc:docMk/>
          <pc:sldMk cId="95497275" sldId="295"/>
        </pc:sldMkLst>
        <pc:spChg chg="mod">
          <ac:chgData name="Murray Ververda" userId="c182d5f6d914c7c5" providerId="LiveId" clId="{16215B32-F3AA-445D-807D-0E30E6E99A8A}" dt="2024-02-01T21:25:54.653" v="444" actId="1076"/>
          <ac:spMkLst>
            <pc:docMk/>
            <pc:sldMk cId="95497275" sldId="295"/>
            <ac:spMk id="2" creationId="{B460FA14-9942-0AFF-A5C1-EFF0EE908A26}"/>
          </ac:spMkLst>
        </pc:spChg>
        <pc:spChg chg="mod">
          <ac:chgData name="Murray Ververda" userId="c182d5f6d914c7c5" providerId="LiveId" clId="{16215B32-F3AA-445D-807D-0E30E6E99A8A}" dt="2024-02-01T21:27:55.742" v="456" actId="115"/>
          <ac:spMkLst>
            <pc:docMk/>
            <pc:sldMk cId="95497275" sldId="295"/>
            <ac:spMk id="3" creationId="{87408151-148E-E214-DF31-C5C8B8781DC4}"/>
          </ac:spMkLst>
        </pc:spChg>
        <pc:picChg chg="del">
          <ac:chgData name="Murray Ververda" userId="c182d5f6d914c7c5" providerId="LiveId" clId="{16215B32-F3AA-445D-807D-0E30E6E99A8A}" dt="2024-02-01T21:26:01.122" v="447" actId="478"/>
          <ac:picMkLst>
            <pc:docMk/>
            <pc:sldMk cId="95497275" sldId="295"/>
            <ac:picMk id="5" creationId="{B6A50347-0BDD-044B-D74F-6E6559954339}"/>
          </ac:picMkLst>
        </pc:picChg>
        <pc:picChg chg="add mod">
          <ac:chgData name="Murray Ververda" userId="c182d5f6d914c7c5" providerId="LiveId" clId="{16215B32-F3AA-445D-807D-0E30E6E99A8A}" dt="2024-02-01T21:26:53.834" v="451" actId="167"/>
          <ac:picMkLst>
            <pc:docMk/>
            <pc:sldMk cId="95497275" sldId="295"/>
            <ac:picMk id="7170" creationId="{B35F4135-D943-D319-BB07-C4A0D6E6556A}"/>
          </ac:picMkLst>
        </pc:picChg>
      </pc:sldChg>
      <pc:sldChg chg="addSp delSp modSp mod delAnim modAnim">
        <pc:chgData name="Murray Ververda" userId="c182d5f6d914c7c5" providerId="LiveId" clId="{16215B32-F3AA-445D-807D-0E30E6E99A8A}" dt="2024-02-01T21:37:39.564" v="517" actId="207"/>
        <pc:sldMkLst>
          <pc:docMk/>
          <pc:sldMk cId="2196005469" sldId="296"/>
        </pc:sldMkLst>
        <pc:spChg chg="mod">
          <ac:chgData name="Murray Ververda" userId="c182d5f6d914c7c5" providerId="LiveId" clId="{16215B32-F3AA-445D-807D-0E30E6E99A8A}" dt="2024-02-01T21:36:54.159" v="511" actId="20577"/>
          <ac:spMkLst>
            <pc:docMk/>
            <pc:sldMk cId="2196005469" sldId="296"/>
            <ac:spMk id="2" creationId="{9AC43D7E-214E-FF86-AAF5-581CD1948F16}"/>
          </ac:spMkLst>
        </pc:spChg>
        <pc:spChg chg="mod">
          <ac:chgData name="Murray Ververda" userId="c182d5f6d914c7c5" providerId="LiveId" clId="{16215B32-F3AA-445D-807D-0E30E6E99A8A}" dt="2024-02-01T21:37:39.564" v="517" actId="207"/>
          <ac:spMkLst>
            <pc:docMk/>
            <pc:sldMk cId="2196005469" sldId="296"/>
            <ac:spMk id="3" creationId="{AB2CE813-2BA1-7BA2-1784-E88345108463}"/>
          </ac:spMkLst>
        </pc:spChg>
        <pc:picChg chg="del">
          <ac:chgData name="Murray Ververda" userId="c182d5f6d914c7c5" providerId="LiveId" clId="{16215B32-F3AA-445D-807D-0E30E6E99A8A}" dt="2024-02-01T21:32:59.610" v="460" actId="478"/>
          <ac:picMkLst>
            <pc:docMk/>
            <pc:sldMk cId="2196005469" sldId="296"/>
            <ac:picMk id="5" creationId="{CA481843-F266-435E-FF98-6C37C2F887E8}"/>
          </ac:picMkLst>
        </pc:picChg>
        <pc:picChg chg="add mod">
          <ac:chgData name="Murray Ververda" userId="c182d5f6d914c7c5" providerId="LiveId" clId="{16215B32-F3AA-445D-807D-0E30E6E99A8A}" dt="2024-02-01T21:36:04.476" v="464" actId="14100"/>
          <ac:picMkLst>
            <pc:docMk/>
            <pc:sldMk cId="2196005469" sldId="296"/>
            <ac:picMk id="8194" creationId="{10E99590-CD2A-79E2-B88E-3621F26C9625}"/>
          </ac:picMkLst>
        </pc:picChg>
      </pc:sldChg>
      <pc:sldChg chg="del">
        <pc:chgData name="Murray Ververda" userId="c182d5f6d914c7c5" providerId="LiveId" clId="{16215B32-F3AA-445D-807D-0E30E6E99A8A}" dt="2024-02-01T21:49:37.115" v="604" actId="47"/>
        <pc:sldMkLst>
          <pc:docMk/>
          <pc:sldMk cId="1087999130" sldId="297"/>
        </pc:sldMkLst>
      </pc:sldChg>
      <pc:sldChg chg="del">
        <pc:chgData name="Murray Ververda" userId="c182d5f6d914c7c5" providerId="LiveId" clId="{16215B32-F3AA-445D-807D-0E30E6E99A8A}" dt="2024-02-01T21:49:40.915" v="607" actId="47"/>
        <pc:sldMkLst>
          <pc:docMk/>
          <pc:sldMk cId="64093223" sldId="298"/>
        </pc:sldMkLst>
      </pc:sldChg>
      <pc:sldChg chg="del">
        <pc:chgData name="Murray Ververda" userId="c182d5f6d914c7c5" providerId="LiveId" clId="{16215B32-F3AA-445D-807D-0E30E6E99A8A}" dt="2024-02-01T21:49:42.080" v="608" actId="47"/>
        <pc:sldMkLst>
          <pc:docMk/>
          <pc:sldMk cId="1634717042" sldId="299"/>
        </pc:sldMkLst>
      </pc:sldChg>
      <pc:sldChg chg="modSp new mod ord setFolMasterAnim modAnim">
        <pc:chgData name="Murray Ververda" userId="c182d5f6d914c7c5" providerId="LiveId" clId="{16215B32-F3AA-445D-807D-0E30E6E99A8A}" dt="2024-02-01T20:44:04.595" v="92"/>
        <pc:sldMkLst>
          <pc:docMk/>
          <pc:sldMk cId="2196894566" sldId="300"/>
        </pc:sldMkLst>
        <pc:spChg chg="mod">
          <ac:chgData name="Murray Ververda" userId="c182d5f6d914c7c5" providerId="LiveId" clId="{16215B32-F3AA-445D-807D-0E30E6E99A8A}" dt="2024-02-01T20:43:32.118" v="71" actId="20577"/>
          <ac:spMkLst>
            <pc:docMk/>
            <pc:sldMk cId="2196894566" sldId="300"/>
            <ac:spMk id="2" creationId="{3BE38436-696A-EEDF-159E-1BB433CB0404}"/>
          </ac:spMkLst>
        </pc:spChg>
        <pc:spChg chg="mod">
          <ac:chgData name="Murray Ververda" userId="c182d5f6d914c7c5" providerId="LiveId" clId="{16215B32-F3AA-445D-807D-0E30E6E99A8A}" dt="2024-02-01T20:43:51.239" v="90" actId="14100"/>
          <ac:spMkLst>
            <pc:docMk/>
            <pc:sldMk cId="2196894566" sldId="300"/>
            <ac:spMk id="3" creationId="{C1900D93-A710-7BBF-59C7-DB57441A1C43}"/>
          </ac:spMkLst>
        </pc:spChg>
      </pc:sldChg>
      <pc:sldChg chg="addSp modSp new mod setFolMasterAnim modAnim">
        <pc:chgData name="Murray Ververda" userId="c182d5f6d914c7c5" providerId="LiveId" clId="{16215B32-F3AA-445D-807D-0E30E6E99A8A}" dt="2024-02-01T20:51:59.298" v="154"/>
        <pc:sldMkLst>
          <pc:docMk/>
          <pc:sldMk cId="3491978717" sldId="301"/>
        </pc:sldMkLst>
        <pc:spChg chg="mod">
          <ac:chgData name="Murray Ververda" userId="c182d5f6d914c7c5" providerId="LiveId" clId="{16215B32-F3AA-445D-807D-0E30E6E99A8A}" dt="2024-02-01T20:46:37.412" v="139" actId="20577"/>
          <ac:spMkLst>
            <pc:docMk/>
            <pc:sldMk cId="3491978717" sldId="301"/>
            <ac:spMk id="2" creationId="{2247ED8C-CA47-0AEF-3B26-9921DEC9AACC}"/>
          </ac:spMkLst>
        </pc:spChg>
        <pc:spChg chg="mod">
          <ac:chgData name="Murray Ververda" userId="c182d5f6d914c7c5" providerId="LiveId" clId="{16215B32-F3AA-445D-807D-0E30E6E99A8A}" dt="2024-02-01T20:51:31.076" v="149" actId="207"/>
          <ac:spMkLst>
            <pc:docMk/>
            <pc:sldMk cId="3491978717" sldId="301"/>
            <ac:spMk id="3" creationId="{D0644386-4BC2-8381-149F-D2A4A650F41B}"/>
          </ac:spMkLst>
        </pc:spChg>
        <pc:picChg chg="add mod">
          <ac:chgData name="Murray Ververda" userId="c182d5f6d914c7c5" providerId="LiveId" clId="{16215B32-F3AA-445D-807D-0E30E6E99A8A}" dt="2024-02-01T20:50:50.267" v="145" actId="167"/>
          <ac:picMkLst>
            <pc:docMk/>
            <pc:sldMk cId="3491978717" sldId="301"/>
            <ac:picMk id="1026" creationId="{9DB6D24A-DDA2-A691-FA11-DEF5B4791204}"/>
          </ac:picMkLst>
        </pc:picChg>
      </pc:sldChg>
      <pc:sldChg chg="modSp add mod modAnim">
        <pc:chgData name="Murray Ververda" userId="c182d5f6d914c7c5" providerId="LiveId" clId="{16215B32-F3AA-445D-807D-0E30E6E99A8A}" dt="2024-02-01T21:49:12.279" v="603" actId="20577"/>
        <pc:sldMkLst>
          <pc:docMk/>
          <pc:sldMk cId="1059704344" sldId="302"/>
        </pc:sldMkLst>
        <pc:spChg chg="mod">
          <ac:chgData name="Murray Ververda" userId="c182d5f6d914c7c5" providerId="LiveId" clId="{16215B32-F3AA-445D-807D-0E30E6E99A8A}" dt="2024-02-01T21:48:03.644" v="576" actId="1076"/>
          <ac:spMkLst>
            <pc:docMk/>
            <pc:sldMk cId="1059704344" sldId="302"/>
            <ac:spMk id="2" creationId="{6DE6DCF3-AD6A-8B25-FF66-829C1A616888}"/>
          </ac:spMkLst>
        </pc:spChg>
        <pc:spChg chg="mod">
          <ac:chgData name="Murray Ververda" userId="c182d5f6d914c7c5" providerId="LiveId" clId="{16215B32-F3AA-445D-807D-0E30E6E99A8A}" dt="2024-02-01T21:49:12.279" v="603" actId="20577"/>
          <ac:spMkLst>
            <pc:docMk/>
            <pc:sldMk cId="1059704344" sldId="302"/>
            <ac:spMk id="3" creationId="{AA3CB488-4E99-EEA1-C502-331C40BE0910}"/>
          </ac:spMkLst>
        </pc:spChg>
      </pc:sldChg>
      <pc:sldChg chg="modSp add mod modAnim">
        <pc:chgData name="Murray Ververda" userId="c182d5f6d914c7c5" providerId="LiveId" clId="{16215B32-F3AA-445D-807D-0E30E6E99A8A}" dt="2024-02-01T21:53:12.329" v="651" actId="207"/>
        <pc:sldMkLst>
          <pc:docMk/>
          <pc:sldMk cId="1173988008" sldId="303"/>
        </pc:sldMkLst>
        <pc:spChg chg="mod">
          <ac:chgData name="Murray Ververda" userId="c182d5f6d914c7c5" providerId="LiveId" clId="{16215B32-F3AA-445D-807D-0E30E6E99A8A}" dt="2024-02-01T21:53:12.329" v="651" actId="207"/>
          <ac:spMkLst>
            <pc:docMk/>
            <pc:sldMk cId="1173988008" sldId="303"/>
            <ac:spMk id="3" creationId="{42BE3212-9141-9A29-FA7E-BFBA30668EC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Rectangle 8"/>
          <p:cNvSpPr/>
          <p:nvPr/>
        </p:nvSpPr>
        <p:spPr>
          <a:xfrm>
            <a:off x="345441" y="2452168"/>
            <a:ext cx="7147931"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572652" y="2453862"/>
            <a:ext cx="1190348" cy="20497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7712714" y="2613882"/>
            <a:ext cx="910224" cy="1729740"/>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445484" y="2546352"/>
            <a:ext cx="6947845"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Slide Number Placeholder 5"/>
          <p:cNvSpPr>
            <a:spLocks noGrp="1"/>
          </p:cNvSpPr>
          <p:nvPr>
            <p:ph type="sldNum" sz="quarter" idx="12"/>
          </p:nvPr>
        </p:nvSpPr>
        <p:spPr>
          <a:xfrm>
            <a:off x="7786826" y="3854390"/>
            <a:ext cx="762000" cy="381000"/>
          </a:xfrm>
          <a:prstGeom prst="rect">
            <a:avLst/>
          </a:prstGeom>
        </p:spPr>
        <p:txBody>
          <a:bodyPr/>
          <a:lstStyle>
            <a:lvl1pPr algn="ctr">
              <a:defRPr sz="2100">
                <a:solidFill>
                  <a:schemeClr val="accent1">
                    <a:lumMod val="50000"/>
                  </a:schemeClr>
                </a:solidFill>
              </a:defRPr>
            </a:lvl1pPr>
          </a:lstStyle>
          <a:p>
            <a:fld id="{8CC36E5D-AEAB-46A3-AFEB-986009A3CED3}" type="slidenum">
              <a:rPr lang="en-CA" smtClean="0"/>
              <a:t>‹#›</a:t>
            </a:fld>
            <a:endParaRPr lang="en-CA"/>
          </a:p>
        </p:txBody>
      </p:sp>
      <p:sp>
        <p:nvSpPr>
          <p:cNvPr id="11" name="Rectangle 10"/>
          <p:cNvSpPr/>
          <p:nvPr/>
        </p:nvSpPr>
        <p:spPr>
          <a:xfrm>
            <a:off x="541822" y="3799398"/>
            <a:ext cx="6755166"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38972" y="2616200"/>
            <a:ext cx="6760868"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642805" y="3873500"/>
            <a:ext cx="6553200" cy="381000"/>
          </a:xfrm>
        </p:spPr>
        <p:txBody>
          <a:bodyPr>
            <a:normAutofit/>
          </a:bodyPr>
          <a:lstStyle>
            <a:lvl1pPr marL="0" indent="0" algn="ctr">
              <a:buNone/>
              <a:defRPr sz="1350" cap="all" spc="225" baseline="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2689195"/>
            <a:ext cx="6629400" cy="1016001"/>
          </a:xfrm>
        </p:spPr>
        <p:txBody>
          <a:bodyPr anchor="b" anchorCtr="0">
            <a:noAutofit/>
          </a:bodyPr>
          <a:lstStyle>
            <a:lvl1pPr>
              <a:defRPr sz="3000">
                <a:solidFill>
                  <a:schemeClr val="accent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55271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80000"/>
            </a:schemeClr>
          </a:solidFill>
        </p:spPr>
        <p:txBody>
          <a:bodyPr>
            <a:normAutofit/>
          </a:bodyPr>
          <a:lstStyle>
            <a:lvl1pPr>
              <a:defRPr sz="3200" b="1" cap="none" baseline="0">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47514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tmplLst>
          <p:tmpl>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8" name="Rounded Rectangle 7"/>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13" name="Rectangle 12"/>
          <p:cNvSpPr/>
          <p:nvPr/>
        </p:nvSpPr>
        <p:spPr>
          <a:xfrm>
            <a:off x="451977" y="2455333"/>
            <a:ext cx="8265160" cy="2053167"/>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567657" y="2540000"/>
            <a:ext cx="8033800" cy="1871133"/>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2" name="Title 1"/>
          <p:cNvSpPr>
            <a:spLocks noGrp="1"/>
          </p:cNvSpPr>
          <p:nvPr>
            <p:ph type="title"/>
          </p:nvPr>
        </p:nvSpPr>
        <p:spPr>
          <a:xfrm>
            <a:off x="736456" y="2667000"/>
            <a:ext cx="7696200" cy="1079501"/>
          </a:xfrm>
        </p:spPr>
        <p:txBody>
          <a:bodyPr anchor="b" anchorCtr="0">
            <a:noAutofit/>
          </a:bodyPr>
          <a:lstStyle>
            <a:lvl1pPr algn="ctr" defTabSz="685800" rtl="0" eaLnBrk="1" latinLnBrk="0" hangingPunct="1">
              <a:spcBef>
                <a:spcPct val="0"/>
              </a:spcBef>
              <a:buNone/>
              <a:defRPr lang="en-US" sz="3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3784601"/>
            <a:ext cx="7818120" cy="55363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736456" y="3839593"/>
            <a:ext cx="7696200" cy="436486"/>
          </a:xfrm>
        </p:spPr>
        <p:txBody>
          <a:bodyPr anchor="ctr">
            <a:normAutofit/>
          </a:bodyPr>
          <a:lstStyle>
            <a:lvl1pPr marL="0" indent="0" algn="ctr">
              <a:buNone/>
              <a:defRPr sz="1500" cap="all" spc="188" baseline="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4" name="Rectangle 13"/>
          <p:cNvSpPr/>
          <p:nvPr/>
        </p:nvSpPr>
        <p:spPr>
          <a:xfrm>
            <a:off x="675758" y="2603500"/>
            <a:ext cx="7817599" cy="1731433"/>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75069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p>
            <a:r>
              <a:rPr lang="en-US"/>
              <a:t>Click to edit Master title style</a:t>
            </a:r>
          </a:p>
        </p:txBody>
      </p:sp>
      <p:sp>
        <p:nvSpPr>
          <p:cNvPr id="3" name="Content Placeholder 2"/>
          <p:cNvSpPr>
            <a:spLocks noGrp="1"/>
          </p:cNvSpPr>
          <p:nvPr>
            <p:ph sz="half" idx="1"/>
          </p:nvPr>
        </p:nvSpPr>
        <p:spPr>
          <a:xfrm>
            <a:off x="426128"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32559"/>
            <a:ext cx="4038600" cy="367284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25398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9" y="340311"/>
            <a:ext cx="8260672" cy="86618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9" y="1435365"/>
            <a:ext cx="4040188"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26129" y="2032000"/>
            <a:ext cx="4040188"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435365"/>
            <a:ext cx="4041775" cy="533135"/>
          </a:xfrm>
        </p:spPr>
        <p:txBody>
          <a:bodyPr anchor="b">
            <a:noAutofit/>
          </a:bodyPr>
          <a:lstStyle>
            <a:lvl1pPr marL="0" indent="0" algn="ctr">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032000"/>
            <a:ext cx="4041775" cy="307313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8" name="Footer Placeholder 7"/>
          <p:cNvSpPr>
            <a:spLocks noGrp="1"/>
          </p:cNvSpPr>
          <p:nvPr>
            <p:ph type="ftr" sz="quarter" idx="11"/>
          </p:nvPr>
        </p:nvSpPr>
        <p:spPr>
          <a:xfrm>
            <a:off x="3124200" y="5296960"/>
            <a:ext cx="2895600" cy="304271"/>
          </a:xfrm>
          <a:prstGeom prst="rect">
            <a:avLst/>
          </a:prstGeom>
        </p:spPr>
        <p:txBody>
          <a:bodyPr/>
          <a:lstStyle/>
          <a:p>
            <a:endParaRPr lang="en-CA"/>
          </a:p>
        </p:txBody>
      </p:sp>
      <p:sp>
        <p:nvSpPr>
          <p:cNvPr id="9" name="Slide Number Placeholder 8"/>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141109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4" name="Footer Placeholder 3"/>
          <p:cNvSpPr>
            <a:spLocks noGrp="1"/>
          </p:cNvSpPr>
          <p:nvPr>
            <p:ph type="ftr" sz="quarter" idx="11"/>
          </p:nvPr>
        </p:nvSpPr>
        <p:spPr>
          <a:xfrm>
            <a:off x="3124200" y="5296960"/>
            <a:ext cx="2895600" cy="304271"/>
          </a:xfrm>
          <a:prstGeom prst="rect">
            <a:avLst/>
          </a:prstGeom>
        </p:spPr>
        <p:txBody>
          <a:bodyPr/>
          <a:lstStyle/>
          <a:p>
            <a:endParaRPr lang="en-CA"/>
          </a:p>
        </p:txBody>
      </p:sp>
      <p:sp>
        <p:nvSpPr>
          <p:cNvPr id="5" name="Slide Number Placeholder 4"/>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3649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1" name="Rounded Rectangle 10"/>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Date Placeholder 1"/>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endParaRPr lang="en-CA"/>
          </a:p>
        </p:txBody>
      </p:sp>
      <p:sp>
        <p:nvSpPr>
          <p:cNvPr id="4" name="Slide Number Placeholder 3"/>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1795174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12" name="Rounded Rectangle 11"/>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3886200" y="571500"/>
            <a:ext cx="4572000" cy="438150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8" name="Rectangle 7"/>
          <p:cNvSpPr/>
          <p:nvPr/>
        </p:nvSpPr>
        <p:spPr>
          <a:xfrm>
            <a:off x="560034" y="1254760"/>
            <a:ext cx="2716566" cy="293624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76691" y="1368727"/>
            <a:ext cx="2483254" cy="2695273"/>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769001" y="2476500"/>
            <a:ext cx="2298634" cy="1460500"/>
          </a:xfrm>
        </p:spPr>
        <p:txBody>
          <a:bodyPr/>
          <a:lstStyle>
            <a:lvl1pPr marL="0" indent="0">
              <a:spcBef>
                <a:spcPts val="300"/>
              </a:spcBef>
              <a:buNone/>
              <a:defRPr sz="1050">
                <a:solidFill>
                  <a:schemeClr val="accent1">
                    <a:lumMod val="5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769001" y="1445260"/>
            <a:ext cx="2298634" cy="993017"/>
          </a:xfrm>
        </p:spPr>
        <p:txBody>
          <a:bodyPr anchor="b">
            <a:normAutofit/>
          </a:bodyPr>
          <a:lstStyle>
            <a:lvl1pPr algn="l">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66878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9" name="Rounded Rectangle 8"/>
          <p:cNvSpPr/>
          <p:nvPr/>
        </p:nvSpPr>
        <p:spPr>
          <a:xfrm>
            <a:off x="91440" y="84667"/>
            <a:ext cx="8961120" cy="5554133"/>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Picture Placeholder 2"/>
          <p:cNvSpPr>
            <a:spLocks noGrp="1"/>
          </p:cNvSpPr>
          <p:nvPr>
            <p:ph type="pic" idx="1"/>
          </p:nvPr>
        </p:nvSpPr>
        <p:spPr>
          <a:xfrm>
            <a:off x="685800" y="517864"/>
            <a:ext cx="7772400" cy="3609637"/>
          </a:xfrm>
          <a:solidFill>
            <a:schemeClr val="bg2"/>
          </a:solidFill>
          <a:ln>
            <a:noFill/>
          </a:ln>
          <a:effectLst>
            <a:softEdge rad="12700"/>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5" name="Date Placeholder 4"/>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7" name="Slide Number Placeholder 6"/>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
        <p:nvSpPr>
          <p:cNvPr id="10" name="Rectangle 9"/>
          <p:cNvSpPr/>
          <p:nvPr/>
        </p:nvSpPr>
        <p:spPr>
          <a:xfrm>
            <a:off x="685800" y="4127500"/>
            <a:ext cx="7772400" cy="11430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62000" y="4191000"/>
            <a:ext cx="7600765" cy="1002437"/>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endParaRPr lang="en-CA"/>
          </a:p>
        </p:txBody>
      </p:sp>
      <p:sp>
        <p:nvSpPr>
          <p:cNvPr id="13" name="Rectangle 12"/>
          <p:cNvSpPr/>
          <p:nvPr/>
        </p:nvSpPr>
        <p:spPr>
          <a:xfrm>
            <a:off x="914400" y="4699000"/>
            <a:ext cx="7328514" cy="376413"/>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05589" y="4229100"/>
            <a:ext cx="7946136" cy="91440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p:cNvSpPr>
            <a:spLocks noGrp="1"/>
          </p:cNvSpPr>
          <p:nvPr>
            <p:ph type="body" sz="half" idx="2"/>
          </p:nvPr>
        </p:nvSpPr>
        <p:spPr>
          <a:xfrm>
            <a:off x="956289" y="4713798"/>
            <a:ext cx="7244736" cy="334763"/>
          </a:xfrm>
        </p:spPr>
        <p:txBody>
          <a:bodyPr anchor="ctr">
            <a:normAutofit/>
          </a:bodyPr>
          <a:lstStyle>
            <a:lvl1pPr marL="0" indent="0" algn="ctr">
              <a:buNone/>
              <a:defRPr sz="1125" cap="all" spc="188" baseline="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914400" y="4254501"/>
            <a:ext cx="7328514" cy="435869"/>
          </a:xfrm>
        </p:spPr>
        <p:txBody>
          <a:bodyPr anchor="ctr" anchorCtr="0"/>
          <a:lstStyle>
            <a:lvl1pPr algn="ctr">
              <a:defRPr sz="1500"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1375744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2016404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190500"/>
            <a:ext cx="1859280" cy="5102195"/>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8" name="Rectangle 7"/>
          <p:cNvSpPr/>
          <p:nvPr/>
        </p:nvSpPr>
        <p:spPr>
          <a:xfrm>
            <a:off x="6955226" y="292842"/>
            <a:ext cx="1672235" cy="4897514"/>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Vertical Title 1"/>
          <p:cNvSpPr>
            <a:spLocks noGrp="1"/>
          </p:cNvSpPr>
          <p:nvPr>
            <p:ph type="title" orient="vert"/>
          </p:nvPr>
        </p:nvSpPr>
        <p:spPr>
          <a:xfrm>
            <a:off x="7048577" y="329524"/>
            <a:ext cx="1485531" cy="482415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17500"/>
            <a:ext cx="6172200" cy="4826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E3C25FED-7C39-426E-941E-A1FAD47904C1}" type="datetimeFigureOut">
              <a:rPr lang="en-CA" smtClean="0"/>
              <a:t>2024-02-01</a:t>
            </a:fld>
            <a:endParaRPr lang="en-CA"/>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fld id="{8CC36E5D-AEAB-46A3-AFEB-986009A3CED3}" type="slidenum">
              <a:rPr lang="en-CA" smtClean="0"/>
              <a:t>‹#›</a:t>
            </a:fld>
            <a:endParaRPr lang="en-CA"/>
          </a:p>
        </p:txBody>
      </p:sp>
    </p:spTree>
    <p:extLst>
      <p:ext uri="{BB962C8B-B14F-4D97-AF65-F5344CB8AC3E}">
        <p14:creationId xmlns:p14="http://schemas.microsoft.com/office/powerpoint/2010/main" val="370618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1F41-C74D-D5DF-EE42-A559CEFCCDFF}"/>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D8E3D4FF-94E9-D962-4AD9-79D3DEAD5B5A}"/>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FEA9C71-777F-7274-9790-F8016EE540BF}"/>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5" name="Footer Placeholder 4">
            <a:extLst>
              <a:ext uri="{FF2B5EF4-FFF2-40B4-BE49-F238E27FC236}">
                <a16:creationId xmlns:a16="http://schemas.microsoft.com/office/drawing/2014/main" id="{96B9FE14-C1CF-9CC5-C873-AC808F0455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AB00FCC-4E1F-C96F-0DFD-7892A09608F7}"/>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49650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D9A6D-9115-03E5-69ED-ACF23E8C96D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F509DB3-0C60-AD2D-D57D-EB3E7BC7D8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FE67ABB-F1FC-DDF7-F07B-B8F4BD0C619E}"/>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5" name="Footer Placeholder 4">
            <a:extLst>
              <a:ext uri="{FF2B5EF4-FFF2-40B4-BE49-F238E27FC236}">
                <a16:creationId xmlns:a16="http://schemas.microsoft.com/office/drawing/2014/main" id="{AEB38100-E3D9-4EAA-7F00-C23C3676FB2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AA73E02-6863-B260-1FD1-330DEC92B035}"/>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550970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BB5A2-F334-1BA7-93D3-7E416868D2D4}"/>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F21B4F9-4D15-3EB7-73C6-51EAE9170F78}"/>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73555A-1DD9-26D7-1AA4-A745285AC76D}"/>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5" name="Footer Placeholder 4">
            <a:extLst>
              <a:ext uri="{FF2B5EF4-FFF2-40B4-BE49-F238E27FC236}">
                <a16:creationId xmlns:a16="http://schemas.microsoft.com/office/drawing/2014/main" id="{B21CA9E9-2B7B-290E-4F8D-6334E70919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D8FEFEE-CDF3-7532-5013-008BBA478170}"/>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991813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2B0C-BCC2-FD30-C7E1-807E63A29A3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0095903-4AC4-D492-5C1B-5813011A332D}"/>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7EC9DE5-F25D-7CA1-192C-55E05FE4F6CF}"/>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96A2FD5-760F-BCE4-FE9E-DBB54CA15BE6}"/>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6" name="Footer Placeholder 5">
            <a:extLst>
              <a:ext uri="{FF2B5EF4-FFF2-40B4-BE49-F238E27FC236}">
                <a16:creationId xmlns:a16="http://schemas.microsoft.com/office/drawing/2014/main" id="{332D3D22-B032-33B4-412D-A64C68EF9A0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B72FC70-5188-D62F-87BC-B091F007FEA6}"/>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125308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9B23-2042-B497-3ACC-D91AA5AE0866}"/>
              </a:ext>
            </a:extLst>
          </p:cNvPr>
          <p:cNvSpPr>
            <a:spLocks noGrp="1"/>
          </p:cNvSpPr>
          <p:nvPr>
            <p:ph type="title"/>
          </p:nvPr>
        </p:nvSpPr>
        <p:spPr>
          <a:xfrm>
            <a:off x="629841" y="304271"/>
            <a:ext cx="7886700" cy="1104636"/>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10F99FC-C6A2-440E-493B-7E217776C37F}"/>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6729DFF-EED3-A555-480C-001B9741B29A}"/>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D4852A4-B5B1-CBBF-130E-D33BC3009275}"/>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1513B06-F4FD-8FAB-0295-07B32EF068CD}"/>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429EAB9-4331-0A0D-FFDE-BCCDAA179E37}"/>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8" name="Footer Placeholder 7">
            <a:extLst>
              <a:ext uri="{FF2B5EF4-FFF2-40B4-BE49-F238E27FC236}">
                <a16:creationId xmlns:a16="http://schemas.microsoft.com/office/drawing/2014/main" id="{557FD585-ABC3-70C2-F662-003F23F33ABC}"/>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FA303CA-8500-C8D0-82D6-326501FED6C9}"/>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387119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8541-50B8-5473-A80F-5865CCAB563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67FEC43-5825-C90C-08FF-5FED354FC933}"/>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4" name="Footer Placeholder 3">
            <a:extLst>
              <a:ext uri="{FF2B5EF4-FFF2-40B4-BE49-F238E27FC236}">
                <a16:creationId xmlns:a16="http://schemas.microsoft.com/office/drawing/2014/main" id="{BD485904-2BD1-BDC2-E5EF-256A07CC31F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8A1CDAF-8182-3193-D9FF-7881EC7843D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739325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BEB359-CD62-5167-8BC1-E1230C5F94E5}"/>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3" name="Footer Placeholder 2">
            <a:extLst>
              <a:ext uri="{FF2B5EF4-FFF2-40B4-BE49-F238E27FC236}">
                <a16:creationId xmlns:a16="http://schemas.microsoft.com/office/drawing/2014/main" id="{6C75BDAE-AF85-0AB1-E2F2-5068D326ED2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CDA8C14E-D5E3-268F-4548-C986E6958233}"/>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1920206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4D5D-39BD-DF3E-3E77-3AFF5248A37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1C1258E-3306-F871-F93F-AE2F18E7726E}"/>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579FE35-DE73-70B7-8921-96AB81F65E12}"/>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9937067-F938-9705-BE09-42E2B7099214}"/>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6" name="Footer Placeholder 5">
            <a:extLst>
              <a:ext uri="{FF2B5EF4-FFF2-40B4-BE49-F238E27FC236}">
                <a16:creationId xmlns:a16="http://schemas.microsoft.com/office/drawing/2014/main" id="{D257A402-3C70-E317-8F34-7EA3716AB4E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BBA92F4-56A2-D8CE-4F3B-67EE717118EE}"/>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18829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CE64-FAA8-3AE5-366F-51CE3BF5F919}"/>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36DE28A-06BE-FA61-C240-4BAEA5D0D269}"/>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540CF036-48EC-398B-1BF0-5E9625F6F119}"/>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1A78F4-A084-AA3A-1E22-4646173CA1DA}"/>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6" name="Footer Placeholder 5">
            <a:extLst>
              <a:ext uri="{FF2B5EF4-FFF2-40B4-BE49-F238E27FC236}">
                <a16:creationId xmlns:a16="http://schemas.microsoft.com/office/drawing/2014/main" id="{4FE4E259-260F-E020-11EA-5CB2D8268C9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FAFCF01-F4A2-2F5B-F590-66219E94BAA2}"/>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2444462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29FB1-7847-2F89-8680-B964AA0FCE7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CDBF29B-F3B2-7D7B-1524-FB81DCF591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005E7BB-E8AD-A821-FCE4-F4107912D0CA}"/>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5" name="Footer Placeholder 4">
            <a:extLst>
              <a:ext uri="{FF2B5EF4-FFF2-40B4-BE49-F238E27FC236}">
                <a16:creationId xmlns:a16="http://schemas.microsoft.com/office/drawing/2014/main" id="{7344856C-1935-561A-478B-20F5EDDA97B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4AE7302-24A5-58B3-44EE-2D54CA347018}"/>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3194629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9F13B-4D3A-DB0E-2103-3DEAC36117CA}"/>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4531B45-6C40-EBBA-70F9-C968C71BF68A}"/>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F7C321E-FADD-C703-8CAD-F594B7F9FD22}"/>
              </a:ext>
            </a:extLst>
          </p:cNvPr>
          <p:cNvSpPr>
            <a:spLocks noGrp="1"/>
          </p:cNvSpPr>
          <p:nvPr>
            <p:ph type="dt" sz="half" idx="10"/>
          </p:nvPr>
        </p:nvSpPr>
        <p:spPr/>
        <p:txBody>
          <a:bodyPr/>
          <a:lstStyle/>
          <a:p>
            <a:fld id="{BD686AEE-F4A1-4D05-8229-B1A8A9BF122F}" type="datetimeFigureOut">
              <a:rPr lang="en-CA" smtClean="0"/>
              <a:t>2024-02-01</a:t>
            </a:fld>
            <a:endParaRPr lang="en-CA"/>
          </a:p>
        </p:txBody>
      </p:sp>
      <p:sp>
        <p:nvSpPr>
          <p:cNvPr id="5" name="Footer Placeholder 4">
            <a:extLst>
              <a:ext uri="{FF2B5EF4-FFF2-40B4-BE49-F238E27FC236}">
                <a16:creationId xmlns:a16="http://schemas.microsoft.com/office/drawing/2014/main" id="{AEB16568-BCB2-9997-5E96-512357A232D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1236B15-F1D1-B725-58AE-32486C89001B}"/>
              </a:ext>
            </a:extLst>
          </p:cNvPr>
          <p:cNvSpPr>
            <a:spLocks noGrp="1"/>
          </p:cNvSpPr>
          <p:nvPr>
            <p:ph type="sldNum" sz="quarter" idx="12"/>
          </p:nvPr>
        </p:nvSpPr>
        <p:spPr/>
        <p:txBody>
          <a:bodyPr/>
          <a:lstStyle/>
          <a:p>
            <a:fld id="{279B8FCC-2C21-4DFD-A7FC-C698DEA4D1C0}" type="slidenum">
              <a:rPr lang="en-CA" smtClean="0"/>
              <a:t>‹#›</a:t>
            </a:fld>
            <a:endParaRPr lang="en-CA"/>
          </a:p>
        </p:txBody>
      </p:sp>
    </p:spTree>
    <p:extLst>
      <p:ext uri="{BB962C8B-B14F-4D97-AF65-F5344CB8AC3E}">
        <p14:creationId xmlns:p14="http://schemas.microsoft.com/office/powerpoint/2010/main" val="423857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028" name="Picture 4" descr="Hope: The 3 Things needed to Grow and Thrive | SCA">
            <a:extLst>
              <a:ext uri="{FF2B5EF4-FFF2-40B4-BE49-F238E27FC236}">
                <a16:creationId xmlns:a16="http://schemas.microsoft.com/office/drawing/2014/main" id="{4904961B-6534-2D7C-68A5-91227AB02BA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57200" y="1237320"/>
            <a:ext cx="8229600" cy="4140460"/>
          </a:xfrm>
          <a:prstGeom prst="rect">
            <a:avLst/>
          </a:prstGeom>
          <a:solidFill>
            <a:schemeClr val="bg1">
              <a:alpha val="64000"/>
            </a:schemeClr>
          </a:solid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274320" y="231805"/>
            <a:ext cx="8595360" cy="825495"/>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800" rtl="0" eaLnBrk="1" latinLnBrk="0" hangingPunct="1"/>
            <a:endParaRPr lang="en-US" sz="1350" kern="1200">
              <a:solidFill>
                <a:schemeClr val="lt1"/>
              </a:solidFill>
              <a:latin typeface="+mn-lt"/>
              <a:ea typeface="+mn-ea"/>
              <a:cs typeface="+mn-cs"/>
            </a:endParaRPr>
          </a:p>
        </p:txBody>
      </p:sp>
      <p:sp>
        <p:nvSpPr>
          <p:cNvPr id="10" name="Rectangle 9"/>
          <p:cNvSpPr/>
          <p:nvPr/>
        </p:nvSpPr>
        <p:spPr>
          <a:xfrm>
            <a:off x="372864" y="310719"/>
            <a:ext cx="8380520" cy="626568"/>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426129" y="340311"/>
            <a:ext cx="8260672" cy="596977"/>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488385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p:txStyles>
    <p:titleStyle>
      <a:lvl1pPr algn="ctr" defTabSz="685800" rtl="0" eaLnBrk="1" latinLnBrk="0" hangingPunct="1">
        <a:spcBef>
          <a:spcPct val="0"/>
        </a:spcBef>
        <a:buNone/>
        <a:defRPr sz="2625" kern="1200" cap="all" baseline="0">
          <a:solidFill>
            <a:srgbClr val="002060"/>
          </a:solidFill>
          <a:latin typeface="+mj-lt"/>
          <a:ea typeface="+mj-ea"/>
          <a:cs typeface="+mj-cs"/>
        </a:defRPr>
      </a:lvl1pPr>
    </p:titleStyle>
    <p:bodyStyle>
      <a:lvl1pPr marL="257175" indent="-171450" algn="l" defTabSz="685800" rtl="0" eaLnBrk="1" latinLnBrk="0" hangingPunct="1">
        <a:spcBef>
          <a:spcPct val="20000"/>
        </a:spcBef>
        <a:buClr>
          <a:schemeClr val="accent1"/>
        </a:buClr>
        <a:buFont typeface="Arial" pitchFamily="34" charset="0"/>
        <a:buChar char="•"/>
        <a:defRPr sz="2400" b="1"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b="1" kern="1200">
          <a:solidFill>
            <a:schemeClr val="tx1"/>
          </a:solidFill>
          <a:latin typeface="+mn-lt"/>
          <a:ea typeface="+mn-ea"/>
          <a:cs typeface="+mn-cs"/>
        </a:defRPr>
      </a:lvl2pPr>
      <a:lvl3pPr marL="685800" indent="-171450" algn="l" defTabSz="685800" rtl="0" eaLnBrk="1" latinLnBrk="0" hangingPunct="1">
        <a:spcBef>
          <a:spcPct val="20000"/>
        </a:spcBef>
        <a:buClr>
          <a:schemeClr val="accent3"/>
        </a:buClr>
        <a:buFont typeface="Arial" pitchFamily="34" charset="0"/>
        <a:buChar char="•"/>
        <a:defRPr sz="1350" b="1" kern="1200">
          <a:solidFill>
            <a:schemeClr val="tx1"/>
          </a:solidFill>
          <a:latin typeface="+mn-lt"/>
          <a:ea typeface="+mn-ea"/>
          <a:cs typeface="+mn-cs"/>
        </a:defRPr>
      </a:lvl3pPr>
      <a:lvl4pPr marL="960120" indent="-171450" algn="l" defTabSz="685800" rtl="0" eaLnBrk="1" latinLnBrk="0" hangingPunct="1">
        <a:spcBef>
          <a:spcPct val="20000"/>
        </a:spcBef>
        <a:buClr>
          <a:schemeClr val="accent4"/>
        </a:buClr>
        <a:buFont typeface="Arial" pitchFamily="34" charset="0"/>
        <a:buChar char="•"/>
        <a:defRPr sz="1200" b="1" kern="1200">
          <a:solidFill>
            <a:schemeClr val="tx1"/>
          </a:solidFill>
          <a:latin typeface="+mn-lt"/>
          <a:ea typeface="+mn-ea"/>
          <a:cs typeface="+mn-cs"/>
        </a:defRPr>
      </a:lvl4pPr>
      <a:lvl5pPr marL="1165860" indent="-171450" algn="l" defTabSz="685800" rtl="0" eaLnBrk="1" latinLnBrk="0" hangingPunct="1">
        <a:spcBef>
          <a:spcPct val="20000"/>
        </a:spcBef>
        <a:buClr>
          <a:schemeClr val="accent5"/>
        </a:buClr>
        <a:buFont typeface="Arial" pitchFamily="34" charset="0"/>
        <a:buChar char="•"/>
        <a:defRPr sz="1200" b="1"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6pPr>
      <a:lvl7pPr marL="1508760" indent="-137160" algn="l" defTabSz="685800" rtl="0" eaLnBrk="1" latinLnBrk="0" hangingPunct="1">
        <a:spcBef>
          <a:spcPct val="20000"/>
        </a:spcBef>
        <a:buClr>
          <a:schemeClr val="accent2"/>
        </a:buClr>
        <a:buFont typeface="Arial" pitchFamily="34" charset="0"/>
        <a:buChar char="•"/>
        <a:defRPr sz="1050" kern="1200">
          <a:solidFill>
            <a:schemeClr val="tx2"/>
          </a:solidFill>
          <a:latin typeface="+mn-lt"/>
          <a:ea typeface="+mn-ea"/>
          <a:cs typeface="+mn-cs"/>
        </a:defRPr>
      </a:lvl7pPr>
      <a:lvl8pPr marL="1645920" indent="-137160" algn="l" defTabSz="685800" rtl="0" eaLnBrk="1" latinLnBrk="0" hangingPunct="1">
        <a:spcBef>
          <a:spcPct val="20000"/>
        </a:spcBef>
        <a:buClr>
          <a:schemeClr val="accent3"/>
        </a:buClr>
        <a:buFont typeface="Arial" pitchFamily="34" charset="0"/>
        <a:buChar char="•"/>
        <a:defRPr sz="1050" kern="1200">
          <a:solidFill>
            <a:schemeClr val="tx2"/>
          </a:solidFill>
          <a:latin typeface="+mn-lt"/>
          <a:ea typeface="+mn-ea"/>
          <a:cs typeface="+mn-cs"/>
        </a:defRPr>
      </a:lvl8pPr>
      <a:lvl9pPr marL="1783080" indent="-137160" algn="l" defTabSz="685800" rtl="0" eaLnBrk="1" latinLnBrk="0" hangingPunct="1">
        <a:spcBef>
          <a:spcPct val="20000"/>
        </a:spcBef>
        <a:buClr>
          <a:schemeClr val="accent4"/>
        </a:buClr>
        <a:buFont typeface="Arial" pitchFamily="34" charset="0"/>
        <a:buChar char="•"/>
        <a:defRPr sz="105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FF3F1-84AB-EFBA-C06C-62E46E8E5496}"/>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787117B-92BB-8827-AAEF-F94B48BC0684}"/>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EA80BA4-29DC-5BB1-C195-8CCEEBB03F2A}"/>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D686AEE-F4A1-4D05-8229-B1A8A9BF122F}" type="datetimeFigureOut">
              <a:rPr lang="en-CA" smtClean="0"/>
              <a:t>2024-02-01</a:t>
            </a:fld>
            <a:endParaRPr lang="en-CA"/>
          </a:p>
        </p:txBody>
      </p:sp>
      <p:sp>
        <p:nvSpPr>
          <p:cNvPr id="5" name="Footer Placeholder 4">
            <a:extLst>
              <a:ext uri="{FF2B5EF4-FFF2-40B4-BE49-F238E27FC236}">
                <a16:creationId xmlns:a16="http://schemas.microsoft.com/office/drawing/2014/main" id="{229E9A51-4A89-0989-16C9-DFBA516AA983}"/>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993B750A-76AA-19D2-5D3F-4F5197B158FF}"/>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279B8FCC-2C21-4DFD-A7FC-C698DEA4D1C0}" type="slidenum">
              <a:rPr lang="en-CA" smtClean="0"/>
              <a:t>‹#›</a:t>
            </a:fld>
            <a:endParaRPr lang="en-CA"/>
          </a:p>
        </p:txBody>
      </p:sp>
    </p:spTree>
    <p:extLst>
      <p:ext uri="{BB962C8B-B14F-4D97-AF65-F5344CB8AC3E}">
        <p14:creationId xmlns:p14="http://schemas.microsoft.com/office/powerpoint/2010/main" val="41260714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7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44321CC-3A50-5E6D-2FA8-4AA0A798A79C}"/>
              </a:ext>
            </a:extLst>
          </p:cNvPr>
          <p:cNvSpPr>
            <a:spLocks noGrp="1"/>
          </p:cNvSpPr>
          <p:nvPr>
            <p:ph type="title"/>
          </p:nvPr>
        </p:nvSpPr>
        <p:spPr>
          <a:xfrm>
            <a:off x="480060" y="529777"/>
            <a:ext cx="3503717" cy="1467631"/>
          </a:xfrm>
        </p:spPr>
        <p:txBody>
          <a:bodyPr anchor="b">
            <a:normAutofit/>
          </a:bodyPr>
          <a:lstStyle/>
          <a:p>
            <a:pPr algn="ctr"/>
            <a:r>
              <a:rPr lang="en-CA" sz="3150" dirty="0"/>
              <a:t>Living </a:t>
            </a:r>
            <a:r>
              <a:rPr lang="en-CA" sz="3150" b="1" dirty="0">
                <a:solidFill>
                  <a:srgbClr val="002060"/>
                </a:solidFill>
              </a:rPr>
              <a:t>Hope Filled </a:t>
            </a:r>
            <a:r>
              <a:rPr lang="en-CA" sz="3150" dirty="0"/>
              <a:t>and </a:t>
            </a:r>
            <a:r>
              <a:rPr lang="en-CA" sz="3150" b="1" dirty="0">
                <a:solidFill>
                  <a:srgbClr val="0070C0"/>
                </a:solidFill>
              </a:rPr>
              <a:t>HOPEFUL</a:t>
            </a:r>
            <a:r>
              <a:rPr lang="en-CA" sz="3150" dirty="0"/>
              <a:t> Lives.</a:t>
            </a:r>
          </a:p>
        </p:txBody>
      </p:sp>
      <p:sp>
        <p:nvSpPr>
          <p:cNvPr id="104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225996"/>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DFE95EF-BDB2-6C88-863D-DDDDCBD322EE}"/>
              </a:ext>
            </a:extLst>
          </p:cNvPr>
          <p:cNvSpPr>
            <a:spLocks noGrp="1"/>
          </p:cNvSpPr>
          <p:nvPr>
            <p:ph idx="1"/>
          </p:nvPr>
        </p:nvSpPr>
        <p:spPr>
          <a:xfrm>
            <a:off x="129396" y="2440424"/>
            <a:ext cx="3853237" cy="844989"/>
          </a:xfrm>
        </p:spPr>
        <p:txBody>
          <a:bodyPr>
            <a:normAutofit lnSpcReduction="10000"/>
          </a:bodyPr>
          <a:lstStyle/>
          <a:p>
            <a:pPr marL="0" indent="0" algn="ctr">
              <a:buNone/>
            </a:pPr>
            <a:r>
              <a:rPr lang="en-CA" sz="2400" dirty="0">
                <a:latin typeface="Arial Nova" panose="020B0504020202020204" pitchFamily="34" charset="0"/>
              </a:rPr>
              <a:t>A Vernon Church of Christ</a:t>
            </a:r>
          </a:p>
          <a:p>
            <a:pPr marL="0" indent="0" algn="ctr">
              <a:buNone/>
            </a:pPr>
            <a:r>
              <a:rPr lang="en-CA" sz="2400" dirty="0">
                <a:latin typeface="Arial Nova" panose="020B0504020202020204" pitchFamily="34" charset="0"/>
              </a:rPr>
              <a:t>Seven Part Sermon Series</a:t>
            </a:r>
          </a:p>
        </p:txBody>
      </p:sp>
      <p:pic>
        <p:nvPicPr>
          <p:cNvPr id="1026" name="Picture 2" descr="Ode To Hope ‒ 3 Reasons To Always Choose Hope">
            <a:extLst>
              <a:ext uri="{FF2B5EF4-FFF2-40B4-BE49-F238E27FC236}">
                <a16:creationId xmlns:a16="http://schemas.microsoft.com/office/drawing/2014/main" id="{76F5A23C-0A43-F8E5-B4E4-6FFC265C88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79" r="28167" b="-1"/>
          <a:stretch/>
        </p:blipFill>
        <p:spPr bwMode="auto">
          <a:xfrm>
            <a:off x="3983777" y="28575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31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9F12F2D-72F6-7F3F-3A2F-7817CEDCD060}"/>
              </a:ext>
            </a:extLst>
          </p:cNvPr>
          <p:cNvSpPr>
            <a:spLocks noGrp="1"/>
          </p:cNvSpPr>
          <p:nvPr>
            <p:ph type="subTitle" idx="1"/>
          </p:nvPr>
        </p:nvSpPr>
        <p:spPr/>
        <p:txBody>
          <a:bodyPr>
            <a:normAutofit/>
          </a:bodyPr>
          <a:lstStyle/>
          <a:p>
            <a:r>
              <a:rPr lang="en-US" dirty="0">
                <a:solidFill>
                  <a:srgbClr val="7030A0"/>
                </a:solidFill>
              </a:rPr>
              <a:t>Sermon 4: Expectant and Engaged February 4</a:t>
            </a:r>
            <a:r>
              <a:rPr lang="en-US" baseline="30000" dirty="0">
                <a:solidFill>
                  <a:srgbClr val="7030A0"/>
                </a:solidFill>
              </a:rPr>
              <a:t>th</a:t>
            </a:r>
            <a:r>
              <a:rPr lang="en-US" dirty="0">
                <a:solidFill>
                  <a:srgbClr val="7030A0"/>
                </a:solidFill>
              </a:rPr>
              <a:t> 2024</a:t>
            </a:r>
            <a:endParaRPr lang="en-CA" dirty="0">
              <a:solidFill>
                <a:srgbClr val="7030A0"/>
              </a:solidFill>
            </a:endParaRPr>
          </a:p>
        </p:txBody>
      </p:sp>
      <p:sp>
        <p:nvSpPr>
          <p:cNvPr id="2" name="Title 1">
            <a:extLst>
              <a:ext uri="{FF2B5EF4-FFF2-40B4-BE49-F238E27FC236}">
                <a16:creationId xmlns:a16="http://schemas.microsoft.com/office/drawing/2014/main" id="{890B6990-5C0B-2E50-6AA6-7C18E39416EE}"/>
              </a:ext>
            </a:extLst>
          </p:cNvPr>
          <p:cNvSpPr>
            <a:spLocks noGrp="1"/>
          </p:cNvSpPr>
          <p:nvPr>
            <p:ph type="ctrTitle"/>
          </p:nvPr>
        </p:nvSpPr>
        <p:spPr/>
        <p:txBody>
          <a:bodyPr/>
          <a:lstStyle/>
          <a:p>
            <a:r>
              <a:rPr lang="en-US" dirty="0"/>
              <a:t>Living Hope Filled and HOPEFUL LIVES</a:t>
            </a:r>
            <a:endParaRPr lang="en-CA" dirty="0"/>
          </a:p>
        </p:txBody>
      </p:sp>
    </p:spTree>
    <p:extLst>
      <p:ext uri="{BB962C8B-B14F-4D97-AF65-F5344CB8AC3E}">
        <p14:creationId xmlns:p14="http://schemas.microsoft.com/office/powerpoint/2010/main" val="423436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8436-696A-EEDF-159E-1BB433CB0404}"/>
              </a:ext>
            </a:extLst>
          </p:cNvPr>
          <p:cNvSpPr>
            <a:spLocks noGrp="1"/>
          </p:cNvSpPr>
          <p:nvPr>
            <p:ph type="title"/>
          </p:nvPr>
        </p:nvSpPr>
        <p:spPr/>
        <p:txBody>
          <a:bodyPr/>
          <a:lstStyle/>
          <a:p>
            <a:r>
              <a:rPr lang="en-CA" dirty="0"/>
              <a:t>Our Sermon Series</a:t>
            </a:r>
          </a:p>
        </p:txBody>
      </p:sp>
      <p:sp>
        <p:nvSpPr>
          <p:cNvPr id="3" name="Content Placeholder 2">
            <a:extLst>
              <a:ext uri="{FF2B5EF4-FFF2-40B4-BE49-F238E27FC236}">
                <a16:creationId xmlns:a16="http://schemas.microsoft.com/office/drawing/2014/main" id="{C1900D93-A710-7BBF-59C7-DB57441A1C43}"/>
              </a:ext>
            </a:extLst>
          </p:cNvPr>
          <p:cNvSpPr>
            <a:spLocks noGrp="1"/>
          </p:cNvSpPr>
          <p:nvPr>
            <p:ph idx="1"/>
          </p:nvPr>
        </p:nvSpPr>
        <p:spPr>
          <a:xfrm>
            <a:off x="457200" y="1237320"/>
            <a:ext cx="8229600" cy="3261528"/>
          </a:xfrm>
        </p:spPr>
        <p:txBody>
          <a:bodyPr/>
          <a:lstStyle/>
          <a:p>
            <a:r>
              <a:rPr lang="en-US" dirty="0"/>
              <a:t>Our sermon series is focused on living hope filled and HOPEFUL lives.  By looking at and working at memorizing our key passage from… __________________we are reminded that we are filled with hope by God and the work of the Holy Spirit who overflows us with hope.</a:t>
            </a:r>
            <a:endParaRPr lang="en-CA" dirty="0"/>
          </a:p>
        </p:txBody>
      </p:sp>
    </p:spTree>
    <p:extLst>
      <p:ext uri="{BB962C8B-B14F-4D97-AF65-F5344CB8AC3E}">
        <p14:creationId xmlns:p14="http://schemas.microsoft.com/office/powerpoint/2010/main" val="219689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63D4D-B429-B080-A6D8-8FCE2E3898EC}"/>
              </a:ext>
            </a:extLst>
          </p:cNvPr>
          <p:cNvSpPr>
            <a:spLocks noGrp="1"/>
          </p:cNvSpPr>
          <p:nvPr>
            <p:ph type="title"/>
          </p:nvPr>
        </p:nvSpPr>
        <p:spPr/>
        <p:txBody>
          <a:bodyPr/>
          <a:lstStyle/>
          <a:p>
            <a:r>
              <a:rPr lang="en-US" dirty="0"/>
              <a:t>Memorize Romans 15:13</a:t>
            </a:r>
            <a:endParaRPr lang="en-CA" dirty="0"/>
          </a:p>
        </p:txBody>
      </p:sp>
      <p:sp>
        <p:nvSpPr>
          <p:cNvPr id="3" name="Content Placeholder 2">
            <a:extLst>
              <a:ext uri="{FF2B5EF4-FFF2-40B4-BE49-F238E27FC236}">
                <a16:creationId xmlns:a16="http://schemas.microsoft.com/office/drawing/2014/main" id="{10804496-D03D-9344-5B3D-1FEC2C9F4636}"/>
              </a:ext>
            </a:extLst>
          </p:cNvPr>
          <p:cNvSpPr>
            <a:spLocks noGrp="1"/>
          </p:cNvSpPr>
          <p:nvPr>
            <p:ph idx="1"/>
          </p:nvPr>
        </p:nvSpPr>
        <p:spPr>
          <a:xfrm>
            <a:off x="0" y="4331368"/>
            <a:ext cx="9143999" cy="1383632"/>
          </a:xfrm>
        </p:spPr>
        <p:txBody>
          <a:bodyPr/>
          <a:lstStyle/>
          <a:p>
            <a:r>
              <a:rPr lang="en-US" dirty="0"/>
              <a:t>May </a:t>
            </a:r>
            <a:r>
              <a:rPr lang="en-US" dirty="0">
                <a:solidFill>
                  <a:srgbClr val="0000CC"/>
                </a:solidFill>
              </a:rPr>
              <a:t>the God of ---- </a:t>
            </a:r>
            <a:r>
              <a:rPr lang="en-US" dirty="0"/>
              <a:t>fill you with all --- and ----- as </a:t>
            </a:r>
            <a:r>
              <a:rPr lang="en-US" dirty="0">
                <a:solidFill>
                  <a:srgbClr val="7030A0"/>
                </a:solidFill>
              </a:rPr>
              <a:t>you ----- in him</a:t>
            </a:r>
            <a:r>
              <a:rPr lang="en-US" dirty="0"/>
              <a:t>, so that you may </a:t>
            </a:r>
            <a:r>
              <a:rPr lang="en-US" dirty="0">
                <a:solidFill>
                  <a:srgbClr val="0000CC"/>
                </a:solidFill>
              </a:rPr>
              <a:t>-------- with ---- </a:t>
            </a:r>
            <a:r>
              <a:rPr lang="en-US" dirty="0">
                <a:solidFill>
                  <a:srgbClr val="800000"/>
                </a:solidFill>
              </a:rPr>
              <a:t>by the ----- of the ---- ------</a:t>
            </a:r>
            <a:r>
              <a:rPr lang="en-US" dirty="0"/>
              <a:t>.</a:t>
            </a:r>
            <a:endParaRPr lang="en-CA" dirty="0"/>
          </a:p>
        </p:txBody>
      </p:sp>
    </p:spTree>
    <p:extLst>
      <p:ext uri="{BB962C8B-B14F-4D97-AF65-F5344CB8AC3E}">
        <p14:creationId xmlns:p14="http://schemas.microsoft.com/office/powerpoint/2010/main" val="427409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Why Baptism? | United Church of God">
            <a:extLst>
              <a:ext uri="{FF2B5EF4-FFF2-40B4-BE49-F238E27FC236}">
                <a16:creationId xmlns:a16="http://schemas.microsoft.com/office/drawing/2014/main" id="{9A38B3E4-B664-7170-CB08-61FD10E16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3444A7-E340-A99E-FA37-A22BD5B30233}"/>
              </a:ext>
            </a:extLst>
          </p:cNvPr>
          <p:cNvSpPr>
            <a:spLocks noGrp="1"/>
          </p:cNvSpPr>
          <p:nvPr>
            <p:ph type="title"/>
          </p:nvPr>
        </p:nvSpPr>
        <p:spPr/>
        <p:txBody>
          <a:bodyPr/>
          <a:lstStyle/>
          <a:p>
            <a:r>
              <a:rPr lang="en-CA" dirty="0"/>
              <a:t>The Gift of Hope In Christ Jesus</a:t>
            </a:r>
          </a:p>
        </p:txBody>
      </p:sp>
      <p:sp>
        <p:nvSpPr>
          <p:cNvPr id="3" name="Content Placeholder 2">
            <a:extLst>
              <a:ext uri="{FF2B5EF4-FFF2-40B4-BE49-F238E27FC236}">
                <a16:creationId xmlns:a16="http://schemas.microsoft.com/office/drawing/2014/main" id="{4DD59DAA-89DF-0636-D6A5-56A9B03F07D3}"/>
              </a:ext>
            </a:extLst>
          </p:cNvPr>
          <p:cNvSpPr>
            <a:spLocks noGrp="1"/>
          </p:cNvSpPr>
          <p:nvPr>
            <p:ph idx="1"/>
          </p:nvPr>
        </p:nvSpPr>
        <p:spPr/>
        <p:txBody>
          <a:bodyPr/>
          <a:lstStyle/>
          <a:p>
            <a:r>
              <a:rPr lang="en-US" dirty="0">
                <a:solidFill>
                  <a:srgbClr val="800000"/>
                </a:solidFill>
              </a:rPr>
              <a:t>Hope is a gift given to us by the Holy Spirit </a:t>
            </a:r>
            <a:r>
              <a:rPr lang="en-US" dirty="0"/>
              <a:t>who lives within each believer once sins have been removed at baptism which is why </a:t>
            </a:r>
            <a:r>
              <a:rPr lang="en-US" dirty="0">
                <a:solidFill>
                  <a:srgbClr val="0070C0"/>
                </a:solidFill>
              </a:rPr>
              <a:t>we urge one another to be right with God and accept his grace through our own death, burial, and resurrection to a new life</a:t>
            </a:r>
            <a:r>
              <a:rPr lang="en-US" dirty="0"/>
              <a:t>.  </a:t>
            </a:r>
          </a:p>
          <a:p>
            <a:r>
              <a:rPr lang="en-US" dirty="0"/>
              <a:t>We don’t create hope we access it as a blessing from God in our lives for those who are </a:t>
            </a:r>
            <a:r>
              <a:rPr lang="en-US" u="sng" dirty="0"/>
              <a:t>In Christ</a:t>
            </a:r>
            <a:r>
              <a:rPr lang="en-US" dirty="0"/>
              <a:t>. </a:t>
            </a:r>
            <a:endParaRPr lang="en-CA" dirty="0"/>
          </a:p>
        </p:txBody>
      </p:sp>
    </p:spTree>
    <p:extLst>
      <p:ext uri="{BB962C8B-B14F-4D97-AF65-F5344CB8AC3E}">
        <p14:creationId xmlns:p14="http://schemas.microsoft.com/office/powerpoint/2010/main" val="2171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barn(inVertical)">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Biblical hope and its Characteristics - Unveiling The Scriptures">
            <a:extLst>
              <a:ext uri="{FF2B5EF4-FFF2-40B4-BE49-F238E27FC236}">
                <a16:creationId xmlns:a16="http://schemas.microsoft.com/office/drawing/2014/main" id="{2D37268C-B867-5514-C32C-9541560281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2B55776-E8AF-6A2C-43B6-66EABF78D673}"/>
              </a:ext>
            </a:extLst>
          </p:cNvPr>
          <p:cNvSpPr>
            <a:spLocks noGrp="1"/>
          </p:cNvSpPr>
          <p:nvPr>
            <p:ph type="title"/>
          </p:nvPr>
        </p:nvSpPr>
        <p:spPr/>
        <p:txBody>
          <a:bodyPr/>
          <a:lstStyle/>
          <a:p>
            <a:r>
              <a:rPr lang="en-US" dirty="0"/>
              <a:t>Romans 15:13 and HOPEFUL</a:t>
            </a:r>
            <a:endParaRPr lang="en-CA" dirty="0"/>
          </a:p>
        </p:txBody>
      </p:sp>
      <p:sp>
        <p:nvSpPr>
          <p:cNvPr id="3" name="Content Placeholder 2">
            <a:extLst>
              <a:ext uri="{FF2B5EF4-FFF2-40B4-BE49-F238E27FC236}">
                <a16:creationId xmlns:a16="http://schemas.microsoft.com/office/drawing/2014/main" id="{73660990-6D25-A55D-B237-FAC6C2320955}"/>
              </a:ext>
            </a:extLst>
          </p:cNvPr>
          <p:cNvSpPr>
            <a:spLocks noGrp="1"/>
          </p:cNvSpPr>
          <p:nvPr>
            <p:ph idx="1"/>
          </p:nvPr>
        </p:nvSpPr>
        <p:spPr>
          <a:xfrm>
            <a:off x="2130096" y="1234229"/>
            <a:ext cx="4852737" cy="3738824"/>
          </a:xfrm>
        </p:spPr>
        <p:txBody>
          <a:bodyPr/>
          <a:lstStyle/>
          <a:p>
            <a:r>
              <a:rPr lang="en-CA" dirty="0"/>
              <a:t>H – Humble, Honest</a:t>
            </a:r>
          </a:p>
          <a:p>
            <a:r>
              <a:rPr lang="en-CA" dirty="0"/>
              <a:t>O – Observant, Obedient</a:t>
            </a:r>
          </a:p>
          <a:p>
            <a:r>
              <a:rPr lang="en-CA" dirty="0"/>
              <a:t>P – Praise, Persevere</a:t>
            </a:r>
          </a:p>
          <a:p>
            <a:r>
              <a:rPr lang="en-CA" dirty="0"/>
              <a:t>E- </a:t>
            </a:r>
            <a:r>
              <a:rPr lang="en-CA" dirty="0">
                <a:solidFill>
                  <a:srgbClr val="0000CC"/>
                </a:solidFill>
              </a:rPr>
              <a:t>Expectant, Engaged</a:t>
            </a:r>
          </a:p>
          <a:p>
            <a:r>
              <a:rPr lang="en-CA" dirty="0"/>
              <a:t>F- Faithful, Focused</a:t>
            </a:r>
          </a:p>
          <a:p>
            <a:r>
              <a:rPr lang="en-CA" dirty="0"/>
              <a:t>U- Unswerving, United</a:t>
            </a:r>
          </a:p>
          <a:p>
            <a:r>
              <a:rPr lang="en-CA" dirty="0"/>
              <a:t>L- Listening, Learning</a:t>
            </a:r>
          </a:p>
        </p:txBody>
      </p:sp>
    </p:spTree>
    <p:extLst>
      <p:ext uri="{BB962C8B-B14F-4D97-AF65-F5344CB8AC3E}">
        <p14:creationId xmlns:p14="http://schemas.microsoft.com/office/powerpoint/2010/main" val="124499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circle(in)">
                                      <p:cBhvr>
                                        <p:cTn id="11" dur="20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Luxury Walking Umbrella/Walking Stick | The Luxury Promotional Gifts Company">
            <a:extLst>
              <a:ext uri="{FF2B5EF4-FFF2-40B4-BE49-F238E27FC236}">
                <a16:creationId xmlns:a16="http://schemas.microsoft.com/office/drawing/2014/main" id="{9DB6D24A-DDA2-A691-FA11-DEF5B47912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47ED8C-CA47-0AEF-3B26-9921DEC9AACC}"/>
              </a:ext>
            </a:extLst>
          </p:cNvPr>
          <p:cNvSpPr>
            <a:spLocks noGrp="1"/>
          </p:cNvSpPr>
          <p:nvPr>
            <p:ph type="title"/>
          </p:nvPr>
        </p:nvSpPr>
        <p:spPr/>
        <p:txBody>
          <a:bodyPr/>
          <a:lstStyle/>
          <a:p>
            <a:r>
              <a:rPr lang="en-CA" dirty="0"/>
              <a:t>Pray and Pack!</a:t>
            </a:r>
          </a:p>
        </p:txBody>
      </p:sp>
      <p:sp>
        <p:nvSpPr>
          <p:cNvPr id="3" name="Content Placeholder 2">
            <a:extLst>
              <a:ext uri="{FF2B5EF4-FFF2-40B4-BE49-F238E27FC236}">
                <a16:creationId xmlns:a16="http://schemas.microsoft.com/office/drawing/2014/main" id="{D0644386-4BC2-8381-149F-D2A4A650F41B}"/>
              </a:ext>
            </a:extLst>
          </p:cNvPr>
          <p:cNvSpPr>
            <a:spLocks noGrp="1"/>
          </p:cNvSpPr>
          <p:nvPr>
            <p:ph idx="1"/>
          </p:nvPr>
        </p:nvSpPr>
        <p:spPr/>
        <p:txBody>
          <a:bodyPr/>
          <a:lstStyle/>
          <a:p>
            <a:r>
              <a:rPr lang="en-US" dirty="0">
                <a:solidFill>
                  <a:srgbClr val="0070C0"/>
                </a:solidFill>
              </a:rPr>
              <a:t>“If you are asking God for rain, do you bring your umbrella?”  </a:t>
            </a:r>
          </a:p>
          <a:p>
            <a:r>
              <a:rPr lang="en-US" dirty="0"/>
              <a:t>Knowing that God is powerful and sovereign, that is that he is able to act, and willing to act, needs to be matched by our action even if the action is patience.  </a:t>
            </a:r>
          </a:p>
          <a:p>
            <a:r>
              <a:rPr lang="en-US" dirty="0">
                <a:solidFill>
                  <a:srgbClr val="0000CC"/>
                </a:solidFill>
              </a:rPr>
              <a:t>Hopeful people go to God in prayer and await further orders.</a:t>
            </a:r>
            <a:endParaRPr lang="en-CA" dirty="0">
              <a:solidFill>
                <a:srgbClr val="0000CC"/>
              </a:solidFill>
            </a:endParaRPr>
          </a:p>
        </p:txBody>
      </p:sp>
    </p:spTree>
    <p:extLst>
      <p:ext uri="{BB962C8B-B14F-4D97-AF65-F5344CB8AC3E}">
        <p14:creationId xmlns:p14="http://schemas.microsoft.com/office/powerpoint/2010/main" val="349197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1000" fill="hold"/>
                                        <p:tgtEl>
                                          <p:spTgt spid="1026"/>
                                        </p:tgtEl>
                                        <p:attrNameLst>
                                          <p:attrName>ppt_w</p:attrName>
                                        </p:attrNameLst>
                                      </p:cBhvr>
                                      <p:tavLst>
                                        <p:tav tm="0">
                                          <p:val>
                                            <p:fltVal val="0"/>
                                          </p:val>
                                        </p:tav>
                                        <p:tav tm="100000">
                                          <p:val>
                                            <p:strVal val="#ppt_w"/>
                                          </p:val>
                                        </p:tav>
                                      </p:tavLst>
                                    </p:anim>
                                    <p:anim calcmode="lin" valueType="num">
                                      <p:cBhvr>
                                        <p:cTn id="12" dur="1000" fill="hold"/>
                                        <p:tgtEl>
                                          <p:spTgt spid="1026"/>
                                        </p:tgtEl>
                                        <p:attrNameLst>
                                          <p:attrName>ppt_h</p:attrName>
                                        </p:attrNameLst>
                                      </p:cBhvr>
                                      <p:tavLst>
                                        <p:tav tm="0">
                                          <p:val>
                                            <p:fltVal val="0"/>
                                          </p:val>
                                        </p:tav>
                                        <p:tav tm="100000">
                                          <p:val>
                                            <p:strVal val="#ppt_h"/>
                                          </p:val>
                                        </p:tav>
                                      </p:tavLst>
                                    </p:anim>
                                    <p:anim calcmode="lin" valueType="num">
                                      <p:cBhvr>
                                        <p:cTn id="13" dur="1000" fill="hold"/>
                                        <p:tgtEl>
                                          <p:spTgt spid="1026"/>
                                        </p:tgtEl>
                                        <p:attrNameLst>
                                          <p:attrName>style.rotation</p:attrName>
                                        </p:attrNameLst>
                                      </p:cBhvr>
                                      <p:tavLst>
                                        <p:tav tm="0">
                                          <p:val>
                                            <p:fltVal val="90"/>
                                          </p:val>
                                        </p:tav>
                                        <p:tav tm="100000">
                                          <p:val>
                                            <p:fltVal val="0"/>
                                          </p:val>
                                        </p:tav>
                                      </p:tavLst>
                                    </p:anim>
                                    <p:animEffect transition="in" filter="fade">
                                      <p:cBhvr>
                                        <p:cTn id="14" dur="10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fade">
                                      <p:cBhvr>
                                        <p:cTn id="19" dur="500"/>
                                        <p:tgtEl>
                                          <p:spTgt spid="3">
                                            <p:bg/>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29,100+ Reading Bible Stock Photos, Pictures &amp; Royalty-Free ...">
            <a:extLst>
              <a:ext uri="{FF2B5EF4-FFF2-40B4-BE49-F238E27FC236}">
                <a16:creationId xmlns:a16="http://schemas.microsoft.com/office/drawing/2014/main" id="{4E5D869F-2C09-2799-D354-77F8A0C1E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2C9CEA-3163-E0A9-F735-A958DCB8593C}"/>
              </a:ext>
            </a:extLst>
          </p:cNvPr>
          <p:cNvSpPr>
            <a:spLocks noGrp="1"/>
          </p:cNvSpPr>
          <p:nvPr>
            <p:ph type="title"/>
          </p:nvPr>
        </p:nvSpPr>
        <p:spPr>
          <a:xfrm>
            <a:off x="441664" y="155448"/>
            <a:ext cx="8260672" cy="596977"/>
          </a:xfrm>
        </p:spPr>
        <p:txBody>
          <a:bodyPr/>
          <a:lstStyle/>
          <a:p>
            <a:r>
              <a:rPr lang="en-US" dirty="0"/>
              <a:t>Trust and Obey…</a:t>
            </a:r>
            <a:endParaRPr lang="en-CA" dirty="0"/>
          </a:p>
        </p:txBody>
      </p:sp>
      <p:sp>
        <p:nvSpPr>
          <p:cNvPr id="3" name="Content Placeholder 2">
            <a:extLst>
              <a:ext uri="{FF2B5EF4-FFF2-40B4-BE49-F238E27FC236}">
                <a16:creationId xmlns:a16="http://schemas.microsoft.com/office/drawing/2014/main" id="{B44489E6-5ACC-B27D-E8BA-8A489088A4B2}"/>
              </a:ext>
            </a:extLst>
          </p:cNvPr>
          <p:cNvSpPr>
            <a:spLocks noGrp="1"/>
          </p:cNvSpPr>
          <p:nvPr>
            <p:ph idx="1"/>
          </p:nvPr>
        </p:nvSpPr>
        <p:spPr>
          <a:xfrm>
            <a:off x="188260" y="1876926"/>
            <a:ext cx="8767480" cy="3208423"/>
          </a:xfrm>
        </p:spPr>
        <p:txBody>
          <a:bodyPr>
            <a:normAutofit/>
          </a:bodyPr>
          <a:lstStyle/>
          <a:p>
            <a:r>
              <a:rPr lang="en-US" dirty="0"/>
              <a:t>The bible is full of accounts of </a:t>
            </a:r>
            <a:r>
              <a:rPr lang="en-US" dirty="0">
                <a:solidFill>
                  <a:srgbClr val="800000"/>
                </a:solidFill>
              </a:rPr>
              <a:t>expectant</a:t>
            </a:r>
            <a:r>
              <a:rPr lang="en-US" dirty="0"/>
              <a:t> and </a:t>
            </a:r>
            <a:r>
              <a:rPr lang="en-US" dirty="0">
                <a:solidFill>
                  <a:srgbClr val="800000"/>
                </a:solidFill>
              </a:rPr>
              <a:t>engaged</a:t>
            </a:r>
            <a:r>
              <a:rPr lang="en-US" dirty="0"/>
              <a:t> people who </a:t>
            </a:r>
            <a:r>
              <a:rPr lang="en-US" dirty="0">
                <a:solidFill>
                  <a:srgbClr val="800000"/>
                </a:solidFill>
              </a:rPr>
              <a:t>trusted</a:t>
            </a:r>
            <a:r>
              <a:rPr lang="en-US" dirty="0"/>
              <a:t> </a:t>
            </a:r>
            <a:r>
              <a:rPr lang="en-US" dirty="0">
                <a:solidFill>
                  <a:srgbClr val="800000"/>
                </a:solidFill>
              </a:rPr>
              <a:t>God</a:t>
            </a:r>
            <a:r>
              <a:rPr lang="en-US" dirty="0"/>
              <a:t> </a:t>
            </a:r>
            <a:r>
              <a:rPr lang="en-US" dirty="0">
                <a:solidFill>
                  <a:srgbClr val="800000"/>
                </a:solidFill>
              </a:rPr>
              <a:t>and did their part.  </a:t>
            </a:r>
          </a:p>
          <a:p>
            <a:r>
              <a:rPr lang="en-US" dirty="0"/>
              <a:t>Consider Noah, Abraham with Isaac, Daniel’s friends Hananiah, </a:t>
            </a:r>
            <a:r>
              <a:rPr lang="en-US" dirty="0" err="1"/>
              <a:t>Mishael</a:t>
            </a:r>
            <a:r>
              <a:rPr lang="en-US" dirty="0"/>
              <a:t>, and Azariah willingness to go into the furnace in Daniel 3 on page 1375. </a:t>
            </a:r>
            <a:endParaRPr lang="en-CA" dirty="0">
              <a:solidFill>
                <a:srgbClr val="002060"/>
              </a:solidFill>
            </a:endParaRPr>
          </a:p>
        </p:txBody>
      </p:sp>
    </p:spTree>
    <p:extLst>
      <p:ext uri="{BB962C8B-B14F-4D97-AF65-F5344CB8AC3E}">
        <p14:creationId xmlns:p14="http://schemas.microsoft.com/office/powerpoint/2010/main" val="429171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1000"/>
                                        <p:tgtEl>
                                          <p:spTgt spid="2050"/>
                                        </p:tgtEl>
                                      </p:cBhvr>
                                    </p:animEffect>
                                    <p:anim calcmode="lin" valueType="num">
                                      <p:cBhvr>
                                        <p:cTn id="12" dur="1000" fill="hold"/>
                                        <p:tgtEl>
                                          <p:spTgt spid="2050"/>
                                        </p:tgtEl>
                                        <p:attrNameLst>
                                          <p:attrName>ppt_x</p:attrName>
                                        </p:attrNameLst>
                                      </p:cBhvr>
                                      <p:tavLst>
                                        <p:tav tm="0">
                                          <p:val>
                                            <p:strVal val="#ppt_x"/>
                                          </p:val>
                                        </p:tav>
                                        <p:tav tm="100000">
                                          <p:val>
                                            <p:strVal val="#ppt_x"/>
                                          </p:val>
                                        </p:tav>
                                      </p:tavLst>
                                    </p:anim>
                                    <p:anim calcmode="lin" valueType="num">
                                      <p:cBhvr>
                                        <p:cTn id="13"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descr="Daniel 3:19-27 – Who is the Fourth Man in the Fiery Furnace? - Reading Acts">
            <a:extLst>
              <a:ext uri="{FF2B5EF4-FFF2-40B4-BE49-F238E27FC236}">
                <a16:creationId xmlns:a16="http://schemas.microsoft.com/office/drawing/2014/main" id="{C5ACCEAD-1376-85EF-64F7-BEA9A1500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56762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C856F4D-DE36-70FD-B940-85CCCB6DB8EC}"/>
              </a:ext>
            </a:extLst>
          </p:cNvPr>
          <p:cNvSpPr>
            <a:spLocks noGrp="1"/>
          </p:cNvSpPr>
          <p:nvPr>
            <p:ph type="title"/>
          </p:nvPr>
        </p:nvSpPr>
        <p:spPr>
          <a:xfrm>
            <a:off x="457200" y="38731"/>
            <a:ext cx="8260672" cy="442531"/>
          </a:xfrm>
        </p:spPr>
        <p:txBody>
          <a:bodyPr>
            <a:normAutofit fontScale="90000"/>
          </a:bodyPr>
          <a:lstStyle/>
          <a:p>
            <a:r>
              <a:rPr lang="en-US" dirty="0"/>
              <a:t>Daniel 3:16-18 on page 1375 </a:t>
            </a:r>
            <a:endParaRPr lang="en-CA" dirty="0"/>
          </a:p>
        </p:txBody>
      </p:sp>
      <p:sp>
        <p:nvSpPr>
          <p:cNvPr id="3" name="Content Placeholder 2">
            <a:extLst>
              <a:ext uri="{FF2B5EF4-FFF2-40B4-BE49-F238E27FC236}">
                <a16:creationId xmlns:a16="http://schemas.microsoft.com/office/drawing/2014/main" id="{E130B6DE-F5E3-4E3B-081D-5BD22527960A}"/>
              </a:ext>
            </a:extLst>
          </p:cNvPr>
          <p:cNvSpPr>
            <a:spLocks noGrp="1"/>
          </p:cNvSpPr>
          <p:nvPr>
            <p:ph idx="1"/>
          </p:nvPr>
        </p:nvSpPr>
        <p:spPr>
          <a:xfrm>
            <a:off x="208548" y="625643"/>
            <a:ext cx="8742948" cy="4539916"/>
          </a:xfrm>
          <a:solidFill>
            <a:schemeClr val="bg1">
              <a:alpha val="78000"/>
            </a:schemeClr>
          </a:solidFill>
        </p:spPr>
        <p:txBody>
          <a:bodyPr>
            <a:normAutofit/>
          </a:bodyPr>
          <a:lstStyle/>
          <a:p>
            <a:r>
              <a:rPr lang="en-US" dirty="0"/>
              <a:t>“Shadrach, Meshach and Abednego </a:t>
            </a:r>
            <a:r>
              <a:rPr lang="en-US" i="1" dirty="0"/>
              <a:t>(their Babylonian names) </a:t>
            </a:r>
            <a:r>
              <a:rPr lang="en-US" dirty="0"/>
              <a:t>replied to him, “King Nebuchadnezzar, we do not need to defend ourselves before you in this matter. 17 If we are thrown into the blazing furnace, </a:t>
            </a:r>
            <a:r>
              <a:rPr lang="en-US" dirty="0">
                <a:solidFill>
                  <a:srgbClr val="0000CC"/>
                </a:solidFill>
              </a:rPr>
              <a:t>the God we serve is able to deliver us </a:t>
            </a:r>
            <a:r>
              <a:rPr lang="en-US" dirty="0"/>
              <a:t>from it, and he will deliver us from Your Majesty’s hand. 18 But </a:t>
            </a:r>
            <a:r>
              <a:rPr lang="en-US" dirty="0">
                <a:solidFill>
                  <a:srgbClr val="0000CC"/>
                </a:solidFill>
              </a:rPr>
              <a:t>even if he does not</a:t>
            </a:r>
            <a:r>
              <a:rPr lang="en-US" dirty="0"/>
              <a:t>, we want you to know, Your Majesty, that </a:t>
            </a:r>
            <a:r>
              <a:rPr lang="en-US" dirty="0">
                <a:solidFill>
                  <a:srgbClr val="0000CC"/>
                </a:solidFill>
              </a:rPr>
              <a:t>we will not serve your gods or worship the image of gold you have set up</a:t>
            </a:r>
            <a:r>
              <a:rPr lang="en-US" dirty="0"/>
              <a:t>.”</a:t>
            </a:r>
            <a:endParaRPr lang="en-CA" dirty="0"/>
          </a:p>
        </p:txBody>
      </p:sp>
    </p:spTree>
    <p:extLst>
      <p:ext uri="{BB962C8B-B14F-4D97-AF65-F5344CB8AC3E}">
        <p14:creationId xmlns:p14="http://schemas.microsoft.com/office/powerpoint/2010/main" val="22663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p:cTn id="11" dur="1000" fill="hold"/>
                                        <p:tgtEl>
                                          <p:spTgt spid="3074"/>
                                        </p:tgtEl>
                                        <p:attrNameLst>
                                          <p:attrName>ppt_w</p:attrName>
                                        </p:attrNameLst>
                                      </p:cBhvr>
                                      <p:tavLst>
                                        <p:tav tm="0">
                                          <p:val>
                                            <p:fltVal val="0"/>
                                          </p:val>
                                        </p:tav>
                                        <p:tav tm="100000">
                                          <p:val>
                                            <p:strVal val="#ppt_w"/>
                                          </p:val>
                                        </p:tav>
                                      </p:tavLst>
                                    </p:anim>
                                    <p:anim calcmode="lin" valueType="num">
                                      <p:cBhvr>
                                        <p:cTn id="12" dur="1000" fill="hold"/>
                                        <p:tgtEl>
                                          <p:spTgt spid="3074"/>
                                        </p:tgtEl>
                                        <p:attrNameLst>
                                          <p:attrName>ppt_h</p:attrName>
                                        </p:attrNameLst>
                                      </p:cBhvr>
                                      <p:tavLst>
                                        <p:tav tm="0">
                                          <p:val>
                                            <p:fltVal val="0"/>
                                          </p:val>
                                        </p:tav>
                                        <p:tav tm="100000">
                                          <p:val>
                                            <p:strVal val="#ppt_h"/>
                                          </p:val>
                                        </p:tav>
                                      </p:tavLst>
                                    </p:anim>
                                    <p:anim calcmode="lin" valueType="num">
                                      <p:cBhvr>
                                        <p:cTn id="13" dur="1000" fill="hold"/>
                                        <p:tgtEl>
                                          <p:spTgt spid="3074"/>
                                        </p:tgtEl>
                                        <p:attrNameLst>
                                          <p:attrName>style.rotation</p:attrName>
                                        </p:attrNameLst>
                                      </p:cBhvr>
                                      <p:tavLst>
                                        <p:tav tm="0">
                                          <p:val>
                                            <p:fltVal val="90"/>
                                          </p:val>
                                        </p:tav>
                                        <p:tav tm="100000">
                                          <p:val>
                                            <p:fltVal val="0"/>
                                          </p:val>
                                        </p:tav>
                                      </p:tavLst>
                                    </p:anim>
                                    <p:animEffect transition="in" filter="fade">
                                      <p:cBhvr>
                                        <p:cTn id="14" dur="10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fade">
                                      <p:cBhvr>
                                        <p:cTn id="19" dur="500"/>
                                        <p:tgtEl>
                                          <p:spTgt spid="3">
                                            <p:bg/>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Acts 27 | Walking Together Ministries">
            <a:extLst>
              <a:ext uri="{FF2B5EF4-FFF2-40B4-BE49-F238E27FC236}">
                <a16:creationId xmlns:a16="http://schemas.microsoft.com/office/drawing/2014/main" id="{7A8B0C29-4B60-9E98-8AF3-E8D11FF8AA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426129" y="1"/>
            <a:ext cx="8260672" cy="677776"/>
          </a:xfrm>
        </p:spPr>
        <p:txBody>
          <a:bodyPr>
            <a:normAutofit/>
          </a:bodyPr>
          <a:lstStyle/>
          <a:p>
            <a:r>
              <a:rPr lang="en-US" dirty="0"/>
              <a:t>Being Expectant Without Demanding</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457201" y="974556"/>
            <a:ext cx="8229600" cy="4443663"/>
          </a:xfrm>
        </p:spPr>
        <p:txBody>
          <a:bodyPr>
            <a:normAutofit/>
          </a:bodyPr>
          <a:lstStyle/>
          <a:p>
            <a:r>
              <a:rPr lang="en-US" dirty="0"/>
              <a:t>Being expectant of God to act is a key trait of faith or trust in God because it takes trust, which is faith, in the character of God that He will act according to His will and for His glory.  </a:t>
            </a:r>
          </a:p>
          <a:p>
            <a:r>
              <a:rPr lang="en-US" dirty="0">
                <a:solidFill>
                  <a:srgbClr val="800000"/>
                </a:solidFill>
              </a:rPr>
              <a:t>Oftentimes that means that God delivers us from difficulty but not always.  </a:t>
            </a:r>
          </a:p>
          <a:p>
            <a:r>
              <a:rPr lang="en-US" dirty="0"/>
              <a:t>The </a:t>
            </a:r>
            <a:r>
              <a:rPr lang="en-US" dirty="0">
                <a:solidFill>
                  <a:srgbClr val="0000CC"/>
                </a:solidFill>
              </a:rPr>
              <a:t>shipwreck</a:t>
            </a:r>
            <a:r>
              <a:rPr lang="en-US" dirty="0"/>
              <a:t> may be our consequence and </a:t>
            </a:r>
            <a:r>
              <a:rPr lang="en-US" dirty="0">
                <a:solidFill>
                  <a:srgbClr val="0000CC"/>
                </a:solidFill>
              </a:rPr>
              <a:t>maybe God wants to act but is limited </a:t>
            </a:r>
            <a:r>
              <a:rPr lang="en-US" dirty="0"/>
              <a:t>and </a:t>
            </a:r>
            <a:r>
              <a:rPr lang="en-US" dirty="0">
                <a:solidFill>
                  <a:srgbClr val="0000CC"/>
                </a:solidFill>
              </a:rPr>
              <a:t>He grieves </a:t>
            </a:r>
            <a:r>
              <a:rPr lang="en-US" dirty="0"/>
              <a:t>with us during the difficulty.</a:t>
            </a:r>
            <a:endParaRPr lang="en-CA" dirty="0"/>
          </a:p>
        </p:txBody>
      </p:sp>
    </p:spTree>
    <p:extLst>
      <p:ext uri="{BB962C8B-B14F-4D97-AF65-F5344CB8AC3E}">
        <p14:creationId xmlns:p14="http://schemas.microsoft.com/office/powerpoint/2010/main" val="424369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2" descr="Hebrews 11:1 Makewells Hand Lettered Art Print - Etsy Canada">
            <a:extLst>
              <a:ext uri="{FF2B5EF4-FFF2-40B4-BE49-F238E27FC236}">
                <a16:creationId xmlns:a16="http://schemas.microsoft.com/office/drawing/2014/main" id="{438D2609-75EC-1BA6-CA14-7C7601F81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426129" y="1"/>
            <a:ext cx="8260672" cy="673767"/>
          </a:xfrm>
        </p:spPr>
        <p:txBody>
          <a:bodyPr>
            <a:normAutofit/>
          </a:bodyPr>
          <a:lstStyle/>
          <a:p>
            <a:r>
              <a:rPr lang="en-US" dirty="0"/>
              <a:t>Learning from Hebrews 11</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457200" y="1074822"/>
            <a:ext cx="8229600" cy="3689683"/>
          </a:xfrm>
        </p:spPr>
        <p:txBody>
          <a:bodyPr>
            <a:normAutofit/>
          </a:bodyPr>
          <a:lstStyle/>
          <a:p>
            <a:r>
              <a:rPr lang="en-US" i="1" dirty="0"/>
              <a:t>“Now faith is confidence in what we hope for and assurance about what we do not see. 2 This is what the ancients were commended for.”  </a:t>
            </a:r>
          </a:p>
          <a:p>
            <a:r>
              <a:rPr lang="en-US" dirty="0">
                <a:solidFill>
                  <a:srgbClr val="800000"/>
                </a:solidFill>
              </a:rPr>
              <a:t>Being confident in God and His love for us can help us step into the unknown </a:t>
            </a:r>
            <a:r>
              <a:rPr lang="en-US" dirty="0"/>
              <a:t>as the record of the faithful lives of Hebrews 11 remind us.</a:t>
            </a:r>
            <a:endParaRPr lang="en-US" i="1" dirty="0"/>
          </a:p>
        </p:txBody>
      </p:sp>
    </p:spTree>
    <p:extLst>
      <p:ext uri="{BB962C8B-B14F-4D97-AF65-F5344CB8AC3E}">
        <p14:creationId xmlns:p14="http://schemas.microsoft.com/office/powerpoint/2010/main" val="377673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randombar(horizontal)">
                                      <p:cBhvr>
                                        <p:cTn id="11" dur="5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Hebrews 11, Exemplifying Faith – West Palm Beach church of Christ">
            <a:extLst>
              <a:ext uri="{FF2B5EF4-FFF2-40B4-BE49-F238E27FC236}">
                <a16:creationId xmlns:a16="http://schemas.microsoft.com/office/drawing/2014/main" id="{116AA693-987A-4C22-CE8A-EA10806330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C1146A-F865-90A7-6728-33B956E2CF2C}"/>
              </a:ext>
            </a:extLst>
          </p:cNvPr>
          <p:cNvSpPr>
            <a:spLocks noGrp="1"/>
          </p:cNvSpPr>
          <p:nvPr>
            <p:ph type="title"/>
          </p:nvPr>
        </p:nvSpPr>
        <p:spPr>
          <a:xfrm>
            <a:off x="426129" y="1"/>
            <a:ext cx="8260672" cy="677777"/>
          </a:xfrm>
        </p:spPr>
        <p:txBody>
          <a:bodyPr>
            <a:normAutofit/>
          </a:bodyPr>
          <a:lstStyle/>
          <a:p>
            <a:r>
              <a:rPr lang="en-US" dirty="0"/>
              <a:t>Hebrews 11:35-40 on page 1876</a:t>
            </a:r>
            <a:endParaRPr lang="en-CA" dirty="0"/>
          </a:p>
        </p:txBody>
      </p:sp>
      <p:sp>
        <p:nvSpPr>
          <p:cNvPr id="3" name="Content Placeholder 2">
            <a:extLst>
              <a:ext uri="{FF2B5EF4-FFF2-40B4-BE49-F238E27FC236}">
                <a16:creationId xmlns:a16="http://schemas.microsoft.com/office/drawing/2014/main" id="{97618D40-C8A6-F047-F88D-2B5E8778915F}"/>
              </a:ext>
            </a:extLst>
          </p:cNvPr>
          <p:cNvSpPr>
            <a:spLocks noGrp="1"/>
          </p:cNvSpPr>
          <p:nvPr>
            <p:ph idx="1"/>
          </p:nvPr>
        </p:nvSpPr>
        <p:spPr>
          <a:xfrm>
            <a:off x="112295" y="802105"/>
            <a:ext cx="8903368" cy="4684295"/>
          </a:xfrm>
        </p:spPr>
        <p:txBody>
          <a:bodyPr>
            <a:normAutofit fontScale="85000" lnSpcReduction="20000"/>
          </a:bodyPr>
          <a:lstStyle/>
          <a:p>
            <a:r>
              <a:rPr lang="en-US" dirty="0"/>
              <a:t>35 </a:t>
            </a:r>
            <a:r>
              <a:rPr lang="en-US" dirty="0">
                <a:solidFill>
                  <a:srgbClr val="0000CC"/>
                </a:solidFill>
              </a:rPr>
              <a:t>Women received back their dead, raised to life again</a:t>
            </a:r>
            <a:r>
              <a:rPr lang="en-US" dirty="0"/>
              <a:t>. There were </a:t>
            </a:r>
            <a:r>
              <a:rPr lang="en-US" dirty="0">
                <a:solidFill>
                  <a:srgbClr val="800000"/>
                </a:solidFill>
              </a:rPr>
              <a:t>others</a:t>
            </a:r>
            <a:r>
              <a:rPr lang="en-US" dirty="0"/>
              <a:t> who </a:t>
            </a:r>
            <a:r>
              <a:rPr lang="en-US" dirty="0">
                <a:solidFill>
                  <a:srgbClr val="800000"/>
                </a:solidFill>
              </a:rPr>
              <a:t>were tortured</a:t>
            </a:r>
            <a:r>
              <a:rPr lang="en-US" dirty="0"/>
              <a:t>, refusing to be released so that they might gain an even better resurrection. 36 Some </a:t>
            </a:r>
            <a:r>
              <a:rPr lang="en-US" dirty="0">
                <a:solidFill>
                  <a:srgbClr val="800000"/>
                </a:solidFill>
              </a:rPr>
              <a:t>faced jeers</a:t>
            </a:r>
            <a:r>
              <a:rPr lang="en-US" dirty="0"/>
              <a:t> and </a:t>
            </a:r>
            <a:r>
              <a:rPr lang="en-US" dirty="0">
                <a:solidFill>
                  <a:srgbClr val="800000"/>
                </a:solidFill>
              </a:rPr>
              <a:t>flogging</a:t>
            </a:r>
            <a:r>
              <a:rPr lang="en-US" dirty="0"/>
              <a:t>, and even </a:t>
            </a:r>
            <a:r>
              <a:rPr lang="en-US" dirty="0">
                <a:solidFill>
                  <a:srgbClr val="800000"/>
                </a:solidFill>
              </a:rPr>
              <a:t>chains</a:t>
            </a:r>
            <a:r>
              <a:rPr lang="en-US" dirty="0"/>
              <a:t> and </a:t>
            </a:r>
            <a:r>
              <a:rPr lang="en-US" dirty="0">
                <a:solidFill>
                  <a:srgbClr val="800000"/>
                </a:solidFill>
              </a:rPr>
              <a:t>imprisonment</a:t>
            </a:r>
            <a:r>
              <a:rPr lang="en-US" dirty="0"/>
              <a:t>. 37 They were </a:t>
            </a:r>
            <a:r>
              <a:rPr lang="en-US" dirty="0">
                <a:solidFill>
                  <a:srgbClr val="800000"/>
                </a:solidFill>
              </a:rPr>
              <a:t>put to death by stoning</a:t>
            </a:r>
            <a:r>
              <a:rPr lang="en-US" dirty="0"/>
              <a:t>; they were </a:t>
            </a:r>
            <a:r>
              <a:rPr lang="en-US" dirty="0">
                <a:solidFill>
                  <a:srgbClr val="800000"/>
                </a:solidFill>
              </a:rPr>
              <a:t>sawed in two</a:t>
            </a:r>
            <a:r>
              <a:rPr lang="en-US" dirty="0"/>
              <a:t>; they were </a:t>
            </a:r>
            <a:r>
              <a:rPr lang="en-US" dirty="0">
                <a:solidFill>
                  <a:srgbClr val="800000"/>
                </a:solidFill>
              </a:rPr>
              <a:t>killed by the sword</a:t>
            </a:r>
            <a:r>
              <a:rPr lang="en-US" dirty="0"/>
              <a:t>. They went about in sheepskins and goatskins, </a:t>
            </a:r>
            <a:r>
              <a:rPr lang="en-US" dirty="0">
                <a:solidFill>
                  <a:srgbClr val="800000"/>
                </a:solidFill>
              </a:rPr>
              <a:t>destitute</a:t>
            </a:r>
            <a:r>
              <a:rPr lang="en-US" dirty="0"/>
              <a:t>, </a:t>
            </a:r>
            <a:r>
              <a:rPr lang="en-US" dirty="0">
                <a:solidFill>
                  <a:srgbClr val="800000"/>
                </a:solidFill>
              </a:rPr>
              <a:t>persecuted</a:t>
            </a:r>
            <a:r>
              <a:rPr lang="en-US" dirty="0"/>
              <a:t> and </a:t>
            </a:r>
            <a:r>
              <a:rPr lang="en-US" dirty="0">
                <a:solidFill>
                  <a:srgbClr val="800000"/>
                </a:solidFill>
              </a:rPr>
              <a:t>mistreated</a:t>
            </a:r>
            <a:r>
              <a:rPr lang="en-US" dirty="0"/>
              <a:t>— 38 the world was not worthy of them. They </a:t>
            </a:r>
            <a:r>
              <a:rPr lang="en-US" dirty="0">
                <a:solidFill>
                  <a:srgbClr val="800000"/>
                </a:solidFill>
              </a:rPr>
              <a:t>wandered</a:t>
            </a:r>
            <a:r>
              <a:rPr lang="en-US" dirty="0"/>
              <a:t> in deserts and mountains, living in caves and in holes in the ground.</a:t>
            </a:r>
            <a:endParaRPr lang="en-CA" dirty="0"/>
          </a:p>
          <a:p>
            <a:r>
              <a:rPr lang="en-US" dirty="0"/>
              <a:t>39 </a:t>
            </a:r>
            <a:r>
              <a:rPr lang="en-US" u="sng" dirty="0"/>
              <a:t>These were all commended for their faith, yet none of them received what had been promised</a:t>
            </a:r>
            <a:r>
              <a:rPr lang="en-US" dirty="0"/>
              <a:t>, 40 since God had planned something better for us so that </a:t>
            </a:r>
            <a:r>
              <a:rPr lang="en-US" dirty="0">
                <a:solidFill>
                  <a:srgbClr val="0000CC"/>
                </a:solidFill>
              </a:rPr>
              <a:t>only together with us would they be made perfect</a:t>
            </a:r>
            <a:r>
              <a:rPr lang="en-US" dirty="0"/>
              <a:t>.</a:t>
            </a:r>
            <a:endParaRPr lang="en-CA" dirty="0"/>
          </a:p>
        </p:txBody>
      </p:sp>
    </p:spTree>
    <p:extLst>
      <p:ext uri="{BB962C8B-B14F-4D97-AF65-F5344CB8AC3E}">
        <p14:creationId xmlns:p14="http://schemas.microsoft.com/office/powerpoint/2010/main" val="401698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EBB9B0-B2FA-BFD6-F6BA-50E7727FAD20}"/>
              </a:ext>
            </a:extLst>
          </p:cNvPr>
          <p:cNvPicPr>
            <a:picLocks noChangeAspect="1"/>
          </p:cNvPicPr>
          <p:nvPr/>
        </p:nvPicPr>
        <p:blipFill>
          <a:blip r:embed="rId2"/>
          <a:stretch>
            <a:fillRect/>
          </a:stretch>
        </p:blipFill>
        <p:spPr>
          <a:xfrm>
            <a:off x="0" y="0"/>
            <a:ext cx="9144000" cy="5715000"/>
          </a:xfrm>
          <a:prstGeom prst="rect">
            <a:avLst/>
          </a:prstGeom>
        </p:spPr>
      </p:pic>
      <p:sp>
        <p:nvSpPr>
          <p:cNvPr id="2" name="Title 1">
            <a:extLst>
              <a:ext uri="{FF2B5EF4-FFF2-40B4-BE49-F238E27FC236}">
                <a16:creationId xmlns:a16="http://schemas.microsoft.com/office/drawing/2014/main" id="{9AC43D7E-214E-FF86-AAF5-581CD1948F16}"/>
              </a:ext>
            </a:extLst>
          </p:cNvPr>
          <p:cNvSpPr>
            <a:spLocks noGrp="1"/>
          </p:cNvSpPr>
          <p:nvPr>
            <p:ph type="title"/>
          </p:nvPr>
        </p:nvSpPr>
        <p:spPr/>
        <p:txBody>
          <a:bodyPr/>
          <a:lstStyle/>
          <a:p>
            <a:r>
              <a:rPr lang="en-CA" dirty="0"/>
              <a:t>Hopeful Expectation</a:t>
            </a:r>
          </a:p>
        </p:txBody>
      </p:sp>
      <p:sp>
        <p:nvSpPr>
          <p:cNvPr id="3" name="Content Placeholder 2">
            <a:extLst>
              <a:ext uri="{FF2B5EF4-FFF2-40B4-BE49-F238E27FC236}">
                <a16:creationId xmlns:a16="http://schemas.microsoft.com/office/drawing/2014/main" id="{AB2CE813-2BA1-7BA2-1784-E88345108463}"/>
              </a:ext>
            </a:extLst>
          </p:cNvPr>
          <p:cNvSpPr>
            <a:spLocks noGrp="1"/>
          </p:cNvSpPr>
          <p:nvPr>
            <p:ph idx="1"/>
          </p:nvPr>
        </p:nvSpPr>
        <p:spPr/>
        <p:txBody>
          <a:bodyPr>
            <a:normAutofit fontScale="92500"/>
          </a:bodyPr>
          <a:lstStyle/>
          <a:p>
            <a:r>
              <a:rPr lang="en-US" dirty="0"/>
              <a:t>As hopeful people we go to God in expectation that He loves us and that </a:t>
            </a:r>
            <a:r>
              <a:rPr lang="en-US" dirty="0">
                <a:solidFill>
                  <a:srgbClr val="0000CC"/>
                </a:solidFill>
              </a:rPr>
              <a:t>He is more concerned about our holiness than our happiness</a:t>
            </a:r>
            <a:r>
              <a:rPr lang="en-US" dirty="0"/>
              <a:t>.  We go to a God that is beyond time and the only one that can bless us in eternity even if things do not work the way that we are asking for within our lifetime.  </a:t>
            </a:r>
            <a:r>
              <a:rPr lang="en-US" dirty="0">
                <a:solidFill>
                  <a:srgbClr val="7030A0"/>
                </a:solidFill>
              </a:rPr>
              <a:t>No matter the outcome we go to God in expectation, and </a:t>
            </a:r>
            <a:r>
              <a:rPr lang="en-US" u="sng" dirty="0">
                <a:solidFill>
                  <a:srgbClr val="7030A0"/>
                </a:solidFill>
              </a:rPr>
              <a:t>we stay engaged in praise </a:t>
            </a:r>
            <a:r>
              <a:rPr lang="en-US" dirty="0">
                <a:solidFill>
                  <a:srgbClr val="7030A0"/>
                </a:solidFill>
              </a:rPr>
              <a:t>to see how, when, or if, He will act in the ways that we were thinking.</a:t>
            </a:r>
            <a:endParaRPr lang="en-CA" dirty="0">
              <a:solidFill>
                <a:srgbClr val="7030A0"/>
              </a:solidFill>
            </a:endParaRPr>
          </a:p>
        </p:txBody>
      </p:sp>
    </p:spTree>
    <p:extLst>
      <p:ext uri="{BB962C8B-B14F-4D97-AF65-F5344CB8AC3E}">
        <p14:creationId xmlns:p14="http://schemas.microsoft.com/office/powerpoint/2010/main" val="56008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descr="How to Start Reading the Bible in 10 Steps - Ascension Press Media">
            <a:extLst>
              <a:ext uri="{FF2B5EF4-FFF2-40B4-BE49-F238E27FC236}">
                <a16:creationId xmlns:a16="http://schemas.microsoft.com/office/drawing/2014/main" id="{B35F4135-D943-D319-BB07-C4A0D6E655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823"/>
            <a:ext cx="9144000" cy="563135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460FA14-9942-0AFF-A5C1-EFF0EE908A26}"/>
              </a:ext>
            </a:extLst>
          </p:cNvPr>
          <p:cNvSpPr>
            <a:spLocks noGrp="1"/>
          </p:cNvSpPr>
          <p:nvPr>
            <p:ph type="title"/>
          </p:nvPr>
        </p:nvSpPr>
        <p:spPr>
          <a:xfrm>
            <a:off x="441664" y="41823"/>
            <a:ext cx="8260672" cy="596977"/>
          </a:xfrm>
        </p:spPr>
        <p:txBody>
          <a:bodyPr/>
          <a:lstStyle/>
          <a:p>
            <a:r>
              <a:rPr lang="en-US" dirty="0"/>
              <a:t>Luke 5:17-20 on page 1598</a:t>
            </a:r>
            <a:endParaRPr lang="en-CA" dirty="0"/>
          </a:p>
        </p:txBody>
      </p:sp>
      <p:sp>
        <p:nvSpPr>
          <p:cNvPr id="3" name="Content Placeholder 2">
            <a:extLst>
              <a:ext uri="{FF2B5EF4-FFF2-40B4-BE49-F238E27FC236}">
                <a16:creationId xmlns:a16="http://schemas.microsoft.com/office/drawing/2014/main" id="{87408151-148E-E214-DF31-C5C8B8781DC4}"/>
              </a:ext>
            </a:extLst>
          </p:cNvPr>
          <p:cNvSpPr>
            <a:spLocks noGrp="1"/>
          </p:cNvSpPr>
          <p:nvPr>
            <p:ph idx="1"/>
          </p:nvPr>
        </p:nvSpPr>
        <p:spPr>
          <a:xfrm>
            <a:off x="128337" y="802105"/>
            <a:ext cx="8871283" cy="4572583"/>
          </a:xfrm>
        </p:spPr>
        <p:txBody>
          <a:bodyPr>
            <a:normAutofit fontScale="92500" lnSpcReduction="10000"/>
          </a:bodyPr>
          <a:lstStyle/>
          <a:p>
            <a:pPr marL="85725" indent="0">
              <a:buClr>
                <a:srgbClr val="0000CC"/>
              </a:buClr>
              <a:buNone/>
            </a:pPr>
            <a:r>
              <a:rPr lang="en-US" dirty="0"/>
              <a:t>“One day Jesus was teaching, and Pharisees and teachers of the law were sitting there. They had come from every village of Galilee and from Judea and Jerusalem. And </a:t>
            </a:r>
            <a:r>
              <a:rPr lang="en-US" dirty="0">
                <a:solidFill>
                  <a:srgbClr val="7030A0"/>
                </a:solidFill>
              </a:rPr>
              <a:t>the power of the Lord was with Jesus to heal the sick</a:t>
            </a:r>
            <a:r>
              <a:rPr lang="en-US" dirty="0"/>
              <a:t>. 18 Some men came carrying a paralyzed man on a mat and </a:t>
            </a:r>
            <a:r>
              <a:rPr lang="en-US" dirty="0">
                <a:solidFill>
                  <a:srgbClr val="0000CC"/>
                </a:solidFill>
              </a:rPr>
              <a:t>tried to take him into the house to lay him before Jesus</a:t>
            </a:r>
            <a:r>
              <a:rPr lang="en-US" dirty="0"/>
              <a:t>. 19 When they could not find a way to do this because of the crowd, </a:t>
            </a:r>
            <a:r>
              <a:rPr lang="en-US" u="sng" dirty="0"/>
              <a:t>they went up on the roof and lowered him on his mat through the tiles into the middle of the crowd</a:t>
            </a:r>
            <a:r>
              <a:rPr lang="en-US" dirty="0"/>
              <a:t>, right in front of Jesus.  20 </a:t>
            </a:r>
            <a:r>
              <a:rPr lang="en-US" dirty="0">
                <a:solidFill>
                  <a:srgbClr val="800000"/>
                </a:solidFill>
              </a:rPr>
              <a:t>When Jesus </a:t>
            </a:r>
            <a:r>
              <a:rPr lang="en-US" u="sng" dirty="0">
                <a:solidFill>
                  <a:srgbClr val="800000"/>
                </a:solidFill>
              </a:rPr>
              <a:t>saw their faith</a:t>
            </a:r>
            <a:r>
              <a:rPr lang="en-US" dirty="0">
                <a:solidFill>
                  <a:srgbClr val="800000"/>
                </a:solidFill>
              </a:rPr>
              <a:t>, he said, “Friend, your sins are forgiven.</a:t>
            </a:r>
            <a:endParaRPr lang="en-CA" dirty="0">
              <a:solidFill>
                <a:srgbClr val="800000"/>
              </a:solidFill>
            </a:endParaRPr>
          </a:p>
        </p:txBody>
      </p:sp>
    </p:spTree>
    <p:extLst>
      <p:ext uri="{BB962C8B-B14F-4D97-AF65-F5344CB8AC3E}">
        <p14:creationId xmlns:p14="http://schemas.microsoft.com/office/powerpoint/2010/main" val="9549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fade">
                                      <p:cBhvr>
                                        <p:cTn id="11" dur="5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43D7E-214E-FF86-AAF5-581CD1948F16}"/>
              </a:ext>
            </a:extLst>
          </p:cNvPr>
          <p:cNvSpPr>
            <a:spLocks noGrp="1"/>
          </p:cNvSpPr>
          <p:nvPr>
            <p:ph type="title"/>
          </p:nvPr>
        </p:nvSpPr>
        <p:spPr/>
        <p:txBody>
          <a:bodyPr/>
          <a:lstStyle/>
          <a:p>
            <a:r>
              <a:rPr lang="en-CA" dirty="0"/>
              <a:t>Expectant and Engaged Faith</a:t>
            </a:r>
          </a:p>
        </p:txBody>
      </p:sp>
      <p:sp>
        <p:nvSpPr>
          <p:cNvPr id="3" name="Content Placeholder 2">
            <a:extLst>
              <a:ext uri="{FF2B5EF4-FFF2-40B4-BE49-F238E27FC236}">
                <a16:creationId xmlns:a16="http://schemas.microsoft.com/office/drawing/2014/main" id="{AB2CE813-2BA1-7BA2-1784-E88345108463}"/>
              </a:ext>
            </a:extLst>
          </p:cNvPr>
          <p:cNvSpPr>
            <a:spLocks noGrp="1"/>
          </p:cNvSpPr>
          <p:nvPr>
            <p:ph idx="1"/>
          </p:nvPr>
        </p:nvSpPr>
        <p:spPr>
          <a:xfrm>
            <a:off x="176463" y="1237320"/>
            <a:ext cx="4782553" cy="4477680"/>
          </a:xfrm>
        </p:spPr>
        <p:txBody>
          <a:bodyPr>
            <a:normAutofit lnSpcReduction="10000"/>
          </a:bodyPr>
          <a:lstStyle/>
          <a:p>
            <a:r>
              <a:rPr lang="en-CA" dirty="0"/>
              <a:t>Expecting God to act involves a combination of </a:t>
            </a:r>
            <a:r>
              <a:rPr lang="en-CA" dirty="0">
                <a:solidFill>
                  <a:srgbClr val="800000"/>
                </a:solidFill>
              </a:rPr>
              <a:t>trust</a:t>
            </a:r>
            <a:r>
              <a:rPr lang="en-CA" dirty="0"/>
              <a:t>, </a:t>
            </a:r>
            <a:r>
              <a:rPr lang="en-CA" dirty="0">
                <a:solidFill>
                  <a:srgbClr val="800000"/>
                </a:solidFill>
              </a:rPr>
              <a:t>courage</a:t>
            </a:r>
            <a:r>
              <a:rPr lang="en-CA" dirty="0"/>
              <a:t>, </a:t>
            </a:r>
            <a:r>
              <a:rPr lang="en-CA" dirty="0">
                <a:solidFill>
                  <a:srgbClr val="800000"/>
                </a:solidFill>
              </a:rPr>
              <a:t>integrity</a:t>
            </a:r>
            <a:r>
              <a:rPr lang="en-CA" dirty="0"/>
              <a:t>, and an </a:t>
            </a:r>
            <a:r>
              <a:rPr lang="en-CA" dirty="0">
                <a:solidFill>
                  <a:srgbClr val="800000"/>
                </a:solidFill>
              </a:rPr>
              <a:t>active anticipation</a:t>
            </a:r>
            <a:r>
              <a:rPr lang="en-CA" dirty="0"/>
              <a:t> of </a:t>
            </a:r>
            <a:r>
              <a:rPr lang="en-CA" dirty="0">
                <a:solidFill>
                  <a:srgbClr val="0000CC"/>
                </a:solidFill>
              </a:rPr>
              <a:t>divine intervention</a:t>
            </a:r>
            <a:r>
              <a:rPr lang="en-CA" dirty="0"/>
              <a:t>.  </a:t>
            </a:r>
          </a:p>
          <a:p>
            <a:r>
              <a:rPr lang="en-CA" dirty="0"/>
              <a:t>How have you found this to be true in your life and to whom can you </a:t>
            </a:r>
            <a:r>
              <a:rPr lang="en-CA" dirty="0">
                <a:solidFill>
                  <a:srgbClr val="0000CC"/>
                </a:solidFill>
              </a:rPr>
              <a:t>share your story</a:t>
            </a:r>
            <a:r>
              <a:rPr lang="en-CA" dirty="0"/>
              <a:t> so that hope might flow into their life?</a:t>
            </a:r>
          </a:p>
        </p:txBody>
      </p:sp>
      <p:pic>
        <p:nvPicPr>
          <p:cNvPr id="8194" name="Picture 2" descr="Christian Quotes Images – Browse 29,928 Stock Photos, Vectors, and Video |  Adobe Stock">
            <a:extLst>
              <a:ext uri="{FF2B5EF4-FFF2-40B4-BE49-F238E27FC236}">
                <a16:creationId xmlns:a16="http://schemas.microsoft.com/office/drawing/2014/main" id="{10E99590-CD2A-79E2-B88E-3621F26C9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9016" y="1143000"/>
            <a:ext cx="4184984"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00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Effect transition="in" filter="barn(inVertical)">
                                      <p:cBhvr>
                                        <p:cTn id="11" dur="500"/>
                                        <p:tgtEl>
                                          <p:spTgt spid="819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500"/>
                                        <p:tgtEl>
                                          <p:spTgt spid="3">
                                            <p:bg/>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2" descr="No Microwave God -Waiting on the Lord – Inspirational Scriptures | Darrell  Creswell - A Study of Christian Grace">
            <a:extLst>
              <a:ext uri="{FF2B5EF4-FFF2-40B4-BE49-F238E27FC236}">
                <a16:creationId xmlns:a16="http://schemas.microsoft.com/office/drawing/2014/main" id="{C0204F42-DB67-3D86-A6CB-835FDF6227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DE6DCF3-AD6A-8B25-FF66-829C1A616888}"/>
              </a:ext>
            </a:extLst>
          </p:cNvPr>
          <p:cNvSpPr>
            <a:spLocks noGrp="1"/>
          </p:cNvSpPr>
          <p:nvPr>
            <p:ph type="title"/>
          </p:nvPr>
        </p:nvSpPr>
        <p:spPr/>
        <p:txBody>
          <a:bodyPr/>
          <a:lstStyle/>
          <a:p>
            <a:r>
              <a:rPr lang="en-US" dirty="0"/>
              <a:t>What to Do While You’re Waiting on God</a:t>
            </a:r>
            <a:endParaRPr lang="en-CA" dirty="0"/>
          </a:p>
        </p:txBody>
      </p:sp>
      <p:sp>
        <p:nvSpPr>
          <p:cNvPr id="3" name="Content Placeholder 2">
            <a:extLst>
              <a:ext uri="{FF2B5EF4-FFF2-40B4-BE49-F238E27FC236}">
                <a16:creationId xmlns:a16="http://schemas.microsoft.com/office/drawing/2014/main" id="{AA3CB488-4E99-EEA1-C502-331C40BE0910}"/>
              </a:ext>
            </a:extLst>
          </p:cNvPr>
          <p:cNvSpPr>
            <a:spLocks noGrp="1"/>
          </p:cNvSpPr>
          <p:nvPr>
            <p:ph idx="1"/>
          </p:nvPr>
        </p:nvSpPr>
        <p:spPr>
          <a:xfrm>
            <a:off x="224589" y="1277599"/>
            <a:ext cx="8775032" cy="4097090"/>
          </a:xfrm>
        </p:spPr>
        <p:txBody>
          <a:bodyPr>
            <a:normAutofit lnSpcReduction="10000"/>
          </a:bodyPr>
          <a:lstStyle/>
          <a:p>
            <a:r>
              <a:rPr lang="en-US" dirty="0"/>
              <a:t>1. Believe that the God who saved you hears your cries (Micah 7:7)</a:t>
            </a:r>
            <a:endParaRPr lang="en-CA" dirty="0"/>
          </a:p>
          <a:p>
            <a:r>
              <a:rPr lang="en-US" dirty="0">
                <a:solidFill>
                  <a:srgbClr val="0000CC"/>
                </a:solidFill>
              </a:rPr>
              <a:t>2. Watch with expectancy, but be prepared for unexpected answers (Psalm 5:3).</a:t>
            </a:r>
            <a:endParaRPr lang="en-CA" dirty="0">
              <a:solidFill>
                <a:srgbClr val="0000CC"/>
              </a:solidFill>
            </a:endParaRPr>
          </a:p>
          <a:p>
            <a:r>
              <a:rPr lang="en-US" dirty="0"/>
              <a:t>3. Put your hope in his Word (Psalm 130:5-6).</a:t>
            </a:r>
            <a:endParaRPr lang="en-CA" dirty="0"/>
          </a:p>
          <a:p>
            <a:r>
              <a:rPr lang="en-US" dirty="0">
                <a:solidFill>
                  <a:srgbClr val="0000CC"/>
                </a:solidFill>
              </a:rPr>
              <a:t>4. Trust in the Lord, not in your own understanding (Proverbs 3:5-6).</a:t>
            </a:r>
            <a:endParaRPr lang="en-CA" dirty="0">
              <a:solidFill>
                <a:srgbClr val="0000CC"/>
              </a:solidFill>
            </a:endParaRPr>
          </a:p>
          <a:p>
            <a:r>
              <a:rPr lang="en-US" dirty="0"/>
              <a:t>5. Resist fretting, refrain from anger, be still, and choose patience (Psalm 37:7-8).</a:t>
            </a:r>
            <a:endParaRPr lang="en-CA" dirty="0"/>
          </a:p>
        </p:txBody>
      </p:sp>
    </p:spTree>
    <p:extLst>
      <p:ext uri="{BB962C8B-B14F-4D97-AF65-F5344CB8AC3E}">
        <p14:creationId xmlns:p14="http://schemas.microsoft.com/office/powerpoint/2010/main" val="332092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1000"/>
                                        <p:tgtEl>
                                          <p:spTgt spid="9218"/>
                                        </p:tgtEl>
                                      </p:cBhvr>
                                    </p:animEffect>
                                    <p:anim calcmode="lin" valueType="num">
                                      <p:cBhvr>
                                        <p:cTn id="12" dur="1000" fill="hold"/>
                                        <p:tgtEl>
                                          <p:spTgt spid="9218"/>
                                        </p:tgtEl>
                                        <p:attrNameLst>
                                          <p:attrName>ppt_x</p:attrName>
                                        </p:attrNameLst>
                                      </p:cBhvr>
                                      <p:tavLst>
                                        <p:tav tm="0">
                                          <p:val>
                                            <p:strVal val="#ppt_x"/>
                                          </p:val>
                                        </p:tav>
                                        <p:tav tm="100000">
                                          <p:val>
                                            <p:strVal val="#ppt_x"/>
                                          </p:val>
                                        </p:tav>
                                      </p:tavLst>
                                    </p:anim>
                                    <p:anim calcmode="lin" valueType="num">
                                      <p:cBhvr>
                                        <p:cTn id="13"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2" descr="No Microwave God -Waiting on the Lord – Inspirational Scriptures | Darrell  Creswell - A Study of Christian Grace">
            <a:extLst>
              <a:ext uri="{FF2B5EF4-FFF2-40B4-BE49-F238E27FC236}">
                <a16:creationId xmlns:a16="http://schemas.microsoft.com/office/drawing/2014/main" id="{C0204F42-DB67-3D86-A6CB-835FDF6227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DE6DCF3-AD6A-8B25-FF66-829C1A616888}"/>
              </a:ext>
            </a:extLst>
          </p:cNvPr>
          <p:cNvSpPr>
            <a:spLocks noGrp="1"/>
          </p:cNvSpPr>
          <p:nvPr>
            <p:ph type="title"/>
          </p:nvPr>
        </p:nvSpPr>
        <p:spPr>
          <a:xfrm>
            <a:off x="658739" y="41822"/>
            <a:ext cx="8260672" cy="596977"/>
          </a:xfrm>
        </p:spPr>
        <p:txBody>
          <a:bodyPr/>
          <a:lstStyle/>
          <a:p>
            <a:r>
              <a:rPr lang="en-US" dirty="0"/>
              <a:t>What to Do While You’re Waiting on God</a:t>
            </a:r>
            <a:endParaRPr lang="en-CA" dirty="0"/>
          </a:p>
        </p:txBody>
      </p:sp>
      <p:sp>
        <p:nvSpPr>
          <p:cNvPr id="3" name="Content Placeholder 2">
            <a:extLst>
              <a:ext uri="{FF2B5EF4-FFF2-40B4-BE49-F238E27FC236}">
                <a16:creationId xmlns:a16="http://schemas.microsoft.com/office/drawing/2014/main" id="{AA3CB488-4E99-EEA1-C502-331C40BE0910}"/>
              </a:ext>
            </a:extLst>
          </p:cNvPr>
          <p:cNvSpPr>
            <a:spLocks noGrp="1"/>
          </p:cNvSpPr>
          <p:nvPr>
            <p:ph idx="1"/>
          </p:nvPr>
        </p:nvSpPr>
        <p:spPr>
          <a:xfrm>
            <a:off x="224589" y="680622"/>
            <a:ext cx="8775032" cy="4853904"/>
          </a:xfrm>
        </p:spPr>
        <p:txBody>
          <a:bodyPr>
            <a:normAutofit/>
          </a:bodyPr>
          <a:lstStyle/>
          <a:p>
            <a:r>
              <a:rPr lang="en-US" dirty="0"/>
              <a:t>6. Be strong and take courage (Psalm 27:13-14; 31:24).</a:t>
            </a:r>
            <a:endParaRPr lang="en-CA" dirty="0"/>
          </a:p>
          <a:p>
            <a:r>
              <a:rPr lang="en-US" dirty="0">
                <a:solidFill>
                  <a:srgbClr val="0000CC"/>
                </a:solidFill>
              </a:rPr>
              <a:t>7. See it as an opportunity to experience God’s goodness (Psalm 27:13; Lamentations 3:25).</a:t>
            </a:r>
            <a:endParaRPr lang="en-CA" dirty="0">
              <a:solidFill>
                <a:srgbClr val="0000CC"/>
              </a:solidFill>
            </a:endParaRPr>
          </a:p>
          <a:p>
            <a:r>
              <a:rPr lang="en-US" dirty="0"/>
              <a:t>8. Wait for God’s promise instead of going your own way (Acts 1:4).</a:t>
            </a:r>
            <a:endParaRPr lang="en-CA" dirty="0"/>
          </a:p>
          <a:p>
            <a:r>
              <a:rPr lang="en-US" dirty="0">
                <a:solidFill>
                  <a:srgbClr val="0000CC"/>
                </a:solidFill>
              </a:rPr>
              <a:t>9. Continue steadfastly in prayer, being watchful with thanksgiving (Colossians 4:2).</a:t>
            </a:r>
            <a:endParaRPr lang="en-CA" dirty="0">
              <a:solidFill>
                <a:srgbClr val="0000CC"/>
              </a:solidFill>
            </a:endParaRPr>
          </a:p>
          <a:p>
            <a:r>
              <a:rPr lang="en-US" dirty="0"/>
              <a:t>10. Remember the blessings yet to come (Isaiah 30:18) – Colossians 3:2-4.</a:t>
            </a:r>
            <a:endParaRPr lang="en-CA" dirty="0"/>
          </a:p>
        </p:txBody>
      </p:sp>
    </p:spTree>
    <p:extLst>
      <p:ext uri="{BB962C8B-B14F-4D97-AF65-F5344CB8AC3E}">
        <p14:creationId xmlns:p14="http://schemas.microsoft.com/office/powerpoint/2010/main" val="105970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1000"/>
                                        <p:tgtEl>
                                          <p:spTgt spid="9218"/>
                                        </p:tgtEl>
                                      </p:cBhvr>
                                    </p:animEffect>
                                    <p:anim calcmode="lin" valueType="num">
                                      <p:cBhvr>
                                        <p:cTn id="12" dur="1000" fill="hold"/>
                                        <p:tgtEl>
                                          <p:spTgt spid="9218"/>
                                        </p:tgtEl>
                                        <p:attrNameLst>
                                          <p:attrName>ppt_x</p:attrName>
                                        </p:attrNameLst>
                                      </p:cBhvr>
                                      <p:tavLst>
                                        <p:tav tm="0">
                                          <p:val>
                                            <p:strVal val="#ppt_x"/>
                                          </p:val>
                                        </p:tav>
                                        <p:tav tm="100000">
                                          <p:val>
                                            <p:strVal val="#ppt_x"/>
                                          </p:val>
                                        </p:tav>
                                      </p:tavLst>
                                    </p:anim>
                                    <p:anim calcmode="lin" valueType="num">
                                      <p:cBhvr>
                                        <p:cTn id="13"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500"/>
                                        <p:tgtEl>
                                          <p:spTgt spid="3">
                                            <p:bg/>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My Hope is in Jesus">
            <a:extLst>
              <a:ext uri="{FF2B5EF4-FFF2-40B4-BE49-F238E27FC236}">
                <a16:creationId xmlns:a16="http://schemas.microsoft.com/office/drawing/2014/main" id="{0731DB21-5234-E00C-C6D6-168260659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9CE819-AD01-797F-9E00-19B4D0EE1715}"/>
              </a:ext>
            </a:extLst>
          </p:cNvPr>
          <p:cNvSpPr>
            <a:spLocks noGrp="1"/>
          </p:cNvSpPr>
          <p:nvPr>
            <p:ph type="title"/>
          </p:nvPr>
        </p:nvSpPr>
        <p:spPr>
          <a:xfrm>
            <a:off x="457200" y="21683"/>
            <a:ext cx="8260672" cy="596977"/>
          </a:xfrm>
        </p:spPr>
        <p:txBody>
          <a:bodyPr/>
          <a:lstStyle/>
          <a:p>
            <a:r>
              <a:rPr lang="en-US" dirty="0"/>
              <a:t>Consider the Impact</a:t>
            </a:r>
            <a:endParaRPr lang="en-CA" dirty="0"/>
          </a:p>
        </p:txBody>
      </p:sp>
      <p:sp>
        <p:nvSpPr>
          <p:cNvPr id="3" name="Content Placeholder 2">
            <a:extLst>
              <a:ext uri="{FF2B5EF4-FFF2-40B4-BE49-F238E27FC236}">
                <a16:creationId xmlns:a16="http://schemas.microsoft.com/office/drawing/2014/main" id="{42BE3212-9141-9A29-FA7E-BFBA30668EC5}"/>
              </a:ext>
            </a:extLst>
          </p:cNvPr>
          <p:cNvSpPr>
            <a:spLocks noGrp="1"/>
          </p:cNvSpPr>
          <p:nvPr>
            <p:ph idx="1"/>
          </p:nvPr>
        </p:nvSpPr>
        <p:spPr>
          <a:xfrm>
            <a:off x="112295" y="786063"/>
            <a:ext cx="8887326" cy="3609474"/>
          </a:xfrm>
        </p:spPr>
        <p:txBody>
          <a:bodyPr>
            <a:normAutofit/>
          </a:bodyPr>
          <a:lstStyle/>
          <a:p>
            <a:pPr>
              <a:buClr>
                <a:srgbClr val="0000CC"/>
              </a:buClr>
              <a:buFont typeface="Wingdings" panose="05000000000000000000" pitchFamily="2" charset="2"/>
              <a:buChar char="Ø"/>
            </a:pPr>
            <a:r>
              <a:rPr lang="en-US" dirty="0"/>
              <a:t>What impacts you from the sermon this week?</a:t>
            </a:r>
          </a:p>
          <a:p>
            <a:pPr>
              <a:buClr>
                <a:srgbClr val="0000CC"/>
              </a:buClr>
              <a:buFont typeface="Wingdings" panose="05000000000000000000" pitchFamily="2" charset="2"/>
              <a:buChar char="Ø"/>
            </a:pPr>
            <a:r>
              <a:rPr lang="en-CA" dirty="0">
                <a:solidFill>
                  <a:srgbClr val="0000CC"/>
                </a:solidFill>
              </a:rPr>
              <a:t>What helps you to come to God in expectation and engagement?</a:t>
            </a:r>
          </a:p>
          <a:p>
            <a:pPr>
              <a:buClr>
                <a:srgbClr val="0000CC"/>
              </a:buClr>
              <a:buFont typeface="Wingdings" panose="05000000000000000000" pitchFamily="2" charset="2"/>
              <a:buChar char="Ø"/>
            </a:pPr>
            <a:r>
              <a:rPr lang="en-CA" dirty="0"/>
              <a:t>What are your standing stones, your memories of God’s faithfulness in the past?</a:t>
            </a:r>
          </a:p>
          <a:p>
            <a:pPr>
              <a:buClr>
                <a:srgbClr val="0000CC"/>
              </a:buClr>
              <a:buFont typeface="Wingdings" panose="05000000000000000000" pitchFamily="2" charset="2"/>
              <a:buChar char="Ø"/>
            </a:pPr>
            <a:r>
              <a:rPr lang="en-CA" dirty="0">
                <a:solidFill>
                  <a:srgbClr val="0000CC"/>
                </a:solidFill>
              </a:rPr>
              <a:t>How have you seen God in action and how does that help light the way in times of darkness?</a:t>
            </a:r>
          </a:p>
        </p:txBody>
      </p:sp>
    </p:spTree>
    <p:extLst>
      <p:ext uri="{BB962C8B-B14F-4D97-AF65-F5344CB8AC3E}">
        <p14:creationId xmlns:p14="http://schemas.microsoft.com/office/powerpoint/2010/main" val="426794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fade">
                                      <p:cBhvr>
                                        <p:cTn id="11" dur="1000"/>
                                        <p:tgtEl>
                                          <p:spTgt spid="13314"/>
                                        </p:tgtEl>
                                      </p:cBhvr>
                                    </p:animEffect>
                                    <p:anim calcmode="lin" valueType="num">
                                      <p:cBhvr>
                                        <p:cTn id="12" dur="1000" fill="hold"/>
                                        <p:tgtEl>
                                          <p:spTgt spid="13314"/>
                                        </p:tgtEl>
                                        <p:attrNameLst>
                                          <p:attrName>ppt_x</p:attrName>
                                        </p:attrNameLst>
                                      </p:cBhvr>
                                      <p:tavLst>
                                        <p:tav tm="0">
                                          <p:val>
                                            <p:strVal val="#ppt_x"/>
                                          </p:val>
                                        </p:tav>
                                        <p:tav tm="100000">
                                          <p:val>
                                            <p:strVal val="#ppt_x"/>
                                          </p:val>
                                        </p:tav>
                                      </p:tavLst>
                                    </p:anim>
                                    <p:anim calcmode="lin" valueType="num">
                                      <p:cBhvr>
                                        <p:cTn id="13"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randombar(horizontal)">
                                      <p:cBhvr>
                                        <p:cTn id="18" dur="500"/>
                                        <p:tgtEl>
                                          <p:spTgt spid="3">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6" dur="500"/>
                                        <p:tgtEl>
                                          <p:spTgt spid="3">
                                            <p:txEl>
                                              <p:pRg st="1" end="1"/>
                                            </p:txEl>
                                          </p:spTgt>
                                        </p:tgtEl>
                                      </p:cBhvr>
                                    </p:animEffect>
                                  </p:childTnLst>
                                </p:cTn>
                              </p:par>
                            </p:childTnLst>
                          </p:cTn>
                        </p:par>
                        <p:par>
                          <p:cTn id="27" fill="hold">
                            <p:stCondLst>
                              <p:cond delay="1500"/>
                            </p:stCondLst>
                            <p:childTnLst>
                              <p:par>
                                <p:cTn id="28" presetID="14" presetClass="entr" presetSubtype="1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descr="My Hope is in Jesus">
            <a:extLst>
              <a:ext uri="{FF2B5EF4-FFF2-40B4-BE49-F238E27FC236}">
                <a16:creationId xmlns:a16="http://schemas.microsoft.com/office/drawing/2014/main" id="{0731DB21-5234-E00C-C6D6-168260659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9CE819-AD01-797F-9E00-19B4D0EE1715}"/>
              </a:ext>
            </a:extLst>
          </p:cNvPr>
          <p:cNvSpPr>
            <a:spLocks noGrp="1"/>
          </p:cNvSpPr>
          <p:nvPr>
            <p:ph type="title"/>
          </p:nvPr>
        </p:nvSpPr>
        <p:spPr>
          <a:xfrm>
            <a:off x="457200" y="21683"/>
            <a:ext cx="8260672" cy="596977"/>
          </a:xfrm>
        </p:spPr>
        <p:txBody>
          <a:bodyPr/>
          <a:lstStyle/>
          <a:p>
            <a:r>
              <a:rPr lang="en-US" dirty="0"/>
              <a:t>Consider the Impact</a:t>
            </a:r>
            <a:endParaRPr lang="en-CA" dirty="0"/>
          </a:p>
        </p:txBody>
      </p:sp>
      <p:sp>
        <p:nvSpPr>
          <p:cNvPr id="3" name="Content Placeholder 2">
            <a:extLst>
              <a:ext uri="{FF2B5EF4-FFF2-40B4-BE49-F238E27FC236}">
                <a16:creationId xmlns:a16="http://schemas.microsoft.com/office/drawing/2014/main" id="{42BE3212-9141-9A29-FA7E-BFBA30668EC5}"/>
              </a:ext>
            </a:extLst>
          </p:cNvPr>
          <p:cNvSpPr>
            <a:spLocks noGrp="1"/>
          </p:cNvSpPr>
          <p:nvPr>
            <p:ph idx="1"/>
          </p:nvPr>
        </p:nvSpPr>
        <p:spPr>
          <a:xfrm>
            <a:off x="112295" y="786063"/>
            <a:ext cx="8887326" cy="3384884"/>
          </a:xfrm>
        </p:spPr>
        <p:txBody>
          <a:bodyPr>
            <a:normAutofit/>
          </a:bodyPr>
          <a:lstStyle/>
          <a:p>
            <a:pPr>
              <a:buClr>
                <a:srgbClr val="0000CC"/>
              </a:buClr>
              <a:buFont typeface="Wingdings" panose="05000000000000000000" pitchFamily="2" charset="2"/>
              <a:buChar char="Ø"/>
            </a:pPr>
            <a:r>
              <a:rPr lang="en-CA" dirty="0"/>
              <a:t>What have you asked of God and </a:t>
            </a:r>
            <a:r>
              <a:rPr lang="en-CA" dirty="0">
                <a:solidFill>
                  <a:srgbClr val="0070C0"/>
                </a:solidFill>
              </a:rPr>
              <a:t>what umbrella do you carry</a:t>
            </a:r>
            <a:r>
              <a:rPr lang="en-CA" dirty="0"/>
              <a:t> for when He answers?</a:t>
            </a:r>
          </a:p>
          <a:p>
            <a:pPr>
              <a:buClr>
                <a:srgbClr val="0000CC"/>
              </a:buClr>
              <a:buFont typeface="Wingdings" panose="05000000000000000000" pitchFamily="2" charset="2"/>
              <a:buChar char="Ø"/>
            </a:pPr>
            <a:r>
              <a:rPr lang="en-CA" dirty="0">
                <a:solidFill>
                  <a:srgbClr val="0000CC"/>
                </a:solidFill>
              </a:rPr>
              <a:t>To whose life can God’s hope overflow through you?</a:t>
            </a:r>
          </a:p>
          <a:p>
            <a:pPr>
              <a:buClr>
                <a:srgbClr val="0000CC"/>
              </a:buClr>
              <a:buFont typeface="Wingdings" panose="05000000000000000000" pitchFamily="2" charset="2"/>
              <a:buChar char="Ø"/>
            </a:pPr>
            <a:r>
              <a:rPr lang="en-CA" dirty="0"/>
              <a:t>This week enjoy the hope that is in Jesus and share the invite for others to come to Jesus for salvation and that hope that God brings.</a:t>
            </a:r>
          </a:p>
        </p:txBody>
      </p:sp>
    </p:spTree>
    <p:extLst>
      <p:ext uri="{BB962C8B-B14F-4D97-AF65-F5344CB8AC3E}">
        <p14:creationId xmlns:p14="http://schemas.microsoft.com/office/powerpoint/2010/main" val="117398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fade">
                                      <p:cBhvr>
                                        <p:cTn id="11" dur="1000"/>
                                        <p:tgtEl>
                                          <p:spTgt spid="13314"/>
                                        </p:tgtEl>
                                      </p:cBhvr>
                                    </p:animEffect>
                                    <p:anim calcmode="lin" valueType="num">
                                      <p:cBhvr>
                                        <p:cTn id="12" dur="1000" fill="hold"/>
                                        <p:tgtEl>
                                          <p:spTgt spid="13314"/>
                                        </p:tgtEl>
                                        <p:attrNameLst>
                                          <p:attrName>ppt_x</p:attrName>
                                        </p:attrNameLst>
                                      </p:cBhvr>
                                      <p:tavLst>
                                        <p:tav tm="0">
                                          <p:val>
                                            <p:strVal val="#ppt_x"/>
                                          </p:val>
                                        </p:tav>
                                        <p:tav tm="100000">
                                          <p:val>
                                            <p:strVal val="#ppt_x"/>
                                          </p:val>
                                        </p:tav>
                                      </p:tavLst>
                                    </p:anim>
                                    <p:anim calcmode="lin" valueType="num">
                                      <p:cBhvr>
                                        <p:cTn id="13"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randombar(horizontal)">
                                      <p:cBhvr>
                                        <p:cTn id="18" dur="500"/>
                                        <p:tgtEl>
                                          <p:spTgt spid="3">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6" dur="500"/>
                                        <p:tgtEl>
                                          <p:spTgt spid="3">
                                            <p:txEl>
                                              <p:pRg st="1" end="1"/>
                                            </p:txEl>
                                          </p:spTgt>
                                        </p:tgtEl>
                                      </p:cBhvr>
                                    </p:animEffect>
                                  </p:childTnLst>
                                </p:cTn>
                              </p:par>
                            </p:childTnLst>
                          </p:cTn>
                        </p:par>
                        <p:par>
                          <p:cTn id="27" fill="hold">
                            <p:stCondLst>
                              <p:cond delay="1500"/>
                            </p:stCondLst>
                            <p:childTnLst>
                              <p:par>
                                <p:cTn id="28" presetID="14" presetClass="entr" presetSubtype="1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9BA9-A600-8A39-EADB-5766CA926D28}"/>
              </a:ext>
            </a:extLst>
          </p:cNvPr>
          <p:cNvSpPr>
            <a:spLocks noGrp="1"/>
          </p:cNvSpPr>
          <p:nvPr>
            <p:ph type="title"/>
          </p:nvPr>
        </p:nvSpPr>
        <p:spPr/>
        <p:txBody>
          <a:bodyPr/>
          <a:lstStyle/>
          <a:p>
            <a:r>
              <a:rPr lang="en-US" dirty="0"/>
              <a:t>Next Week</a:t>
            </a:r>
            <a:endParaRPr lang="en-CA" dirty="0"/>
          </a:p>
        </p:txBody>
      </p:sp>
      <p:sp>
        <p:nvSpPr>
          <p:cNvPr id="3" name="Content Placeholder 2">
            <a:extLst>
              <a:ext uri="{FF2B5EF4-FFF2-40B4-BE49-F238E27FC236}">
                <a16:creationId xmlns:a16="http://schemas.microsoft.com/office/drawing/2014/main" id="{49CFDFDB-C3B3-061D-D625-C6EB735D1836}"/>
              </a:ext>
            </a:extLst>
          </p:cNvPr>
          <p:cNvSpPr>
            <a:spLocks noGrp="1"/>
          </p:cNvSpPr>
          <p:nvPr>
            <p:ph idx="1"/>
          </p:nvPr>
        </p:nvSpPr>
        <p:spPr>
          <a:xfrm>
            <a:off x="0" y="3811629"/>
            <a:ext cx="9144000" cy="1903371"/>
          </a:xfrm>
        </p:spPr>
        <p:txBody>
          <a:bodyPr>
            <a:normAutofit/>
          </a:bodyPr>
          <a:lstStyle/>
          <a:p>
            <a:r>
              <a:rPr lang="en-CA" dirty="0"/>
              <a:t>Next week we look build on these traits as we talk about being </a:t>
            </a:r>
            <a:r>
              <a:rPr lang="en-CA" dirty="0">
                <a:solidFill>
                  <a:srgbClr val="0000CC"/>
                </a:solidFill>
              </a:rPr>
              <a:t>Faithful and Focused as people who live HOPEFUL lives</a:t>
            </a:r>
            <a:r>
              <a:rPr lang="en-CA" dirty="0"/>
              <a:t>.  May God bless our transformation and witness this week.</a:t>
            </a:r>
            <a:endParaRPr lang="en-CA" dirty="0">
              <a:solidFill>
                <a:srgbClr val="800000"/>
              </a:solidFill>
            </a:endParaRPr>
          </a:p>
        </p:txBody>
      </p:sp>
    </p:spTree>
    <p:extLst>
      <p:ext uri="{BB962C8B-B14F-4D97-AF65-F5344CB8AC3E}">
        <p14:creationId xmlns:p14="http://schemas.microsoft.com/office/powerpoint/2010/main" val="50368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Effect transition="in" filter="wipe(down)">
                                      <p:cBhvr>
                                        <p:cTn id="7" dur="500"/>
                                        <p:tgtEl>
                                          <p:spTgt spid="2">
                                            <p:txEl>
                                              <p:charRg st="4294967295" end="4294967295"/>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Template>
  <TotalTime>507</TotalTime>
  <Words>1375</Words>
  <Application>Microsoft Office PowerPoint</Application>
  <PresentationFormat>On-screen Show (16:10)</PresentationFormat>
  <Paragraphs>69</Paragraphs>
  <Slides>20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Arial</vt:lpstr>
      <vt:lpstr>Arial Nova</vt:lpstr>
      <vt:lpstr>Book Antiqua</vt:lpstr>
      <vt:lpstr>Calibri</vt:lpstr>
      <vt:lpstr>Calibri Light</vt:lpstr>
      <vt:lpstr>Century Gothic</vt:lpstr>
      <vt:lpstr>Wingdings</vt:lpstr>
      <vt:lpstr>Apothecary</vt:lpstr>
      <vt:lpstr>Office Theme</vt:lpstr>
      <vt:lpstr>Living Hope Filled and HOPEFUL Lives.</vt:lpstr>
      <vt:lpstr>Living Hope Filled and HOPEFUL LIVES</vt:lpstr>
      <vt:lpstr>Our Sermon Series</vt:lpstr>
      <vt:lpstr>Memorize Romans 15:13</vt:lpstr>
      <vt:lpstr>The Gift of Hope In Christ Jesus</vt:lpstr>
      <vt:lpstr>Romans 15:13 and HOPEFUL</vt:lpstr>
      <vt:lpstr>Pray and Pack!</vt:lpstr>
      <vt:lpstr>Trust and Obey…</vt:lpstr>
      <vt:lpstr>Daniel 3:16-18 on page 1375 </vt:lpstr>
      <vt:lpstr>Being Expectant Without Demanding</vt:lpstr>
      <vt:lpstr>Learning from Hebrews 11</vt:lpstr>
      <vt:lpstr>Hebrews 11:35-40 on page 1876</vt:lpstr>
      <vt:lpstr>Hopeful Expectation</vt:lpstr>
      <vt:lpstr>Luke 5:17-20 on page 1598</vt:lpstr>
      <vt:lpstr>Expectant and Engaged Faith</vt:lpstr>
      <vt:lpstr>What to Do While You’re Waiting on God</vt:lpstr>
      <vt:lpstr>What to Do While You’re Waiting on God</vt:lpstr>
      <vt:lpstr>Consider the Impact</vt:lpstr>
      <vt:lpstr>Consider the Impact</vt:lpstr>
      <vt:lpstr>Next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Hope Filled and HOPEFUL LIVES</dc:title>
  <dc:creator>Murray Ververda</dc:creator>
  <cp:lastModifiedBy>Murray Ververda</cp:lastModifiedBy>
  <cp:revision>1</cp:revision>
  <dcterms:created xsi:type="dcterms:W3CDTF">2024-01-11T23:18:21Z</dcterms:created>
  <dcterms:modified xsi:type="dcterms:W3CDTF">2024-02-01T22:22:23Z</dcterms:modified>
</cp:coreProperties>
</file>