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0" r:id="rId3"/>
    <p:sldId id="256" r:id="rId4"/>
    <p:sldId id="300" r:id="rId5"/>
    <p:sldId id="267" r:id="rId6"/>
    <p:sldId id="290" r:id="rId7"/>
    <p:sldId id="305" r:id="rId8"/>
    <p:sldId id="308" r:id="rId9"/>
    <p:sldId id="306" r:id="rId10"/>
    <p:sldId id="307" r:id="rId11"/>
    <p:sldId id="301" r:id="rId12"/>
    <p:sldId id="257" r:id="rId13"/>
    <p:sldId id="309" r:id="rId14"/>
    <p:sldId id="310" r:id="rId15"/>
    <p:sldId id="311" r:id="rId16"/>
    <p:sldId id="266" r:id="rId17"/>
    <p:sldId id="312" r:id="rId18"/>
    <p:sldId id="313" r:id="rId19"/>
    <p:sldId id="291" r:id="rId20"/>
    <p:sldId id="314" r:id="rId21"/>
    <p:sldId id="315" r:id="rId22"/>
    <p:sldId id="316" r:id="rId23"/>
    <p:sldId id="292" r:id="rId24"/>
    <p:sldId id="277" r:id="rId25"/>
    <p:sldId id="279" r:id="rId26"/>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B63094-E30F-4287-9E33-9CBFA73C06A0}" v="717" dt="2024-02-08T23:26:41.0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132" y="1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ACB63094-E30F-4287-9E33-9CBFA73C06A0}"/>
    <pc:docChg chg="undo custSel addSld delSld modSld sldOrd">
      <pc:chgData name="Murray Ververda" userId="c182d5f6d914c7c5" providerId="LiveId" clId="{ACB63094-E30F-4287-9E33-9CBFA73C06A0}" dt="2024-02-08T23:28:09.495" v="914"/>
      <pc:docMkLst>
        <pc:docMk/>
      </pc:docMkLst>
      <pc:sldChg chg="modSp">
        <pc:chgData name="Murray Ververda" userId="c182d5f6d914c7c5" providerId="LiveId" clId="{ACB63094-E30F-4287-9E33-9CBFA73C06A0}" dt="2024-02-08T21:57:43.992" v="27" actId="20577"/>
        <pc:sldMkLst>
          <pc:docMk/>
          <pc:sldMk cId="4234361066" sldId="256"/>
        </pc:sldMkLst>
        <pc:spChg chg="mod">
          <ac:chgData name="Murray Ververda" userId="c182d5f6d914c7c5" providerId="LiveId" clId="{ACB63094-E30F-4287-9E33-9CBFA73C06A0}" dt="2024-02-08T21:57:43.992" v="27" actId="20577"/>
          <ac:spMkLst>
            <pc:docMk/>
            <pc:sldMk cId="4234361066" sldId="256"/>
            <ac:spMk id="3" creationId="{19F12F2D-72F6-7F3F-3A2F-7817CEDCD060}"/>
          </ac:spMkLst>
        </pc:spChg>
      </pc:sldChg>
      <pc:sldChg chg="addSp delSp modSp mod modAnim">
        <pc:chgData name="Murray Ververda" userId="c182d5f6d914c7c5" providerId="LiveId" clId="{ACB63094-E30F-4287-9E33-9CBFA73C06A0}" dt="2024-02-08T22:36:14.179" v="422"/>
        <pc:sldMkLst>
          <pc:docMk/>
          <pc:sldMk cId="4291716534" sldId="257"/>
        </pc:sldMkLst>
        <pc:spChg chg="mod">
          <ac:chgData name="Murray Ververda" userId="c182d5f6d914c7c5" providerId="LiveId" clId="{ACB63094-E30F-4287-9E33-9CBFA73C06A0}" dt="2024-02-08T22:30:11.146" v="383" actId="20577"/>
          <ac:spMkLst>
            <pc:docMk/>
            <pc:sldMk cId="4291716534" sldId="257"/>
            <ac:spMk id="2" creationId="{7B2C9CEA-3163-E0A9-F735-A958DCB8593C}"/>
          </ac:spMkLst>
        </pc:spChg>
        <pc:spChg chg="mod">
          <ac:chgData name="Murray Ververda" userId="c182d5f6d914c7c5" providerId="LiveId" clId="{ACB63094-E30F-4287-9E33-9CBFA73C06A0}" dt="2024-02-08T22:30:36.570" v="389" actId="14100"/>
          <ac:spMkLst>
            <pc:docMk/>
            <pc:sldMk cId="4291716534" sldId="257"/>
            <ac:spMk id="3" creationId="{B44489E6-5ACC-B27D-E8BA-8A489088A4B2}"/>
          </ac:spMkLst>
        </pc:spChg>
        <pc:spChg chg="add mod">
          <ac:chgData name="Murray Ververda" userId="c182d5f6d914c7c5" providerId="LiveId" clId="{ACB63094-E30F-4287-9E33-9CBFA73C06A0}" dt="2024-02-08T22:31:20.821" v="393"/>
          <ac:spMkLst>
            <pc:docMk/>
            <pc:sldMk cId="4291716534" sldId="257"/>
            <ac:spMk id="4" creationId="{4B421C7A-2BD2-9714-B52E-A4CF60BEFF01}"/>
          </ac:spMkLst>
        </pc:spChg>
        <pc:spChg chg="add mod">
          <ac:chgData name="Murray Ververda" userId="c182d5f6d914c7c5" providerId="LiveId" clId="{ACB63094-E30F-4287-9E33-9CBFA73C06A0}" dt="2024-02-08T22:31:20.431" v="392"/>
          <ac:spMkLst>
            <pc:docMk/>
            <pc:sldMk cId="4291716534" sldId="257"/>
            <ac:spMk id="5" creationId="{1FFC1CB3-DD93-C8B9-48B6-65D3FCAEF213}"/>
          </ac:spMkLst>
        </pc:spChg>
        <pc:picChg chg="del">
          <ac:chgData name="Murray Ververda" userId="c182d5f6d914c7c5" providerId="LiveId" clId="{ACB63094-E30F-4287-9E33-9CBFA73C06A0}" dt="2024-02-08T22:35:54.644" v="415" actId="478"/>
          <ac:picMkLst>
            <pc:docMk/>
            <pc:sldMk cId="4291716534" sldId="257"/>
            <ac:picMk id="2050" creationId="{4E5D869F-2C09-2799-D354-77F8A0C1E252}"/>
          </ac:picMkLst>
        </pc:picChg>
        <pc:picChg chg="add mod">
          <ac:chgData name="Murray Ververda" userId="c182d5f6d914c7c5" providerId="LiveId" clId="{ACB63094-E30F-4287-9E33-9CBFA73C06A0}" dt="2024-02-08T22:36:03.874" v="419" actId="167"/>
          <ac:picMkLst>
            <pc:docMk/>
            <pc:sldMk cId="4291716534" sldId="257"/>
            <ac:picMk id="5122" creationId="{771517F6-AAD0-F370-F3C0-C2847EEA2BF0}"/>
          </ac:picMkLst>
        </pc:picChg>
      </pc:sldChg>
      <pc:sldChg chg="del">
        <pc:chgData name="Murray Ververda" userId="c182d5f6d914c7c5" providerId="LiveId" clId="{ACB63094-E30F-4287-9E33-9CBFA73C06A0}" dt="2024-02-08T22:23:52.996" v="278" actId="47"/>
        <pc:sldMkLst>
          <pc:docMk/>
          <pc:sldMk cId="1244995004" sldId="263"/>
        </pc:sldMkLst>
      </pc:sldChg>
      <pc:sldChg chg="addSp delSp modSp mod modAnim">
        <pc:chgData name="Murray Ververda" userId="c182d5f6d914c7c5" providerId="LiveId" clId="{ACB63094-E30F-4287-9E33-9CBFA73C06A0}" dt="2024-02-08T22:39:50.074" v="487"/>
        <pc:sldMkLst>
          <pc:docMk/>
          <pc:sldMk cId="226633351" sldId="266"/>
        </pc:sldMkLst>
        <pc:spChg chg="mod">
          <ac:chgData name="Murray Ververda" userId="c182d5f6d914c7c5" providerId="LiveId" clId="{ACB63094-E30F-4287-9E33-9CBFA73C06A0}" dt="2024-02-08T22:37:48.866" v="465"/>
          <ac:spMkLst>
            <pc:docMk/>
            <pc:sldMk cId="226633351" sldId="266"/>
            <ac:spMk id="2" creationId="{0C856F4D-DE36-70FD-B940-85CCCB6DB8EC}"/>
          </ac:spMkLst>
        </pc:spChg>
        <pc:spChg chg="mod">
          <ac:chgData name="Murray Ververda" userId="c182d5f6d914c7c5" providerId="LiveId" clId="{ACB63094-E30F-4287-9E33-9CBFA73C06A0}" dt="2024-02-08T22:39:04.017" v="480" actId="14100"/>
          <ac:spMkLst>
            <pc:docMk/>
            <pc:sldMk cId="226633351" sldId="266"/>
            <ac:spMk id="3" creationId="{E130B6DE-F5E3-4E3B-081D-5BD22527960A}"/>
          </ac:spMkLst>
        </pc:spChg>
        <pc:picChg chg="del">
          <ac:chgData name="Murray Ververda" userId="c182d5f6d914c7c5" providerId="LiveId" clId="{ACB63094-E30F-4287-9E33-9CBFA73C06A0}" dt="2024-02-08T22:34:35.003" v="414" actId="478"/>
          <ac:picMkLst>
            <pc:docMk/>
            <pc:sldMk cId="226633351" sldId="266"/>
            <ac:picMk id="3074" creationId="{C5ACCEAD-1376-85EF-64F7-BEA9A1500A55}"/>
          </ac:picMkLst>
        </pc:picChg>
        <pc:picChg chg="add mod">
          <ac:chgData name="Murray Ververda" userId="c182d5f6d914c7c5" providerId="LiveId" clId="{ACB63094-E30F-4287-9E33-9CBFA73C06A0}" dt="2024-02-08T22:39:41.357" v="484" actId="167"/>
          <ac:picMkLst>
            <pc:docMk/>
            <pc:sldMk cId="226633351" sldId="266"/>
            <ac:picMk id="9218" creationId="{7F414944-3C89-728D-CC99-344B96F1C7A3}"/>
          </ac:picMkLst>
        </pc:picChg>
      </pc:sldChg>
      <pc:sldChg chg="modSp">
        <pc:chgData name="Murray Ververda" userId="c182d5f6d914c7c5" providerId="LiveId" clId="{ACB63094-E30F-4287-9E33-9CBFA73C06A0}" dt="2024-02-08T22:05:16.681" v="89" actId="20577"/>
        <pc:sldMkLst>
          <pc:docMk/>
          <pc:sldMk cId="4274091017" sldId="267"/>
        </pc:sldMkLst>
        <pc:spChg chg="mod">
          <ac:chgData name="Murray Ververda" userId="c182d5f6d914c7c5" providerId="LiveId" clId="{ACB63094-E30F-4287-9E33-9CBFA73C06A0}" dt="2024-02-08T22:05:16.681" v="89" actId="20577"/>
          <ac:spMkLst>
            <pc:docMk/>
            <pc:sldMk cId="4274091017" sldId="267"/>
            <ac:spMk id="2" creationId="{F9163D4D-B429-B080-A6D8-8FCE2E3898EC}"/>
          </ac:spMkLst>
        </pc:spChg>
        <pc:spChg chg="mod">
          <ac:chgData name="Murray Ververda" userId="c182d5f6d914c7c5" providerId="LiveId" clId="{ACB63094-E30F-4287-9E33-9CBFA73C06A0}" dt="2024-02-08T22:04:37" v="84" actId="20577"/>
          <ac:spMkLst>
            <pc:docMk/>
            <pc:sldMk cId="4274091017" sldId="267"/>
            <ac:spMk id="3" creationId="{10804496-D03D-9344-5B3D-1FEC2C9F4636}"/>
          </ac:spMkLst>
        </pc:spChg>
      </pc:sldChg>
      <pc:sldChg chg="del">
        <pc:chgData name="Murray Ververda" userId="c182d5f6d914c7c5" providerId="LiveId" clId="{ACB63094-E30F-4287-9E33-9CBFA73C06A0}" dt="2024-02-08T23:12:37.349" v="890" actId="47"/>
        <pc:sldMkLst>
          <pc:docMk/>
          <pc:sldMk cId="3320924245" sldId="268"/>
        </pc:sldMkLst>
      </pc:sldChg>
      <pc:sldChg chg="modSp mod modAnim">
        <pc:chgData name="Murray Ververda" userId="c182d5f6d914c7c5" providerId="LiveId" clId="{ACB63094-E30F-4287-9E33-9CBFA73C06A0}" dt="2024-02-08T23:13:35.162" v="907" actId="27636"/>
        <pc:sldMkLst>
          <pc:docMk/>
          <pc:sldMk cId="4267943304" sldId="277"/>
        </pc:sldMkLst>
        <pc:spChg chg="mod">
          <ac:chgData name="Murray Ververda" userId="c182d5f6d914c7c5" providerId="LiveId" clId="{ACB63094-E30F-4287-9E33-9CBFA73C06A0}" dt="2024-02-08T23:13:35.162" v="907" actId="27636"/>
          <ac:spMkLst>
            <pc:docMk/>
            <pc:sldMk cId="4267943304" sldId="277"/>
            <ac:spMk id="3" creationId="{42BE3212-9141-9A29-FA7E-BFBA30668EC5}"/>
          </ac:spMkLst>
        </pc:spChg>
      </pc:sldChg>
      <pc:sldChg chg="modSp modAnim">
        <pc:chgData name="Murray Ververda" userId="c182d5f6d914c7c5" providerId="LiveId" clId="{ACB63094-E30F-4287-9E33-9CBFA73C06A0}" dt="2024-02-08T23:14:20.907" v="910" actId="207"/>
        <pc:sldMkLst>
          <pc:docMk/>
          <pc:sldMk cId="503689690" sldId="279"/>
        </pc:sldMkLst>
        <pc:spChg chg="mod">
          <ac:chgData name="Murray Ververda" userId="c182d5f6d914c7c5" providerId="LiveId" clId="{ACB63094-E30F-4287-9E33-9CBFA73C06A0}" dt="2024-02-08T23:14:20.907" v="910" actId="207"/>
          <ac:spMkLst>
            <pc:docMk/>
            <pc:sldMk cId="503689690" sldId="279"/>
            <ac:spMk id="3" creationId="{49CFDFDB-C3B3-061D-D625-C6EB735D1836}"/>
          </ac:spMkLst>
        </pc:spChg>
      </pc:sldChg>
      <pc:sldChg chg="addSp delSp modSp mod modAnim">
        <pc:chgData name="Murray Ververda" userId="c182d5f6d914c7c5" providerId="LiveId" clId="{ACB63094-E30F-4287-9E33-9CBFA73C06A0}" dt="2024-02-08T22:11:32.993" v="145"/>
        <pc:sldMkLst>
          <pc:docMk/>
          <pc:sldMk cId="217199476" sldId="290"/>
        </pc:sldMkLst>
        <pc:spChg chg="mod">
          <ac:chgData name="Murray Ververda" userId="c182d5f6d914c7c5" providerId="LiveId" clId="{ACB63094-E30F-4287-9E33-9CBFA73C06A0}" dt="2024-02-08T22:11:19.932" v="142" actId="20577"/>
          <ac:spMkLst>
            <pc:docMk/>
            <pc:sldMk cId="217199476" sldId="290"/>
            <ac:spMk id="2" creationId="{8F3444A7-E340-A99E-FA37-A22BD5B30233}"/>
          </ac:spMkLst>
        </pc:spChg>
        <pc:spChg chg="mod">
          <ac:chgData name="Murray Ververda" userId="c182d5f6d914c7c5" providerId="LiveId" clId="{ACB63094-E30F-4287-9E33-9CBFA73C06A0}" dt="2024-02-08T22:10:48.221" v="105" actId="207"/>
          <ac:spMkLst>
            <pc:docMk/>
            <pc:sldMk cId="217199476" sldId="290"/>
            <ac:spMk id="3" creationId="{4DD59DAA-89DF-0636-D6A5-56A9B03F07D3}"/>
          </ac:spMkLst>
        </pc:spChg>
        <pc:picChg chg="add mod">
          <ac:chgData name="Murray Ververda" userId="c182d5f6d914c7c5" providerId="LiveId" clId="{ACB63094-E30F-4287-9E33-9CBFA73C06A0}" dt="2024-02-08T22:09:36.186" v="95" actId="167"/>
          <ac:picMkLst>
            <pc:docMk/>
            <pc:sldMk cId="217199476" sldId="290"/>
            <ac:picMk id="4" creationId="{43A6A8D4-3AF1-E4A1-45BC-E3AF17677072}"/>
          </ac:picMkLst>
        </pc:picChg>
        <pc:picChg chg="del">
          <ac:chgData name="Murray Ververda" userId="c182d5f6d914c7c5" providerId="LiveId" clId="{ACB63094-E30F-4287-9E33-9CBFA73C06A0}" dt="2024-02-08T22:05:38.489" v="90" actId="478"/>
          <ac:picMkLst>
            <pc:docMk/>
            <pc:sldMk cId="217199476" sldId="290"/>
            <ac:picMk id="2050" creationId="{9A38B3E4-B664-7170-CB08-61FD10E16A55}"/>
          </ac:picMkLst>
        </pc:picChg>
      </pc:sldChg>
      <pc:sldChg chg="addSp delSp modSp mod modAnim">
        <pc:chgData name="Murray Ververda" userId="c182d5f6d914c7c5" providerId="LiveId" clId="{ACB63094-E30F-4287-9E33-9CBFA73C06A0}" dt="2024-02-08T22:51:39.233" v="629"/>
        <pc:sldMkLst>
          <pc:docMk/>
          <pc:sldMk cId="4243693450" sldId="291"/>
        </pc:sldMkLst>
        <pc:spChg chg="mod">
          <ac:chgData name="Murray Ververda" userId="c182d5f6d914c7c5" providerId="LiveId" clId="{ACB63094-E30F-4287-9E33-9CBFA73C06A0}" dt="2024-02-08T22:46:05.874" v="599" actId="20577"/>
          <ac:spMkLst>
            <pc:docMk/>
            <pc:sldMk cId="4243693450" sldId="291"/>
            <ac:spMk id="2" creationId="{95C1146A-F865-90A7-6728-33B956E2CF2C}"/>
          </ac:spMkLst>
        </pc:spChg>
        <pc:spChg chg="mod">
          <ac:chgData name="Murray Ververda" userId="c182d5f6d914c7c5" providerId="LiveId" clId="{ACB63094-E30F-4287-9E33-9CBFA73C06A0}" dt="2024-02-08T22:48:27.180" v="621" actId="115"/>
          <ac:spMkLst>
            <pc:docMk/>
            <pc:sldMk cId="4243693450" sldId="291"/>
            <ac:spMk id="3" creationId="{97618D40-C8A6-F047-F88D-2B5E8778915F}"/>
          </ac:spMkLst>
        </pc:spChg>
        <pc:picChg chg="del">
          <ac:chgData name="Murray Ververda" userId="c182d5f6d914c7c5" providerId="LiveId" clId="{ACB63094-E30F-4287-9E33-9CBFA73C06A0}" dt="2024-02-08T22:46:09.684" v="600" actId="478"/>
          <ac:picMkLst>
            <pc:docMk/>
            <pc:sldMk cId="4243693450" sldId="291"/>
            <ac:picMk id="4" creationId="{7A8B0C29-4B60-9E98-8AF3-E8D11FF8AA74}"/>
          </ac:picMkLst>
        </pc:picChg>
        <pc:picChg chg="add mod">
          <ac:chgData name="Murray Ververda" userId="c182d5f6d914c7c5" providerId="LiveId" clId="{ACB63094-E30F-4287-9E33-9CBFA73C06A0}" dt="2024-02-08T22:51:29.195" v="626" actId="167"/>
          <ac:picMkLst>
            <pc:docMk/>
            <pc:sldMk cId="4243693450" sldId="291"/>
            <ac:picMk id="12290" creationId="{17406D12-D330-3BC9-835F-0D2599F9C406}"/>
          </ac:picMkLst>
        </pc:picChg>
      </pc:sldChg>
      <pc:sldChg chg="addSp delSp modSp mod modAnim">
        <pc:chgData name="Murray Ververda" userId="c182d5f6d914c7c5" providerId="LiveId" clId="{ACB63094-E30F-4287-9E33-9CBFA73C06A0}" dt="2024-02-08T23:12:14.189" v="885" actId="207"/>
        <pc:sldMkLst>
          <pc:docMk/>
          <pc:sldMk cId="3776738980" sldId="292"/>
        </pc:sldMkLst>
        <pc:spChg chg="mod">
          <ac:chgData name="Murray Ververda" userId="c182d5f6d914c7c5" providerId="LiveId" clId="{ACB63094-E30F-4287-9E33-9CBFA73C06A0}" dt="2024-02-08T23:11:58.570" v="883" actId="1076"/>
          <ac:spMkLst>
            <pc:docMk/>
            <pc:sldMk cId="3776738980" sldId="292"/>
            <ac:spMk id="2" creationId="{95C1146A-F865-90A7-6728-33B956E2CF2C}"/>
          </ac:spMkLst>
        </pc:spChg>
        <pc:spChg chg="mod">
          <ac:chgData name="Murray Ververda" userId="c182d5f6d914c7c5" providerId="LiveId" clId="{ACB63094-E30F-4287-9E33-9CBFA73C06A0}" dt="2024-02-08T23:12:14.189" v="885" actId="207"/>
          <ac:spMkLst>
            <pc:docMk/>
            <pc:sldMk cId="3776738980" sldId="292"/>
            <ac:spMk id="3" creationId="{97618D40-C8A6-F047-F88D-2B5E8778915F}"/>
          </ac:spMkLst>
        </pc:spChg>
        <pc:picChg chg="add mod">
          <ac:chgData name="Murray Ververda" userId="c182d5f6d914c7c5" providerId="LiveId" clId="{ACB63094-E30F-4287-9E33-9CBFA73C06A0}" dt="2024-02-08T23:11:44.724" v="881" actId="167"/>
          <ac:picMkLst>
            <pc:docMk/>
            <pc:sldMk cId="3776738980" sldId="292"/>
            <ac:picMk id="4" creationId="{A4A73361-C1F9-42B7-E45B-F4E1E0941A39}"/>
          </ac:picMkLst>
        </pc:picChg>
        <pc:picChg chg="del">
          <ac:chgData name="Murray Ververda" userId="c182d5f6d914c7c5" providerId="LiveId" clId="{ACB63094-E30F-4287-9E33-9CBFA73C06A0}" dt="2024-02-08T23:08:56.397" v="757" actId="478"/>
          <ac:picMkLst>
            <pc:docMk/>
            <pc:sldMk cId="3776738980" sldId="292"/>
            <ac:picMk id="4098" creationId="{438D2609-75EC-1BA6-CA14-7C7601F81287}"/>
          </ac:picMkLst>
        </pc:picChg>
      </pc:sldChg>
      <pc:sldChg chg="del">
        <pc:chgData name="Murray Ververda" userId="c182d5f6d914c7c5" providerId="LiveId" clId="{ACB63094-E30F-4287-9E33-9CBFA73C06A0}" dt="2024-02-08T23:12:30.616" v="886" actId="47"/>
        <pc:sldMkLst>
          <pc:docMk/>
          <pc:sldMk cId="4016982997" sldId="293"/>
        </pc:sldMkLst>
      </pc:sldChg>
      <pc:sldChg chg="del">
        <pc:chgData name="Murray Ververda" userId="c182d5f6d914c7c5" providerId="LiveId" clId="{ACB63094-E30F-4287-9E33-9CBFA73C06A0}" dt="2024-02-08T23:12:32.885" v="887" actId="47"/>
        <pc:sldMkLst>
          <pc:docMk/>
          <pc:sldMk cId="560085407" sldId="294"/>
        </pc:sldMkLst>
      </pc:sldChg>
      <pc:sldChg chg="del">
        <pc:chgData name="Murray Ververda" userId="c182d5f6d914c7c5" providerId="LiveId" clId="{ACB63094-E30F-4287-9E33-9CBFA73C06A0}" dt="2024-02-08T23:12:33.833" v="888" actId="47"/>
        <pc:sldMkLst>
          <pc:docMk/>
          <pc:sldMk cId="95497275" sldId="295"/>
        </pc:sldMkLst>
      </pc:sldChg>
      <pc:sldChg chg="del">
        <pc:chgData name="Murray Ververda" userId="c182d5f6d914c7c5" providerId="LiveId" clId="{ACB63094-E30F-4287-9E33-9CBFA73C06A0}" dt="2024-02-08T23:12:35.076" v="889" actId="47"/>
        <pc:sldMkLst>
          <pc:docMk/>
          <pc:sldMk cId="2196005469" sldId="296"/>
        </pc:sldMkLst>
      </pc:sldChg>
      <pc:sldChg chg="addSp modSp modAnim">
        <pc:chgData name="Murray Ververda" userId="c182d5f6d914c7c5" providerId="LiveId" clId="{ACB63094-E30F-4287-9E33-9CBFA73C06A0}" dt="2024-02-08T23:25:33.848" v="911"/>
        <pc:sldMkLst>
          <pc:docMk/>
          <pc:sldMk cId="2196894566" sldId="300"/>
        </pc:sldMkLst>
        <pc:spChg chg="mod">
          <ac:chgData name="Murray Ververda" userId="c182d5f6d914c7c5" providerId="LiveId" clId="{ACB63094-E30F-4287-9E33-9CBFA73C06A0}" dt="2024-02-08T21:58:30.581" v="62" actId="20577"/>
          <ac:spMkLst>
            <pc:docMk/>
            <pc:sldMk cId="2196894566" sldId="300"/>
            <ac:spMk id="2" creationId="{3BE38436-696A-EEDF-159E-1BB433CB0404}"/>
          </ac:spMkLst>
        </pc:spChg>
        <pc:spChg chg="mod">
          <ac:chgData name="Murray Ververda" userId="c182d5f6d914c7c5" providerId="LiveId" clId="{ACB63094-E30F-4287-9E33-9CBFA73C06A0}" dt="2024-02-08T22:03:32.982" v="72" actId="207"/>
          <ac:spMkLst>
            <pc:docMk/>
            <pc:sldMk cId="2196894566" sldId="300"/>
            <ac:spMk id="3" creationId="{C1900D93-A710-7BBF-59C7-DB57441A1C43}"/>
          </ac:spMkLst>
        </pc:spChg>
        <pc:picChg chg="add mod">
          <ac:chgData name="Murray Ververda" userId="c182d5f6d914c7c5" providerId="LiveId" clId="{ACB63094-E30F-4287-9E33-9CBFA73C06A0}" dt="2024-02-08T22:03:06.582" v="69" actId="167"/>
          <ac:picMkLst>
            <pc:docMk/>
            <pc:sldMk cId="2196894566" sldId="300"/>
            <ac:picMk id="1026" creationId="{70423063-4B4C-C75A-BCD0-B836899841AA}"/>
          </ac:picMkLst>
        </pc:picChg>
      </pc:sldChg>
      <pc:sldChg chg="addSp delSp modSp ord modAnim">
        <pc:chgData name="Murray Ververda" userId="c182d5f6d914c7c5" providerId="LiveId" clId="{ACB63094-E30F-4287-9E33-9CBFA73C06A0}" dt="2024-02-08T23:28:09.495" v="914"/>
        <pc:sldMkLst>
          <pc:docMk/>
          <pc:sldMk cId="3491978717" sldId="301"/>
        </pc:sldMkLst>
        <pc:spChg chg="mod">
          <ac:chgData name="Murray Ververda" userId="c182d5f6d914c7c5" providerId="LiveId" clId="{ACB63094-E30F-4287-9E33-9CBFA73C06A0}" dt="2024-02-08T22:24:08.866" v="307" actId="20577"/>
          <ac:spMkLst>
            <pc:docMk/>
            <pc:sldMk cId="3491978717" sldId="301"/>
            <ac:spMk id="2" creationId="{2247ED8C-CA47-0AEF-3B26-9921DEC9AACC}"/>
          </ac:spMkLst>
        </pc:spChg>
        <pc:spChg chg="mod">
          <ac:chgData name="Murray Ververda" userId="c182d5f6d914c7c5" providerId="LiveId" clId="{ACB63094-E30F-4287-9E33-9CBFA73C06A0}" dt="2024-02-08T22:29:45.913" v="370" actId="207"/>
          <ac:spMkLst>
            <pc:docMk/>
            <pc:sldMk cId="3491978717" sldId="301"/>
            <ac:spMk id="3" creationId="{D0644386-4BC2-8381-149F-D2A4A650F41B}"/>
          </ac:spMkLst>
        </pc:spChg>
        <pc:picChg chg="del">
          <ac:chgData name="Murray Ververda" userId="c182d5f6d914c7c5" providerId="LiveId" clId="{ACB63094-E30F-4287-9E33-9CBFA73C06A0}" dt="2024-02-08T22:23:56.644" v="279" actId="478"/>
          <ac:picMkLst>
            <pc:docMk/>
            <pc:sldMk cId="3491978717" sldId="301"/>
            <ac:picMk id="1026" creationId="{9DB6D24A-DDA2-A691-FA11-DEF5B4791204}"/>
          </ac:picMkLst>
        </pc:picChg>
        <pc:picChg chg="add del mod">
          <ac:chgData name="Murray Ververda" userId="c182d5f6d914c7c5" providerId="LiveId" clId="{ACB63094-E30F-4287-9E33-9CBFA73C06A0}" dt="2024-02-08T22:28:36.218" v="362" actId="478"/>
          <ac:picMkLst>
            <pc:docMk/>
            <pc:sldMk cId="3491978717" sldId="301"/>
            <ac:picMk id="4098" creationId="{23E28630-9024-E941-F900-93E17F8F4286}"/>
          </ac:picMkLst>
        </pc:picChg>
        <pc:picChg chg="add mod">
          <ac:chgData name="Murray Ververda" userId="c182d5f6d914c7c5" providerId="LiveId" clId="{ACB63094-E30F-4287-9E33-9CBFA73C06A0}" dt="2024-02-08T22:29:13.784" v="366" actId="167"/>
          <ac:picMkLst>
            <pc:docMk/>
            <pc:sldMk cId="3491978717" sldId="301"/>
            <ac:picMk id="4100" creationId="{259E555D-DDCB-E983-B270-8AA5477852A7}"/>
          </ac:picMkLst>
        </pc:picChg>
      </pc:sldChg>
      <pc:sldChg chg="del">
        <pc:chgData name="Murray Ververda" userId="c182d5f6d914c7c5" providerId="LiveId" clId="{ACB63094-E30F-4287-9E33-9CBFA73C06A0}" dt="2024-02-08T23:12:38.320" v="891" actId="47"/>
        <pc:sldMkLst>
          <pc:docMk/>
          <pc:sldMk cId="1059704344" sldId="302"/>
        </pc:sldMkLst>
      </pc:sldChg>
      <pc:sldChg chg="del">
        <pc:chgData name="Murray Ververda" userId="c182d5f6d914c7c5" providerId="LiveId" clId="{ACB63094-E30F-4287-9E33-9CBFA73C06A0}" dt="2024-02-08T23:13:54.627" v="908" actId="47"/>
        <pc:sldMkLst>
          <pc:docMk/>
          <pc:sldMk cId="1173988008" sldId="303"/>
        </pc:sldMkLst>
      </pc:sldChg>
      <pc:sldChg chg="addSp delSp modSp new del mod setFolMasterAnim modAnim">
        <pc:chgData name="Murray Ververda" userId="c182d5f6d914c7c5" providerId="LiveId" clId="{ACB63094-E30F-4287-9E33-9CBFA73C06A0}" dt="2024-02-08T22:23:16.362" v="277" actId="47"/>
        <pc:sldMkLst>
          <pc:docMk/>
          <pc:sldMk cId="4051026659" sldId="304"/>
        </pc:sldMkLst>
        <pc:spChg chg="mod">
          <ac:chgData name="Murray Ververda" userId="c182d5f6d914c7c5" providerId="LiveId" clId="{ACB63094-E30F-4287-9E33-9CBFA73C06A0}" dt="2024-02-08T22:15:24.300" v="186" actId="27636"/>
          <ac:spMkLst>
            <pc:docMk/>
            <pc:sldMk cId="4051026659" sldId="304"/>
            <ac:spMk id="2" creationId="{46C2290B-25B3-C99E-DB36-12F894B870CB}"/>
          </ac:spMkLst>
        </pc:spChg>
        <pc:spChg chg="mod">
          <ac:chgData name="Murray Ververda" userId="c182d5f6d914c7c5" providerId="LiveId" clId="{ACB63094-E30F-4287-9E33-9CBFA73C06A0}" dt="2024-02-08T22:16:30.826" v="193" actId="27636"/>
          <ac:spMkLst>
            <pc:docMk/>
            <pc:sldMk cId="4051026659" sldId="304"/>
            <ac:spMk id="3" creationId="{B1C1C79D-7BCC-C248-E9B1-C00AFBBCCC44}"/>
          </ac:spMkLst>
        </pc:spChg>
        <pc:picChg chg="add del mod">
          <ac:chgData name="Murray Ververda" userId="c182d5f6d914c7c5" providerId="LiveId" clId="{ACB63094-E30F-4287-9E33-9CBFA73C06A0}" dt="2024-02-08T22:16:40.988" v="194" actId="478"/>
          <ac:picMkLst>
            <pc:docMk/>
            <pc:sldMk cId="4051026659" sldId="304"/>
            <ac:picMk id="3074" creationId="{4E88DE0D-25D7-2843-7682-A3A096113113}"/>
          </ac:picMkLst>
        </pc:picChg>
      </pc:sldChg>
      <pc:sldChg chg="modSp new mod setFolMasterAnim modAnim">
        <pc:chgData name="Murray Ververda" userId="c182d5f6d914c7c5" providerId="LiveId" clId="{ACB63094-E30F-4287-9E33-9CBFA73C06A0}" dt="2024-02-08T23:26:41.089" v="912"/>
        <pc:sldMkLst>
          <pc:docMk/>
          <pc:sldMk cId="317563867" sldId="305"/>
        </pc:sldMkLst>
        <pc:spChg chg="mod">
          <ac:chgData name="Murray Ververda" userId="c182d5f6d914c7c5" providerId="LiveId" clId="{ACB63094-E30F-4287-9E33-9CBFA73C06A0}" dt="2024-02-08T22:17:27.162" v="225" actId="20577"/>
          <ac:spMkLst>
            <pc:docMk/>
            <pc:sldMk cId="317563867" sldId="305"/>
            <ac:spMk id="2" creationId="{B273DF44-EC35-5844-AC38-5DD673C79C4F}"/>
          </ac:spMkLst>
        </pc:spChg>
        <pc:spChg chg="mod">
          <ac:chgData name="Murray Ververda" userId="c182d5f6d914c7c5" providerId="LiveId" clId="{ACB63094-E30F-4287-9E33-9CBFA73C06A0}" dt="2024-02-08T22:19:05.633" v="241" actId="207"/>
          <ac:spMkLst>
            <pc:docMk/>
            <pc:sldMk cId="317563867" sldId="305"/>
            <ac:spMk id="3" creationId="{96629B75-F614-08DF-F4D7-18CE7E5031AC}"/>
          </ac:spMkLst>
        </pc:spChg>
      </pc:sldChg>
      <pc:sldChg chg="modSp add mod modAnim">
        <pc:chgData name="Murray Ververda" userId="c182d5f6d914c7c5" providerId="LiveId" clId="{ACB63094-E30F-4287-9E33-9CBFA73C06A0}" dt="2024-02-08T22:21:43.263" v="265"/>
        <pc:sldMkLst>
          <pc:docMk/>
          <pc:sldMk cId="1309478522" sldId="306"/>
        </pc:sldMkLst>
        <pc:spChg chg="mod">
          <ac:chgData name="Murray Ververda" userId="c182d5f6d914c7c5" providerId="LiveId" clId="{ACB63094-E30F-4287-9E33-9CBFA73C06A0}" dt="2024-02-08T22:21:24.285" v="263" actId="207"/>
          <ac:spMkLst>
            <pc:docMk/>
            <pc:sldMk cId="1309478522" sldId="306"/>
            <ac:spMk id="3" creationId="{B90FE2B6-C868-E197-6285-16B7D0E2C9DA}"/>
          </ac:spMkLst>
        </pc:spChg>
      </pc:sldChg>
      <pc:sldChg chg="modSp add mod modAnim">
        <pc:chgData name="Murray Ververda" userId="c182d5f6d914c7c5" providerId="LiveId" clId="{ACB63094-E30F-4287-9E33-9CBFA73C06A0}" dt="2024-02-08T22:23:08.224" v="276"/>
        <pc:sldMkLst>
          <pc:docMk/>
          <pc:sldMk cId="262665623" sldId="307"/>
        </pc:sldMkLst>
        <pc:spChg chg="mod">
          <ac:chgData name="Murray Ververda" userId="c182d5f6d914c7c5" providerId="LiveId" clId="{ACB63094-E30F-4287-9E33-9CBFA73C06A0}" dt="2024-02-08T22:22:52.433" v="274" actId="207"/>
          <ac:spMkLst>
            <pc:docMk/>
            <pc:sldMk cId="262665623" sldId="307"/>
            <ac:spMk id="3" creationId="{AFBF3F5D-89E1-49B2-A888-A015B7A85694}"/>
          </ac:spMkLst>
        </pc:spChg>
      </pc:sldChg>
      <pc:sldChg chg="modSp add mod modAnim">
        <pc:chgData name="Murray Ververda" userId="c182d5f6d914c7c5" providerId="LiveId" clId="{ACB63094-E30F-4287-9E33-9CBFA73C06A0}" dt="2024-02-08T22:20:09.398" v="249"/>
        <pc:sldMkLst>
          <pc:docMk/>
          <pc:sldMk cId="368498920" sldId="308"/>
        </pc:sldMkLst>
        <pc:spChg chg="mod">
          <ac:chgData name="Murray Ververda" userId="c182d5f6d914c7c5" providerId="LiveId" clId="{ACB63094-E30F-4287-9E33-9CBFA73C06A0}" dt="2024-02-08T22:19:58.570" v="247" actId="207"/>
          <ac:spMkLst>
            <pc:docMk/>
            <pc:sldMk cId="368498920" sldId="308"/>
            <ac:spMk id="3" creationId="{8159D5C5-2B6A-2BC3-3C29-4E6871623574}"/>
          </ac:spMkLst>
        </pc:spChg>
      </pc:sldChg>
      <pc:sldChg chg="addSp delSp modSp add mod modAnim">
        <pc:chgData name="Murray Ververda" userId="c182d5f6d914c7c5" providerId="LiveId" clId="{ACB63094-E30F-4287-9E33-9CBFA73C06A0}" dt="2024-02-08T22:36:36.256" v="430"/>
        <pc:sldMkLst>
          <pc:docMk/>
          <pc:sldMk cId="1893065389" sldId="309"/>
        </pc:sldMkLst>
        <pc:spChg chg="mod">
          <ac:chgData name="Murray Ververda" userId="c182d5f6d914c7c5" providerId="LiveId" clId="{ACB63094-E30F-4287-9E33-9CBFA73C06A0}" dt="2024-02-08T22:32:06.181" v="404" actId="5793"/>
          <ac:spMkLst>
            <pc:docMk/>
            <pc:sldMk cId="1893065389" sldId="309"/>
            <ac:spMk id="3" creationId="{D2D2CF9F-51F5-CAAE-BC48-D315E704FB0C}"/>
          </ac:spMkLst>
        </pc:spChg>
        <pc:picChg chg="del">
          <ac:chgData name="Murray Ververda" userId="c182d5f6d914c7c5" providerId="LiveId" clId="{ACB63094-E30F-4287-9E33-9CBFA73C06A0}" dt="2024-02-08T22:36:18.957" v="423" actId="478"/>
          <ac:picMkLst>
            <pc:docMk/>
            <pc:sldMk cId="1893065389" sldId="309"/>
            <ac:picMk id="2050" creationId="{61969AD0-68F7-1CD7-F796-7C9BA2C86EED}"/>
          </ac:picMkLst>
        </pc:picChg>
        <pc:picChg chg="add mod">
          <ac:chgData name="Murray Ververda" userId="c182d5f6d914c7c5" providerId="LiveId" clId="{ACB63094-E30F-4287-9E33-9CBFA73C06A0}" dt="2024-02-08T22:36:28.376" v="427" actId="167"/>
          <ac:picMkLst>
            <pc:docMk/>
            <pc:sldMk cId="1893065389" sldId="309"/>
            <ac:picMk id="6146" creationId="{1F6400C8-AA65-8CBB-7A13-4A8C3785212A}"/>
          </ac:picMkLst>
        </pc:picChg>
      </pc:sldChg>
      <pc:sldChg chg="addSp delSp modSp add mod modAnim">
        <pc:chgData name="Murray Ververda" userId="c182d5f6d914c7c5" providerId="LiveId" clId="{ACB63094-E30F-4287-9E33-9CBFA73C06A0}" dt="2024-02-08T22:36:59.121" v="438"/>
        <pc:sldMkLst>
          <pc:docMk/>
          <pc:sldMk cId="4246367381" sldId="310"/>
        </pc:sldMkLst>
        <pc:spChg chg="mod">
          <ac:chgData name="Murray Ververda" userId="c182d5f6d914c7c5" providerId="LiveId" clId="{ACB63094-E30F-4287-9E33-9CBFA73C06A0}" dt="2024-02-08T22:33:36.666" v="409" actId="207"/>
          <ac:spMkLst>
            <pc:docMk/>
            <pc:sldMk cId="4246367381" sldId="310"/>
            <ac:spMk id="3" creationId="{31D9DB20-F578-9BFA-505C-81A65E1D70E3}"/>
          </ac:spMkLst>
        </pc:spChg>
        <pc:picChg chg="del">
          <ac:chgData name="Murray Ververda" userId="c182d5f6d914c7c5" providerId="LiveId" clId="{ACB63094-E30F-4287-9E33-9CBFA73C06A0}" dt="2024-02-08T22:36:40.884" v="431" actId="478"/>
          <ac:picMkLst>
            <pc:docMk/>
            <pc:sldMk cId="4246367381" sldId="310"/>
            <ac:picMk id="2050" creationId="{0D530803-F82A-E9C2-A4E9-123947BEB26A}"/>
          </ac:picMkLst>
        </pc:picChg>
        <pc:picChg chg="add mod">
          <ac:chgData name="Murray Ververda" userId="c182d5f6d914c7c5" providerId="LiveId" clId="{ACB63094-E30F-4287-9E33-9CBFA73C06A0}" dt="2024-02-08T22:36:49.680" v="435" actId="167"/>
          <ac:picMkLst>
            <pc:docMk/>
            <pc:sldMk cId="4246367381" sldId="310"/>
            <ac:picMk id="7170" creationId="{0111BE81-2766-0AC3-9ED3-331C551F8952}"/>
          </ac:picMkLst>
        </pc:picChg>
      </pc:sldChg>
      <pc:sldChg chg="addSp delSp modSp add mod modAnim">
        <pc:chgData name="Murray Ververda" userId="c182d5f6d914c7c5" providerId="LiveId" clId="{ACB63094-E30F-4287-9E33-9CBFA73C06A0}" dt="2024-02-08T22:37:25.706" v="446"/>
        <pc:sldMkLst>
          <pc:docMk/>
          <pc:sldMk cId="3233110086" sldId="311"/>
        </pc:sldMkLst>
        <pc:spChg chg="mod">
          <ac:chgData name="Murray Ververda" userId="c182d5f6d914c7c5" providerId="LiveId" clId="{ACB63094-E30F-4287-9E33-9CBFA73C06A0}" dt="2024-02-08T22:34:26.937" v="413" actId="207"/>
          <ac:spMkLst>
            <pc:docMk/>
            <pc:sldMk cId="3233110086" sldId="311"/>
            <ac:spMk id="3" creationId="{D5A0097A-723A-CF2C-79EE-D325DA0F5327}"/>
          </ac:spMkLst>
        </pc:spChg>
        <pc:picChg chg="del">
          <ac:chgData name="Murray Ververda" userId="c182d5f6d914c7c5" providerId="LiveId" clId="{ACB63094-E30F-4287-9E33-9CBFA73C06A0}" dt="2024-02-08T22:37:09.157" v="439" actId="478"/>
          <ac:picMkLst>
            <pc:docMk/>
            <pc:sldMk cId="3233110086" sldId="311"/>
            <ac:picMk id="2050" creationId="{8D9A1DE2-F7F9-D6F6-66BF-CB8C22B19DD9}"/>
          </ac:picMkLst>
        </pc:picChg>
        <pc:picChg chg="add mod">
          <ac:chgData name="Murray Ververda" userId="c182d5f6d914c7c5" providerId="LiveId" clId="{ACB63094-E30F-4287-9E33-9CBFA73C06A0}" dt="2024-02-08T22:37:17.404" v="443" actId="167"/>
          <ac:picMkLst>
            <pc:docMk/>
            <pc:sldMk cId="3233110086" sldId="311"/>
            <ac:picMk id="8194" creationId="{DCCA5286-B6FA-0CF1-F69F-A9311AD3689D}"/>
          </ac:picMkLst>
        </pc:picChg>
      </pc:sldChg>
      <pc:sldChg chg="addSp modSp new mod setFolMasterAnim modAnim">
        <pc:chgData name="Murray Ververda" userId="c182d5f6d914c7c5" providerId="LiveId" clId="{ACB63094-E30F-4287-9E33-9CBFA73C06A0}" dt="2024-02-08T22:42:34.336" v="538"/>
        <pc:sldMkLst>
          <pc:docMk/>
          <pc:sldMk cId="604991376" sldId="312"/>
        </pc:sldMkLst>
        <pc:spChg chg="mod">
          <ac:chgData name="Murray Ververda" userId="c182d5f6d914c7c5" providerId="LiveId" clId="{ACB63094-E30F-4287-9E33-9CBFA73C06A0}" dt="2024-02-08T22:40:18.847" v="513" actId="5793"/>
          <ac:spMkLst>
            <pc:docMk/>
            <pc:sldMk cId="604991376" sldId="312"/>
            <ac:spMk id="2" creationId="{416549CF-8D19-CEEC-45A1-F50D2D4B7E40}"/>
          </ac:spMkLst>
        </pc:spChg>
        <pc:spChg chg="mod">
          <ac:chgData name="Murray Ververda" userId="c182d5f6d914c7c5" providerId="LiveId" clId="{ACB63094-E30F-4287-9E33-9CBFA73C06A0}" dt="2024-02-08T22:41:38.425" v="528" actId="14100"/>
          <ac:spMkLst>
            <pc:docMk/>
            <pc:sldMk cId="604991376" sldId="312"/>
            <ac:spMk id="3" creationId="{1897DD69-8D8E-D7D9-D211-759497EA47C6}"/>
          </ac:spMkLst>
        </pc:spChg>
        <pc:picChg chg="add mod">
          <ac:chgData name="Murray Ververda" userId="c182d5f6d914c7c5" providerId="LiveId" clId="{ACB63094-E30F-4287-9E33-9CBFA73C06A0}" dt="2024-02-08T22:42:14.682" v="533" actId="167"/>
          <ac:picMkLst>
            <pc:docMk/>
            <pc:sldMk cId="604991376" sldId="312"/>
            <ac:picMk id="10242" creationId="{1A77E5EF-1D9D-400D-172D-3049D1615CA4}"/>
          </ac:picMkLst>
        </pc:picChg>
      </pc:sldChg>
      <pc:sldChg chg="addSp modSp add mod setFolMasterAnim modAnim">
        <pc:chgData name="Murray Ververda" userId="c182d5f6d914c7c5" providerId="LiveId" clId="{ACB63094-E30F-4287-9E33-9CBFA73C06A0}" dt="2024-02-08T22:45:21.600" v="558"/>
        <pc:sldMkLst>
          <pc:docMk/>
          <pc:sldMk cId="2706822026" sldId="313"/>
        </pc:sldMkLst>
        <pc:spChg chg="mod">
          <ac:chgData name="Murray Ververda" userId="c182d5f6d914c7c5" providerId="LiveId" clId="{ACB63094-E30F-4287-9E33-9CBFA73C06A0}" dt="2024-02-08T22:43:20.406" v="548" actId="207"/>
          <ac:spMkLst>
            <pc:docMk/>
            <pc:sldMk cId="2706822026" sldId="313"/>
            <ac:spMk id="3" creationId="{89CBCDB6-F9B6-5016-22B2-DC2D68E73E86}"/>
          </ac:spMkLst>
        </pc:spChg>
        <pc:picChg chg="add mod">
          <ac:chgData name="Murray Ververda" userId="c182d5f6d914c7c5" providerId="LiveId" clId="{ACB63094-E30F-4287-9E33-9CBFA73C06A0}" dt="2024-02-08T22:45:00.039" v="553" actId="167"/>
          <ac:picMkLst>
            <pc:docMk/>
            <pc:sldMk cId="2706822026" sldId="313"/>
            <ac:picMk id="11266" creationId="{278FB432-2FAE-3D38-3D7B-7B07242911F1}"/>
          </ac:picMkLst>
        </pc:picChg>
      </pc:sldChg>
      <pc:sldChg chg="addSp modSp new mod setFolMasterAnim modAnim">
        <pc:chgData name="Murray Ververda" userId="c182d5f6d914c7c5" providerId="LiveId" clId="{ACB63094-E30F-4287-9E33-9CBFA73C06A0}" dt="2024-02-08T23:06:07.832" v="697"/>
        <pc:sldMkLst>
          <pc:docMk/>
          <pc:sldMk cId="3027343665" sldId="314"/>
        </pc:sldMkLst>
        <pc:spChg chg="mod">
          <ac:chgData name="Murray Ververda" userId="c182d5f6d914c7c5" providerId="LiveId" clId="{ACB63094-E30F-4287-9E33-9CBFA73C06A0}" dt="2024-02-08T23:00:25.490" v="665" actId="20577"/>
          <ac:spMkLst>
            <pc:docMk/>
            <pc:sldMk cId="3027343665" sldId="314"/>
            <ac:spMk id="2" creationId="{F949132B-8112-0ADD-28B5-4FFB44EBCB37}"/>
          </ac:spMkLst>
        </pc:spChg>
        <pc:spChg chg="mod">
          <ac:chgData name="Murray Ververda" userId="c182d5f6d914c7c5" providerId="LiveId" clId="{ACB63094-E30F-4287-9E33-9CBFA73C06A0}" dt="2024-02-08T23:02:09.050" v="677" actId="20577"/>
          <ac:spMkLst>
            <pc:docMk/>
            <pc:sldMk cId="3027343665" sldId="314"/>
            <ac:spMk id="3" creationId="{936A0DE0-5690-4C4C-5F12-4DD8570577D8}"/>
          </ac:spMkLst>
        </pc:spChg>
        <pc:picChg chg="add mod">
          <ac:chgData name="Murray Ververda" userId="c182d5f6d914c7c5" providerId="LiveId" clId="{ACB63094-E30F-4287-9E33-9CBFA73C06A0}" dt="2024-02-08T23:05:52.784" v="692" actId="167"/>
          <ac:picMkLst>
            <pc:docMk/>
            <pc:sldMk cId="3027343665" sldId="314"/>
            <ac:picMk id="13314" creationId="{58719045-70EB-0D7F-D33A-F3266B0225E3}"/>
          </ac:picMkLst>
        </pc:picChg>
      </pc:sldChg>
      <pc:sldChg chg="addSp modSp add mod setFolMasterAnim modAnim">
        <pc:chgData name="Murray Ververda" userId="c182d5f6d914c7c5" providerId="LiveId" clId="{ACB63094-E30F-4287-9E33-9CBFA73C06A0}" dt="2024-02-08T23:06:41.624" v="704"/>
        <pc:sldMkLst>
          <pc:docMk/>
          <pc:sldMk cId="2420409588" sldId="315"/>
        </pc:sldMkLst>
        <pc:spChg chg="mod">
          <ac:chgData name="Murray Ververda" userId="c182d5f6d914c7c5" providerId="LiveId" clId="{ACB63094-E30F-4287-9E33-9CBFA73C06A0}" dt="2024-02-08T23:04:12.729" v="688" actId="207"/>
          <ac:spMkLst>
            <pc:docMk/>
            <pc:sldMk cId="2420409588" sldId="315"/>
            <ac:spMk id="3" creationId="{16A7B29E-7007-6A66-15F2-6DF7EF5E9E12}"/>
          </ac:spMkLst>
        </pc:spChg>
        <pc:picChg chg="add mod">
          <ac:chgData name="Murray Ververda" userId="c182d5f6d914c7c5" providerId="LiveId" clId="{ACB63094-E30F-4287-9E33-9CBFA73C06A0}" dt="2024-02-08T23:06:21.347" v="701" actId="167"/>
          <ac:picMkLst>
            <pc:docMk/>
            <pc:sldMk cId="2420409588" sldId="315"/>
            <ac:picMk id="14338" creationId="{DCB6CADF-6DD6-0DEA-2A72-377F1B5CDB55}"/>
          </ac:picMkLst>
        </pc:picChg>
        <pc:picChg chg="add">
          <ac:chgData name="Murray Ververda" userId="c182d5f6d914c7c5" providerId="LiveId" clId="{ACB63094-E30F-4287-9E33-9CBFA73C06A0}" dt="2024-02-08T23:06:41.624" v="704"/>
          <ac:picMkLst>
            <pc:docMk/>
            <pc:sldMk cId="2420409588" sldId="315"/>
            <ac:picMk id="14340" creationId="{2C5FB325-16DA-42CC-352B-93D4FD4C3079}"/>
          </ac:picMkLst>
        </pc:picChg>
      </pc:sldChg>
      <pc:sldChg chg="modSp add mod modAnim">
        <pc:chgData name="Murray Ververda" userId="c182d5f6d914c7c5" providerId="LiveId" clId="{ACB63094-E30F-4287-9E33-9CBFA73C06A0}" dt="2024-02-08T23:08:08.752" v="720"/>
        <pc:sldMkLst>
          <pc:docMk/>
          <pc:sldMk cId="738735169" sldId="316"/>
        </pc:sldMkLst>
        <pc:spChg chg="mod">
          <ac:chgData name="Murray Ververda" userId="c182d5f6d914c7c5" providerId="LiveId" clId="{ACB63094-E30F-4287-9E33-9CBFA73C06A0}" dt="2024-02-08T23:08:03.553" v="719" actId="207"/>
          <ac:spMkLst>
            <pc:docMk/>
            <pc:sldMk cId="738735169" sldId="316"/>
            <ac:spMk id="3" creationId="{A48732E3-C617-EF41-2461-06CE3A74B4BA}"/>
          </ac:spMkLst>
        </pc:spChg>
      </pc:sldChg>
    </pc:docChg>
  </pc:docChgLst>
  <pc:docChgLst>
    <pc:chgData name="Murray Ververda" userId="c182d5f6d914c7c5" providerId="LiveId" clId="{23DA96D3-ABFB-41DF-9D4D-DE6DBDE38BBF}"/>
    <pc:docChg chg="undo redo custSel addSld delSld modSld sldOrd modMainMaster">
      <pc:chgData name="Murray Ververda" userId="c182d5f6d914c7c5" providerId="LiveId" clId="{23DA96D3-ABFB-41DF-9D4D-DE6DBDE38BBF}" dt="2024-01-19T00:09:05.720" v="1931"/>
      <pc:docMkLst>
        <pc:docMk/>
      </pc:docMkLst>
      <pc:sldChg chg="modSp mod setFolMasterAnim modAnim">
        <pc:chgData name="Murray Ververda" userId="c182d5f6d914c7c5" providerId="LiveId" clId="{23DA96D3-ABFB-41DF-9D4D-DE6DBDE38BBF}" dt="2024-01-18T22:29:23.600" v="1076" actId="207"/>
        <pc:sldMkLst>
          <pc:docMk/>
          <pc:sldMk cId="4234361066" sldId="256"/>
        </pc:sldMkLst>
        <pc:spChg chg="mod">
          <ac:chgData name="Murray Ververda" userId="c182d5f6d914c7c5" providerId="LiveId" clId="{23DA96D3-ABFB-41DF-9D4D-DE6DBDE38BBF}" dt="2024-01-18T22:29:23.600" v="1076" actId="207"/>
          <ac:spMkLst>
            <pc:docMk/>
            <pc:sldMk cId="4234361066" sldId="256"/>
            <ac:spMk id="3" creationId="{19F12F2D-72F6-7F3F-3A2F-7817CEDCD060}"/>
          </ac:spMkLst>
        </pc:spChg>
      </pc:sldChg>
      <pc:sldChg chg="addSp delSp modSp mod setFolMasterAnim modAnim">
        <pc:chgData name="Murray Ververda" userId="c182d5f6d914c7c5" providerId="LiveId" clId="{23DA96D3-ABFB-41DF-9D4D-DE6DBDE38BBF}" dt="2024-01-18T23:58:39.120" v="1704" actId="20577"/>
        <pc:sldMkLst>
          <pc:docMk/>
          <pc:sldMk cId="4291716534" sldId="257"/>
        </pc:sldMkLst>
        <pc:spChg chg="mod">
          <ac:chgData name="Murray Ververda" userId="c182d5f6d914c7c5" providerId="LiveId" clId="{23DA96D3-ABFB-41DF-9D4D-DE6DBDE38BBF}" dt="2024-01-18T22:29:41.908" v="1095" actId="20577"/>
          <ac:spMkLst>
            <pc:docMk/>
            <pc:sldMk cId="4291716534" sldId="257"/>
            <ac:spMk id="2" creationId="{7B2C9CEA-3163-E0A9-F735-A958DCB8593C}"/>
          </ac:spMkLst>
        </pc:spChg>
        <pc:spChg chg="mod">
          <ac:chgData name="Murray Ververda" userId="c182d5f6d914c7c5" providerId="LiveId" clId="{23DA96D3-ABFB-41DF-9D4D-DE6DBDE38BBF}" dt="2024-01-18T23:58:39.120" v="1704" actId="20577"/>
          <ac:spMkLst>
            <pc:docMk/>
            <pc:sldMk cId="4291716534" sldId="257"/>
            <ac:spMk id="3" creationId="{B44489E6-5ACC-B27D-E8BA-8A489088A4B2}"/>
          </ac:spMkLst>
        </pc:spChg>
        <pc:picChg chg="add del mod">
          <ac:chgData name="Murray Ververda" userId="c182d5f6d914c7c5" providerId="LiveId" clId="{23DA96D3-ABFB-41DF-9D4D-DE6DBDE38BBF}" dt="2024-01-18T22:30:49.564" v="1101" actId="478"/>
          <ac:picMkLst>
            <pc:docMk/>
            <pc:sldMk cId="4291716534" sldId="257"/>
            <ac:picMk id="2050" creationId="{746A802E-DD04-C4CF-37D3-CDD2FE701A19}"/>
          </ac:picMkLst>
        </pc:picChg>
        <pc:picChg chg="add mod">
          <ac:chgData name="Murray Ververda" userId="c182d5f6d914c7c5" providerId="LiveId" clId="{23DA96D3-ABFB-41DF-9D4D-DE6DBDE38BBF}" dt="2024-01-18T22:30:55.931" v="1104" actId="14100"/>
          <ac:picMkLst>
            <pc:docMk/>
            <pc:sldMk cId="4291716534" sldId="257"/>
            <ac:picMk id="2052" creationId="{FE95526E-6EB9-943F-E27D-3151D3D92577}"/>
          </ac:picMkLst>
        </pc:picChg>
      </pc:sldChg>
      <pc:sldChg chg="modSp new mod setFolMasterAnim modAnim">
        <pc:chgData name="Murray Ververda" userId="c182d5f6d914c7c5" providerId="LiveId" clId="{23DA96D3-ABFB-41DF-9D4D-DE6DBDE38BBF}" dt="2024-01-18T22:32:50.042" v="1174" actId="20577"/>
        <pc:sldMkLst>
          <pc:docMk/>
          <pc:sldMk cId="524954580" sldId="258"/>
        </pc:sldMkLst>
        <pc:spChg chg="mod">
          <ac:chgData name="Murray Ververda" userId="c182d5f6d914c7c5" providerId="LiveId" clId="{23DA96D3-ABFB-41DF-9D4D-DE6DBDE38BBF}" dt="2024-01-11T23:37:43.545" v="103" actId="20577"/>
          <ac:spMkLst>
            <pc:docMk/>
            <pc:sldMk cId="524954580" sldId="258"/>
            <ac:spMk id="2" creationId="{A5FCAA56-F0C4-15AA-AA03-B6E4E4805842}"/>
          </ac:spMkLst>
        </pc:spChg>
        <pc:spChg chg="mod">
          <ac:chgData name="Murray Ververda" userId="c182d5f6d914c7c5" providerId="LiveId" clId="{23DA96D3-ABFB-41DF-9D4D-DE6DBDE38BBF}" dt="2024-01-18T22:32:50.042" v="1174" actId="20577"/>
          <ac:spMkLst>
            <pc:docMk/>
            <pc:sldMk cId="524954580" sldId="258"/>
            <ac:spMk id="3" creationId="{6A030910-6A62-A38F-6C11-B7335EADCC92}"/>
          </ac:spMkLst>
        </pc:spChg>
      </pc:sldChg>
      <pc:sldChg chg="addSp modSp new mod setFolMasterAnim modAnim">
        <pc:chgData name="Murray Ververda" userId="c182d5f6d914c7c5" providerId="LiveId" clId="{23DA96D3-ABFB-41DF-9D4D-DE6DBDE38BBF}" dt="2024-01-18T22:36:10.317" v="1238" actId="14100"/>
        <pc:sldMkLst>
          <pc:docMk/>
          <pc:sldMk cId="96317731" sldId="259"/>
        </pc:sldMkLst>
        <pc:spChg chg="mod">
          <ac:chgData name="Murray Ververda" userId="c182d5f6d914c7c5" providerId="LiveId" clId="{23DA96D3-ABFB-41DF-9D4D-DE6DBDE38BBF}" dt="2024-01-18T22:33:33.933" v="1210" actId="20577"/>
          <ac:spMkLst>
            <pc:docMk/>
            <pc:sldMk cId="96317731" sldId="259"/>
            <ac:spMk id="2" creationId="{D22AA6C3-8919-A210-DB22-3FDD7CA59430}"/>
          </ac:spMkLst>
        </pc:spChg>
        <pc:spChg chg="mod">
          <ac:chgData name="Murray Ververda" userId="c182d5f6d914c7c5" providerId="LiveId" clId="{23DA96D3-ABFB-41DF-9D4D-DE6DBDE38BBF}" dt="2024-01-18T22:36:10.317" v="1238" actId="14100"/>
          <ac:spMkLst>
            <pc:docMk/>
            <pc:sldMk cId="96317731" sldId="259"/>
            <ac:spMk id="3" creationId="{476B0A2C-5159-502C-FC11-B0131B0A155F}"/>
          </ac:spMkLst>
        </pc:spChg>
        <pc:spChg chg="add">
          <ac:chgData name="Murray Ververda" userId="c182d5f6d914c7c5" providerId="LiveId" clId="{23DA96D3-ABFB-41DF-9D4D-DE6DBDE38BBF}" dt="2024-01-11T23:41:14.759" v="155"/>
          <ac:spMkLst>
            <pc:docMk/>
            <pc:sldMk cId="96317731" sldId="259"/>
            <ac:spMk id="4" creationId="{51807201-0B04-362B-9B25-B1FE04A9810D}"/>
          </ac:spMkLst>
        </pc:spChg>
        <pc:picChg chg="add mod ord">
          <ac:chgData name="Murray Ververda" userId="c182d5f6d914c7c5" providerId="LiveId" clId="{23DA96D3-ABFB-41DF-9D4D-DE6DBDE38BBF}" dt="2024-01-18T22:35:55.405" v="1233" actId="14100"/>
          <ac:picMkLst>
            <pc:docMk/>
            <pc:sldMk cId="96317731" sldId="259"/>
            <ac:picMk id="5" creationId="{F770DEDF-8FD3-6533-F635-5CAC9EE3039A}"/>
          </ac:picMkLst>
        </pc:picChg>
      </pc:sldChg>
      <pc:sldChg chg="addSp modSp new del mod setFolMasterAnim modAnim">
        <pc:chgData name="Murray Ververda" userId="c182d5f6d914c7c5" providerId="LiveId" clId="{23DA96D3-ABFB-41DF-9D4D-DE6DBDE38BBF}" dt="2024-01-18T22:38:03.032" v="1265" actId="47"/>
        <pc:sldMkLst>
          <pc:docMk/>
          <pc:sldMk cId="2585973530" sldId="260"/>
        </pc:sldMkLst>
        <pc:spChg chg="mod">
          <ac:chgData name="Murray Ververda" userId="c182d5f6d914c7c5" providerId="LiveId" clId="{23DA96D3-ABFB-41DF-9D4D-DE6DBDE38BBF}" dt="2024-01-11T23:42:33.107" v="194" actId="20577"/>
          <ac:spMkLst>
            <pc:docMk/>
            <pc:sldMk cId="2585973530" sldId="260"/>
            <ac:spMk id="2" creationId="{947C4CE8-62E9-9442-D031-ECF76C819E26}"/>
          </ac:spMkLst>
        </pc:spChg>
        <pc:spChg chg="mod">
          <ac:chgData name="Murray Ververda" userId="c182d5f6d914c7c5" providerId="LiveId" clId="{23DA96D3-ABFB-41DF-9D4D-DE6DBDE38BBF}" dt="2024-01-11T23:45:00.304" v="210" actId="207"/>
          <ac:spMkLst>
            <pc:docMk/>
            <pc:sldMk cId="2585973530" sldId="260"/>
            <ac:spMk id="3" creationId="{F814F090-F700-B92A-627E-1E7668716A54}"/>
          </ac:spMkLst>
        </pc:spChg>
        <pc:picChg chg="add mod">
          <ac:chgData name="Murray Ververda" userId="c182d5f6d914c7c5" providerId="LiveId" clId="{23DA96D3-ABFB-41DF-9D4D-DE6DBDE38BBF}" dt="2024-01-11T23:43:42.638" v="201" actId="167"/>
          <ac:picMkLst>
            <pc:docMk/>
            <pc:sldMk cId="2585973530" sldId="260"/>
            <ac:picMk id="4098" creationId="{648EAD0F-D16D-E211-E8D9-AC62E488F90F}"/>
          </ac:picMkLst>
        </pc:picChg>
      </pc:sldChg>
      <pc:sldChg chg="addSp modSp new del mod setFolMasterAnim modAnim">
        <pc:chgData name="Murray Ververda" userId="c182d5f6d914c7c5" providerId="LiveId" clId="{23DA96D3-ABFB-41DF-9D4D-DE6DBDE38BBF}" dt="2024-01-18T22:38:05.273" v="1266" actId="47"/>
        <pc:sldMkLst>
          <pc:docMk/>
          <pc:sldMk cId="2249954073" sldId="261"/>
        </pc:sldMkLst>
        <pc:spChg chg="mod">
          <ac:chgData name="Murray Ververda" userId="c182d5f6d914c7c5" providerId="LiveId" clId="{23DA96D3-ABFB-41DF-9D4D-DE6DBDE38BBF}" dt="2024-01-11T23:49:17.867" v="258" actId="207"/>
          <ac:spMkLst>
            <pc:docMk/>
            <pc:sldMk cId="2249954073" sldId="261"/>
            <ac:spMk id="2" creationId="{82EF193B-A867-3DE4-27C5-86F29C1C3A5D}"/>
          </ac:spMkLst>
        </pc:spChg>
        <pc:spChg chg="mod">
          <ac:chgData name="Murray Ververda" userId="c182d5f6d914c7c5" providerId="LiveId" clId="{23DA96D3-ABFB-41DF-9D4D-DE6DBDE38BBF}" dt="2024-01-11T23:50:12.208" v="263" actId="207"/>
          <ac:spMkLst>
            <pc:docMk/>
            <pc:sldMk cId="2249954073" sldId="261"/>
            <ac:spMk id="3" creationId="{2F8CC813-B678-CB50-1E07-1DE6A91AD077}"/>
          </ac:spMkLst>
        </pc:spChg>
        <pc:picChg chg="add mod">
          <ac:chgData name="Murray Ververda" userId="c182d5f6d914c7c5" providerId="LiveId" clId="{23DA96D3-ABFB-41DF-9D4D-DE6DBDE38BBF}" dt="2024-01-11T23:48:58.625" v="254" actId="167"/>
          <ac:picMkLst>
            <pc:docMk/>
            <pc:sldMk cId="2249954073" sldId="261"/>
            <ac:picMk id="5122" creationId="{B81D5C9D-D8E8-F74D-D3AA-E8147F95391C}"/>
          </ac:picMkLst>
        </pc:picChg>
      </pc:sldChg>
      <pc:sldChg chg="modSp new del mod setFolMasterAnim modAnim">
        <pc:chgData name="Murray Ververda" userId="c182d5f6d914c7c5" providerId="LiveId" clId="{23DA96D3-ABFB-41DF-9D4D-DE6DBDE38BBF}" dt="2024-01-18T22:38:09.602" v="1267" actId="47"/>
        <pc:sldMkLst>
          <pc:docMk/>
          <pc:sldMk cId="582781856" sldId="262"/>
        </pc:sldMkLst>
        <pc:spChg chg="mod">
          <ac:chgData name="Murray Ververda" userId="c182d5f6d914c7c5" providerId="LiveId" clId="{23DA96D3-ABFB-41DF-9D4D-DE6DBDE38BBF}" dt="2024-01-11T23:52:29.759" v="328" actId="5793"/>
          <ac:spMkLst>
            <pc:docMk/>
            <pc:sldMk cId="582781856" sldId="262"/>
            <ac:spMk id="2" creationId="{2D75B1A0-0775-E881-0990-E7DA7D58CA30}"/>
          </ac:spMkLst>
        </pc:spChg>
        <pc:spChg chg="mod">
          <ac:chgData name="Murray Ververda" userId="c182d5f6d914c7c5" providerId="LiveId" clId="{23DA96D3-ABFB-41DF-9D4D-DE6DBDE38BBF}" dt="2024-01-11T23:53:05.602" v="358" actId="207"/>
          <ac:spMkLst>
            <pc:docMk/>
            <pc:sldMk cId="582781856" sldId="262"/>
            <ac:spMk id="3" creationId="{A33C5F03-3494-892E-FECB-46B386E10664}"/>
          </ac:spMkLst>
        </pc:spChg>
      </pc:sldChg>
      <pc:sldChg chg="addSp modSp new mod setFolMasterAnim modAnim">
        <pc:chgData name="Murray Ververda" userId="c182d5f6d914c7c5" providerId="LiveId" clId="{23DA96D3-ABFB-41DF-9D4D-DE6DBDE38BBF}" dt="2024-01-19T00:01:02.243" v="1705"/>
        <pc:sldMkLst>
          <pc:docMk/>
          <pc:sldMk cId="1244995004" sldId="263"/>
        </pc:sldMkLst>
        <pc:spChg chg="mod">
          <ac:chgData name="Murray Ververda" userId="c182d5f6d914c7c5" providerId="LiveId" clId="{23DA96D3-ABFB-41DF-9D4D-DE6DBDE38BBF}" dt="2024-01-11T23:53:28.928" v="383" actId="20577"/>
          <ac:spMkLst>
            <pc:docMk/>
            <pc:sldMk cId="1244995004" sldId="263"/>
            <ac:spMk id="2" creationId="{12B55776-E8AF-6A2C-43B6-66EABF78D673}"/>
          </ac:spMkLst>
        </pc:spChg>
        <pc:spChg chg="mod">
          <ac:chgData name="Murray Ververda" userId="c182d5f6d914c7c5" providerId="LiveId" clId="{23DA96D3-ABFB-41DF-9D4D-DE6DBDE38BBF}" dt="2024-01-11T23:54:03.200" v="392" actId="14100"/>
          <ac:spMkLst>
            <pc:docMk/>
            <pc:sldMk cId="1244995004" sldId="263"/>
            <ac:spMk id="3" creationId="{73660990-6D25-A55D-B237-FAC6C2320955}"/>
          </ac:spMkLst>
        </pc:spChg>
        <pc:picChg chg="add mod">
          <ac:chgData name="Murray Ververda" userId="c182d5f6d914c7c5" providerId="LiveId" clId="{23DA96D3-ABFB-41DF-9D4D-DE6DBDE38BBF}" dt="2024-01-11T23:55:39.234" v="397" actId="167"/>
          <ac:picMkLst>
            <pc:docMk/>
            <pc:sldMk cId="1244995004" sldId="263"/>
            <ac:picMk id="1026" creationId="{2D37268C-B867-5514-C32C-954156028171}"/>
          </ac:picMkLst>
        </pc:picChg>
      </pc:sldChg>
      <pc:sldChg chg="addSp modSp new del mod ord setFolMasterAnim modAnim">
        <pc:chgData name="Murray Ververda" userId="c182d5f6d914c7c5" providerId="LiveId" clId="{23DA96D3-ABFB-41DF-9D4D-DE6DBDE38BBF}" dt="2024-01-18T22:43:16.831" v="1358" actId="47"/>
        <pc:sldMkLst>
          <pc:docMk/>
          <pc:sldMk cId="684413291" sldId="264"/>
        </pc:sldMkLst>
        <pc:spChg chg="mod">
          <ac:chgData name="Murray Ververda" userId="c182d5f6d914c7c5" providerId="LiveId" clId="{23DA96D3-ABFB-41DF-9D4D-DE6DBDE38BBF}" dt="2024-01-11T23:56:40.961" v="420" actId="20577"/>
          <ac:spMkLst>
            <pc:docMk/>
            <pc:sldMk cId="684413291" sldId="264"/>
            <ac:spMk id="2" creationId="{E3075FEE-C4CB-AB11-404C-A87AC49E9DA6}"/>
          </ac:spMkLst>
        </pc:spChg>
        <pc:spChg chg="mod">
          <ac:chgData name="Murray Ververda" userId="c182d5f6d914c7c5" providerId="LiveId" clId="{23DA96D3-ABFB-41DF-9D4D-DE6DBDE38BBF}" dt="2024-01-12T00:01:33.442" v="452" actId="207"/>
          <ac:spMkLst>
            <pc:docMk/>
            <pc:sldMk cId="684413291" sldId="264"/>
            <ac:spMk id="3" creationId="{3F4DAECB-DE55-B158-FD8C-7C61F4EADA54}"/>
          </ac:spMkLst>
        </pc:spChg>
        <pc:picChg chg="add mod">
          <ac:chgData name="Murray Ververda" userId="c182d5f6d914c7c5" providerId="LiveId" clId="{23DA96D3-ABFB-41DF-9D4D-DE6DBDE38BBF}" dt="2024-01-11T23:57:46.949" v="426" actId="167"/>
          <ac:picMkLst>
            <pc:docMk/>
            <pc:sldMk cId="684413291" sldId="264"/>
            <ac:picMk id="2050" creationId="{651A2A79-5618-79BA-4B89-2A79DEF234C2}"/>
          </ac:picMkLst>
        </pc:picChg>
      </pc:sldChg>
      <pc:sldChg chg="modSp add mod setFolMasterAnim modAnim">
        <pc:chgData name="Murray Ververda" userId="c182d5f6d914c7c5" providerId="LiveId" clId="{23DA96D3-ABFB-41DF-9D4D-DE6DBDE38BBF}" dt="2024-01-18T22:39:47.549" v="1304" actId="207"/>
        <pc:sldMkLst>
          <pc:docMk/>
          <pc:sldMk cId="959271594" sldId="265"/>
        </pc:sldMkLst>
        <pc:spChg chg="mod">
          <ac:chgData name="Murray Ververda" userId="c182d5f6d914c7c5" providerId="LiveId" clId="{23DA96D3-ABFB-41DF-9D4D-DE6DBDE38BBF}" dt="2024-01-18T22:38:39.988" v="1296" actId="20577"/>
          <ac:spMkLst>
            <pc:docMk/>
            <pc:sldMk cId="959271594" sldId="265"/>
            <ac:spMk id="2" creationId="{E3075FEE-C4CB-AB11-404C-A87AC49E9DA6}"/>
          </ac:spMkLst>
        </pc:spChg>
        <pc:spChg chg="mod">
          <ac:chgData name="Murray Ververda" userId="c182d5f6d914c7c5" providerId="LiveId" clId="{23DA96D3-ABFB-41DF-9D4D-DE6DBDE38BBF}" dt="2024-01-18T22:39:47.549" v="1304" actId="207"/>
          <ac:spMkLst>
            <pc:docMk/>
            <pc:sldMk cId="959271594" sldId="265"/>
            <ac:spMk id="3" creationId="{3F4DAECB-DE55-B158-FD8C-7C61F4EADA54}"/>
          </ac:spMkLst>
        </pc:spChg>
      </pc:sldChg>
      <pc:sldChg chg="addSp delSp modSp new mod setFolMasterAnim modAnim">
        <pc:chgData name="Murray Ververda" userId="c182d5f6d914c7c5" providerId="LiveId" clId="{23DA96D3-ABFB-41DF-9D4D-DE6DBDE38BBF}" dt="2024-01-18T22:50:23.614" v="1417" actId="207"/>
        <pc:sldMkLst>
          <pc:docMk/>
          <pc:sldMk cId="226633351" sldId="266"/>
        </pc:sldMkLst>
        <pc:spChg chg="mod">
          <ac:chgData name="Murray Ververda" userId="c182d5f6d914c7c5" providerId="LiveId" clId="{23DA96D3-ABFB-41DF-9D4D-DE6DBDE38BBF}" dt="2024-01-18T22:44:46.425" v="1393" actId="20577"/>
          <ac:spMkLst>
            <pc:docMk/>
            <pc:sldMk cId="226633351" sldId="266"/>
            <ac:spMk id="2" creationId="{0C856F4D-DE36-70FD-B940-85CCCB6DB8EC}"/>
          </ac:spMkLst>
        </pc:spChg>
        <pc:spChg chg="mod">
          <ac:chgData name="Murray Ververda" userId="c182d5f6d914c7c5" providerId="LiveId" clId="{23DA96D3-ABFB-41DF-9D4D-DE6DBDE38BBF}" dt="2024-01-18T22:50:23.614" v="1417" actId="207"/>
          <ac:spMkLst>
            <pc:docMk/>
            <pc:sldMk cId="226633351" sldId="266"/>
            <ac:spMk id="3" creationId="{E130B6DE-F5E3-4E3B-081D-5BD22527960A}"/>
          </ac:spMkLst>
        </pc:spChg>
        <pc:picChg chg="add mod">
          <ac:chgData name="Murray Ververda" userId="c182d5f6d914c7c5" providerId="LiveId" clId="{23DA96D3-ABFB-41DF-9D4D-DE6DBDE38BBF}" dt="2024-01-18T22:48:54.524" v="1401" actId="1076"/>
          <ac:picMkLst>
            <pc:docMk/>
            <pc:sldMk cId="226633351" sldId="266"/>
            <ac:picMk id="1026" creationId="{844654F0-16D0-9B68-1068-0A7318814DD6}"/>
          </ac:picMkLst>
        </pc:picChg>
        <pc:picChg chg="add mod">
          <ac:chgData name="Murray Ververda" userId="c182d5f6d914c7c5" providerId="LiveId" clId="{23DA96D3-ABFB-41DF-9D4D-DE6DBDE38BBF}" dt="2024-01-18T22:49:17.480" v="1407" actId="167"/>
          <ac:picMkLst>
            <pc:docMk/>
            <pc:sldMk cId="226633351" sldId="266"/>
            <ac:picMk id="1028" creationId="{93B2D11C-7083-9265-D472-BBE23D35D923}"/>
          </ac:picMkLst>
        </pc:picChg>
        <pc:picChg chg="add del mod">
          <ac:chgData name="Murray Ververda" userId="c182d5f6d914c7c5" providerId="LiveId" clId="{23DA96D3-ABFB-41DF-9D4D-DE6DBDE38BBF}" dt="2024-01-18T22:44:36.158" v="1378" actId="478"/>
          <ac:picMkLst>
            <pc:docMk/>
            <pc:sldMk cId="226633351" sldId="266"/>
            <ac:picMk id="3074" creationId="{122DC72F-B13F-0B60-85C1-23766112AE2B}"/>
          </ac:picMkLst>
        </pc:picChg>
      </pc:sldChg>
      <pc:sldChg chg="modSp new mod ord setFolMasterAnim modAnim">
        <pc:chgData name="Murray Ververda" userId="c182d5f6d914c7c5" providerId="LiveId" clId="{23DA96D3-ABFB-41DF-9D4D-DE6DBDE38BBF}" dt="2024-01-18T22:44:03.782" v="1377" actId="20577"/>
        <pc:sldMkLst>
          <pc:docMk/>
          <pc:sldMk cId="4274091017" sldId="267"/>
        </pc:sldMkLst>
        <pc:spChg chg="mod">
          <ac:chgData name="Murray Ververda" userId="c182d5f6d914c7c5" providerId="LiveId" clId="{23DA96D3-ABFB-41DF-9D4D-DE6DBDE38BBF}" dt="2024-01-12T00:05:12.015" v="515" actId="20577"/>
          <ac:spMkLst>
            <pc:docMk/>
            <pc:sldMk cId="4274091017" sldId="267"/>
            <ac:spMk id="2" creationId="{F9163D4D-B429-B080-A6D8-8FCE2E3898EC}"/>
          </ac:spMkLst>
        </pc:spChg>
        <pc:spChg chg="mod">
          <ac:chgData name="Murray Ververda" userId="c182d5f6d914c7c5" providerId="LiveId" clId="{23DA96D3-ABFB-41DF-9D4D-DE6DBDE38BBF}" dt="2024-01-18T22:44:03.782" v="1377" actId="20577"/>
          <ac:spMkLst>
            <pc:docMk/>
            <pc:sldMk cId="4274091017" sldId="267"/>
            <ac:spMk id="3" creationId="{10804496-D03D-9344-5B3D-1FEC2C9F4636}"/>
          </ac:spMkLst>
        </pc:spChg>
      </pc:sldChg>
      <pc:sldChg chg="addSp delSp modSp new mod setFolMasterAnim modAnim">
        <pc:chgData name="Murray Ververda" userId="c182d5f6d914c7c5" providerId="LiveId" clId="{23DA96D3-ABFB-41DF-9D4D-DE6DBDE38BBF}" dt="2024-01-18T22:57:52.366" v="1476" actId="20577"/>
        <pc:sldMkLst>
          <pc:docMk/>
          <pc:sldMk cId="3320924245" sldId="268"/>
        </pc:sldMkLst>
        <pc:spChg chg="mod">
          <ac:chgData name="Murray Ververda" userId="c182d5f6d914c7c5" providerId="LiveId" clId="{23DA96D3-ABFB-41DF-9D4D-DE6DBDE38BBF}" dt="2024-01-18T22:57:52.366" v="1476" actId="20577"/>
          <ac:spMkLst>
            <pc:docMk/>
            <pc:sldMk cId="3320924245" sldId="268"/>
            <ac:spMk id="2" creationId="{6DE6DCF3-AD6A-8B25-FF66-829C1A616888}"/>
          </ac:spMkLst>
        </pc:spChg>
        <pc:spChg chg="mod">
          <ac:chgData name="Murray Ververda" userId="c182d5f6d914c7c5" providerId="LiveId" clId="{23DA96D3-ABFB-41DF-9D4D-DE6DBDE38BBF}" dt="2024-01-18T22:57:19.220" v="1448" actId="207"/>
          <ac:spMkLst>
            <pc:docMk/>
            <pc:sldMk cId="3320924245" sldId="268"/>
            <ac:spMk id="3" creationId="{AA3CB488-4E99-EEA1-C502-331C40BE0910}"/>
          </ac:spMkLst>
        </pc:spChg>
        <pc:picChg chg="add del mod">
          <ac:chgData name="Murray Ververda" userId="c182d5f6d914c7c5" providerId="LiveId" clId="{23DA96D3-ABFB-41DF-9D4D-DE6DBDE38BBF}" dt="2024-01-18T22:55:16.842" v="1429" actId="478"/>
          <ac:picMkLst>
            <pc:docMk/>
            <pc:sldMk cId="3320924245" sldId="268"/>
            <ac:picMk id="2050" creationId="{ED988AF1-3D1A-7251-2162-17E0EA3C965F}"/>
          </ac:picMkLst>
        </pc:picChg>
        <pc:picChg chg="add mod">
          <ac:chgData name="Murray Ververda" userId="c182d5f6d914c7c5" providerId="LiveId" clId="{23DA96D3-ABFB-41DF-9D4D-DE6DBDE38BBF}" dt="2024-01-18T22:56:08.211" v="1433" actId="167"/>
          <ac:picMkLst>
            <pc:docMk/>
            <pc:sldMk cId="3320924245" sldId="268"/>
            <ac:picMk id="2052" creationId="{1FF71AFD-B389-3321-2A31-0BCE4F4F9B3A}"/>
          </ac:picMkLst>
        </pc:picChg>
        <pc:picChg chg="add del mod">
          <ac:chgData name="Murray Ververda" userId="c182d5f6d914c7c5" providerId="LiveId" clId="{23DA96D3-ABFB-41DF-9D4D-DE6DBDE38BBF}" dt="2024-01-18T22:54:25.789" v="1418" actId="478"/>
          <ac:picMkLst>
            <pc:docMk/>
            <pc:sldMk cId="3320924245" sldId="268"/>
            <ac:picMk id="5122" creationId="{8C831DD1-805E-1C9E-0127-3ED7143D2F69}"/>
          </ac:picMkLst>
        </pc:picChg>
      </pc:sldChg>
      <pc:sldChg chg="addSp delSp modSp new mod setFolMasterAnim modAnim">
        <pc:chgData name="Murray Ververda" userId="c182d5f6d914c7c5" providerId="LiveId" clId="{23DA96D3-ABFB-41DF-9D4D-DE6DBDE38BBF}" dt="2024-01-18T23:04:25.426" v="1521"/>
        <pc:sldMkLst>
          <pc:docMk/>
          <pc:sldMk cId="704451349" sldId="269"/>
        </pc:sldMkLst>
        <pc:spChg chg="mod">
          <ac:chgData name="Murray Ververda" userId="c182d5f6d914c7c5" providerId="LiveId" clId="{23DA96D3-ABFB-41DF-9D4D-DE6DBDE38BBF}" dt="2024-01-18T22:58:21.615" v="1478" actId="20577"/>
          <ac:spMkLst>
            <pc:docMk/>
            <pc:sldMk cId="704451349" sldId="269"/>
            <ac:spMk id="2" creationId="{36E95775-0565-C579-ECDF-79A492D1B2D9}"/>
          </ac:spMkLst>
        </pc:spChg>
        <pc:spChg chg="mod">
          <ac:chgData name="Murray Ververda" userId="c182d5f6d914c7c5" providerId="LiveId" clId="{23DA96D3-ABFB-41DF-9D4D-DE6DBDE38BBF}" dt="2024-01-18T23:02:19.707" v="1499" actId="207"/>
          <ac:spMkLst>
            <pc:docMk/>
            <pc:sldMk cId="704451349" sldId="269"/>
            <ac:spMk id="3" creationId="{963AC8EC-EA0D-97DC-A77D-BF3608F21260}"/>
          </ac:spMkLst>
        </pc:spChg>
        <pc:picChg chg="add mod">
          <ac:chgData name="Murray Ververda" userId="c182d5f6d914c7c5" providerId="LiveId" clId="{23DA96D3-ABFB-41DF-9D4D-DE6DBDE38BBF}" dt="2024-01-18T23:01:46.882" v="1495" actId="167"/>
          <ac:picMkLst>
            <pc:docMk/>
            <pc:sldMk cId="704451349" sldId="269"/>
            <ac:picMk id="3074" creationId="{C897FCF8-6B8E-5211-A942-0A73B324B900}"/>
          </ac:picMkLst>
        </pc:picChg>
        <pc:picChg chg="add del mod">
          <ac:chgData name="Murray Ververda" userId="c182d5f6d914c7c5" providerId="LiveId" clId="{23DA96D3-ABFB-41DF-9D4D-DE6DBDE38BBF}" dt="2024-01-18T22:59:23.854" v="1489" actId="478"/>
          <ac:picMkLst>
            <pc:docMk/>
            <pc:sldMk cId="704451349" sldId="269"/>
            <ac:picMk id="6146" creationId="{B8CC2824-8B3B-E4CC-363F-DD5C545A1583}"/>
          </ac:picMkLst>
        </pc:picChg>
      </pc:sldChg>
      <pc:sldChg chg="addSp delSp modSp new mod setFolMasterAnim modAnim">
        <pc:chgData name="Murray Ververda" userId="c182d5f6d914c7c5" providerId="LiveId" clId="{23DA96D3-ABFB-41DF-9D4D-DE6DBDE38BBF}" dt="2024-01-18T23:09:56.674" v="1579"/>
        <pc:sldMkLst>
          <pc:docMk/>
          <pc:sldMk cId="1077766432" sldId="270"/>
        </pc:sldMkLst>
        <pc:spChg chg="mod">
          <ac:chgData name="Murray Ververda" userId="c182d5f6d914c7c5" providerId="LiveId" clId="{23DA96D3-ABFB-41DF-9D4D-DE6DBDE38BBF}" dt="2024-01-18T23:08:08.827" v="1568" actId="20577"/>
          <ac:spMkLst>
            <pc:docMk/>
            <pc:sldMk cId="1077766432" sldId="270"/>
            <ac:spMk id="2" creationId="{9E5902A1-C250-6AEB-76E8-E79F4B5017CC}"/>
          </ac:spMkLst>
        </pc:spChg>
        <pc:spChg chg="mod">
          <ac:chgData name="Murray Ververda" userId="c182d5f6d914c7c5" providerId="LiveId" clId="{23DA96D3-ABFB-41DF-9D4D-DE6DBDE38BBF}" dt="2024-01-18T23:08:55.240" v="1572" actId="207"/>
          <ac:spMkLst>
            <pc:docMk/>
            <pc:sldMk cId="1077766432" sldId="270"/>
            <ac:spMk id="3" creationId="{8C9184B8-C387-BCF8-7713-B46E28E2E0B0}"/>
          </ac:spMkLst>
        </pc:spChg>
        <pc:picChg chg="add mod">
          <ac:chgData name="Murray Ververda" userId="c182d5f6d914c7c5" providerId="LiveId" clId="{23DA96D3-ABFB-41DF-9D4D-DE6DBDE38BBF}" dt="2024-01-18T23:09:41.500" v="1576" actId="167"/>
          <ac:picMkLst>
            <pc:docMk/>
            <pc:sldMk cId="1077766432" sldId="270"/>
            <ac:picMk id="5122" creationId="{81058966-DD4D-D481-10C2-4A620958BAB6}"/>
          </ac:picMkLst>
        </pc:picChg>
        <pc:picChg chg="add del mod">
          <ac:chgData name="Murray Ververda" userId="c182d5f6d914c7c5" providerId="LiveId" clId="{23DA96D3-ABFB-41DF-9D4D-DE6DBDE38BBF}" dt="2024-01-18T23:07:37.661" v="1542" actId="478"/>
          <ac:picMkLst>
            <pc:docMk/>
            <pc:sldMk cId="1077766432" sldId="270"/>
            <ac:picMk id="7170" creationId="{F973606B-2FE1-4AC7-8D0A-5B53C4EE9F0B}"/>
          </ac:picMkLst>
        </pc:picChg>
      </pc:sldChg>
      <pc:sldChg chg="addSp modSp new mod setFolMasterAnim modAnim">
        <pc:chgData name="Murray Ververda" userId="c182d5f6d914c7c5" providerId="LiveId" clId="{23DA96D3-ABFB-41DF-9D4D-DE6DBDE38BBF}" dt="2024-01-18T23:14:03.341" v="1611"/>
        <pc:sldMkLst>
          <pc:docMk/>
          <pc:sldMk cId="1090487322" sldId="271"/>
        </pc:sldMkLst>
        <pc:spChg chg="mod">
          <ac:chgData name="Murray Ververda" userId="c182d5f6d914c7c5" providerId="LiveId" clId="{23DA96D3-ABFB-41DF-9D4D-DE6DBDE38BBF}" dt="2024-01-18T23:12:15.595" v="1600" actId="1076"/>
          <ac:spMkLst>
            <pc:docMk/>
            <pc:sldMk cId="1090487322" sldId="271"/>
            <ac:spMk id="2" creationId="{58AB5AE6-A4CB-92EA-2A5D-C32B80AF42F0}"/>
          </ac:spMkLst>
        </pc:spChg>
        <pc:spChg chg="mod">
          <ac:chgData name="Murray Ververda" userId="c182d5f6d914c7c5" providerId="LiveId" clId="{23DA96D3-ABFB-41DF-9D4D-DE6DBDE38BBF}" dt="2024-01-18T23:13:58.642" v="1610" actId="207"/>
          <ac:spMkLst>
            <pc:docMk/>
            <pc:sldMk cId="1090487322" sldId="271"/>
            <ac:spMk id="3" creationId="{A6DFFC45-8AE6-C0EE-BEA4-F306872D8D04}"/>
          </ac:spMkLst>
        </pc:spChg>
        <pc:picChg chg="add mod">
          <ac:chgData name="Murray Ververda" userId="c182d5f6d914c7c5" providerId="LiveId" clId="{23DA96D3-ABFB-41DF-9D4D-DE6DBDE38BBF}" dt="2024-01-12T00:18:18.876" v="743" actId="167"/>
          <ac:picMkLst>
            <pc:docMk/>
            <pc:sldMk cId="1090487322" sldId="271"/>
            <ac:picMk id="8194" creationId="{6D7C606D-45DC-DBDA-6FBC-B99456D21417}"/>
          </ac:picMkLst>
        </pc:picChg>
      </pc:sldChg>
      <pc:sldChg chg="addSp modSp new del mod setFolMasterAnim modAnim">
        <pc:chgData name="Murray Ververda" userId="c182d5f6d914c7c5" providerId="LiveId" clId="{23DA96D3-ABFB-41DF-9D4D-DE6DBDE38BBF}" dt="2024-01-18T23:20:18.715" v="1653" actId="47"/>
        <pc:sldMkLst>
          <pc:docMk/>
          <pc:sldMk cId="1310691138" sldId="272"/>
        </pc:sldMkLst>
        <pc:spChg chg="mod">
          <ac:chgData name="Murray Ververda" userId="c182d5f6d914c7c5" providerId="LiveId" clId="{23DA96D3-ABFB-41DF-9D4D-DE6DBDE38BBF}" dt="2024-01-12T00:18:58.856" v="780" actId="20577"/>
          <ac:spMkLst>
            <pc:docMk/>
            <pc:sldMk cId="1310691138" sldId="272"/>
            <ac:spMk id="2" creationId="{2C007A0C-7369-7F20-FB80-9F43E160227A}"/>
          </ac:spMkLst>
        </pc:spChg>
        <pc:spChg chg="mod">
          <ac:chgData name="Murray Ververda" userId="c182d5f6d914c7c5" providerId="LiveId" clId="{23DA96D3-ABFB-41DF-9D4D-DE6DBDE38BBF}" dt="2024-01-12T00:20:24.039" v="811" actId="207"/>
          <ac:spMkLst>
            <pc:docMk/>
            <pc:sldMk cId="1310691138" sldId="272"/>
            <ac:spMk id="3" creationId="{51079AC8-3A0E-5AC6-41C8-B8987ABFD610}"/>
          </ac:spMkLst>
        </pc:spChg>
        <pc:picChg chg="add mod">
          <ac:chgData name="Murray Ververda" userId="c182d5f6d914c7c5" providerId="LiveId" clId="{23DA96D3-ABFB-41DF-9D4D-DE6DBDE38BBF}" dt="2024-01-12T00:19:54.125" v="805" actId="167"/>
          <ac:picMkLst>
            <pc:docMk/>
            <pc:sldMk cId="1310691138" sldId="272"/>
            <ac:picMk id="9218" creationId="{63AF1425-16DE-097F-681B-F5E00684E1FD}"/>
          </ac:picMkLst>
        </pc:picChg>
      </pc:sldChg>
      <pc:sldChg chg="modSp add del mod modAnim">
        <pc:chgData name="Murray Ververda" userId="c182d5f6d914c7c5" providerId="LiveId" clId="{23DA96D3-ABFB-41DF-9D4D-DE6DBDE38BBF}" dt="2024-01-18T23:20:19.703" v="1654" actId="47"/>
        <pc:sldMkLst>
          <pc:docMk/>
          <pc:sldMk cId="873542986" sldId="273"/>
        </pc:sldMkLst>
        <pc:spChg chg="mod">
          <ac:chgData name="Murray Ververda" userId="c182d5f6d914c7c5" providerId="LiveId" clId="{23DA96D3-ABFB-41DF-9D4D-DE6DBDE38BBF}" dt="2024-01-12T00:21:03.880" v="815" actId="1076"/>
          <ac:spMkLst>
            <pc:docMk/>
            <pc:sldMk cId="873542986" sldId="273"/>
            <ac:spMk id="2" creationId="{2C007A0C-7369-7F20-FB80-9F43E160227A}"/>
          </ac:spMkLst>
        </pc:spChg>
        <pc:spChg chg="mod">
          <ac:chgData name="Murray Ververda" userId="c182d5f6d914c7c5" providerId="LiveId" clId="{23DA96D3-ABFB-41DF-9D4D-DE6DBDE38BBF}" dt="2024-01-12T00:21:58.916" v="823" actId="207"/>
          <ac:spMkLst>
            <pc:docMk/>
            <pc:sldMk cId="873542986" sldId="273"/>
            <ac:spMk id="3" creationId="{51079AC8-3A0E-5AC6-41C8-B8987ABFD610}"/>
          </ac:spMkLst>
        </pc:spChg>
      </pc:sldChg>
      <pc:sldChg chg="modSp new del mod setFolMasterAnim modAnim">
        <pc:chgData name="Murray Ververda" userId="c182d5f6d914c7c5" providerId="LiveId" clId="{23DA96D3-ABFB-41DF-9D4D-DE6DBDE38BBF}" dt="2024-01-18T23:20:21.231" v="1655" actId="47"/>
        <pc:sldMkLst>
          <pc:docMk/>
          <pc:sldMk cId="1004024708" sldId="274"/>
        </pc:sldMkLst>
        <pc:spChg chg="mod">
          <ac:chgData name="Murray Ververda" userId="c182d5f6d914c7c5" providerId="LiveId" clId="{23DA96D3-ABFB-41DF-9D4D-DE6DBDE38BBF}" dt="2024-01-12T00:22:19.271" v="857" actId="20577"/>
          <ac:spMkLst>
            <pc:docMk/>
            <pc:sldMk cId="1004024708" sldId="274"/>
            <ac:spMk id="2" creationId="{CE8070BD-A4DE-184B-91C2-731284C0B72A}"/>
          </ac:spMkLst>
        </pc:spChg>
        <pc:spChg chg="mod">
          <ac:chgData name="Murray Ververda" userId="c182d5f6d914c7c5" providerId="LiveId" clId="{23DA96D3-ABFB-41DF-9D4D-DE6DBDE38BBF}" dt="2024-01-12T00:22:42.560" v="864" actId="207"/>
          <ac:spMkLst>
            <pc:docMk/>
            <pc:sldMk cId="1004024708" sldId="274"/>
            <ac:spMk id="3" creationId="{999A0064-4CD6-7240-117A-A0E97B557E33}"/>
          </ac:spMkLst>
        </pc:spChg>
      </pc:sldChg>
      <pc:sldChg chg="addSp modSp new del mod setFolMasterAnim modAnim">
        <pc:chgData name="Murray Ververda" userId="c182d5f6d914c7c5" providerId="LiveId" clId="{23DA96D3-ABFB-41DF-9D4D-DE6DBDE38BBF}" dt="2024-01-18T23:20:22.689" v="1656" actId="47"/>
        <pc:sldMkLst>
          <pc:docMk/>
          <pc:sldMk cId="2622340492" sldId="275"/>
        </pc:sldMkLst>
        <pc:spChg chg="mod">
          <ac:chgData name="Murray Ververda" userId="c182d5f6d914c7c5" providerId="LiveId" clId="{23DA96D3-ABFB-41DF-9D4D-DE6DBDE38BBF}" dt="2024-01-12T00:23:12.463" v="903" actId="20577"/>
          <ac:spMkLst>
            <pc:docMk/>
            <pc:sldMk cId="2622340492" sldId="275"/>
            <ac:spMk id="2" creationId="{AB6B0147-8C13-6BC3-2F4B-D0E8525CA5BD}"/>
          </ac:spMkLst>
        </pc:spChg>
        <pc:spChg chg="mod">
          <ac:chgData name="Murray Ververda" userId="c182d5f6d914c7c5" providerId="LiveId" clId="{23DA96D3-ABFB-41DF-9D4D-DE6DBDE38BBF}" dt="2024-01-12T00:58:40.653" v="1070" actId="14100"/>
          <ac:spMkLst>
            <pc:docMk/>
            <pc:sldMk cId="2622340492" sldId="275"/>
            <ac:spMk id="3" creationId="{78A22731-2635-47F1-E5D0-4746CF6F9F51}"/>
          </ac:spMkLst>
        </pc:spChg>
        <pc:picChg chg="add mod">
          <ac:chgData name="Murray Ververda" userId="c182d5f6d914c7c5" providerId="LiveId" clId="{23DA96D3-ABFB-41DF-9D4D-DE6DBDE38BBF}" dt="2024-01-12T00:25:17.579" v="914" actId="167"/>
          <ac:picMkLst>
            <pc:docMk/>
            <pc:sldMk cId="2622340492" sldId="275"/>
            <ac:picMk id="10242" creationId="{4E9BAB38-F2D0-BBAE-A2F2-3CCAEA87AF3A}"/>
          </ac:picMkLst>
        </pc:picChg>
      </pc:sldChg>
      <pc:sldChg chg="addSp modSp new add del mod setFolMasterAnim modAnim">
        <pc:chgData name="Murray Ververda" userId="c182d5f6d914c7c5" providerId="LiveId" clId="{23DA96D3-ABFB-41DF-9D4D-DE6DBDE38BBF}" dt="2024-01-18T23:22:37.547" v="1666" actId="20577"/>
        <pc:sldMkLst>
          <pc:docMk/>
          <pc:sldMk cId="1163901934" sldId="276"/>
        </pc:sldMkLst>
        <pc:spChg chg="mod">
          <ac:chgData name="Murray Ververda" userId="c182d5f6d914c7c5" providerId="LiveId" clId="{23DA96D3-ABFB-41DF-9D4D-DE6DBDE38BBF}" dt="2024-01-12T00:27:23.423" v="956" actId="20577"/>
          <ac:spMkLst>
            <pc:docMk/>
            <pc:sldMk cId="1163901934" sldId="276"/>
            <ac:spMk id="2" creationId="{37DAD89E-9A07-A4A3-A4BF-1801A8EA7DF1}"/>
          </ac:spMkLst>
        </pc:spChg>
        <pc:spChg chg="mod">
          <ac:chgData name="Murray Ververda" userId="c182d5f6d914c7c5" providerId="LiveId" clId="{23DA96D3-ABFB-41DF-9D4D-DE6DBDE38BBF}" dt="2024-01-18T23:22:37.547" v="1666" actId="20577"/>
          <ac:spMkLst>
            <pc:docMk/>
            <pc:sldMk cId="1163901934" sldId="276"/>
            <ac:spMk id="3" creationId="{AAB15340-A0A8-415D-3D3F-956BD78EA5D1}"/>
          </ac:spMkLst>
        </pc:spChg>
        <pc:picChg chg="add mod">
          <ac:chgData name="Murray Ververda" userId="c182d5f6d914c7c5" providerId="LiveId" clId="{23DA96D3-ABFB-41DF-9D4D-DE6DBDE38BBF}" dt="2024-01-12T00:29:57.997" v="965" actId="167"/>
          <ac:picMkLst>
            <pc:docMk/>
            <pc:sldMk cId="1163901934" sldId="276"/>
            <ac:picMk id="12290" creationId="{81DBF9D7-FACB-BF20-140B-D7DBC4C292B1}"/>
          </ac:picMkLst>
        </pc:picChg>
      </pc:sldChg>
      <pc:sldChg chg="addSp modSp new mod setFolMasterAnim modAnim">
        <pc:chgData name="Murray Ververda" userId="c182d5f6d914c7c5" providerId="LiveId" clId="{23DA96D3-ABFB-41DF-9D4D-DE6DBDE38BBF}" dt="2024-01-18T23:24:37.040" v="1692" actId="207"/>
        <pc:sldMkLst>
          <pc:docMk/>
          <pc:sldMk cId="4267943304" sldId="277"/>
        </pc:sldMkLst>
        <pc:spChg chg="mod">
          <ac:chgData name="Murray Ververda" userId="c182d5f6d914c7c5" providerId="LiveId" clId="{23DA96D3-ABFB-41DF-9D4D-DE6DBDE38BBF}" dt="2024-01-12T00:32:35.847" v="1012" actId="1076"/>
          <ac:spMkLst>
            <pc:docMk/>
            <pc:sldMk cId="4267943304" sldId="277"/>
            <ac:spMk id="2" creationId="{939CE819-AD01-797F-9E00-19B4D0EE1715}"/>
          </ac:spMkLst>
        </pc:spChg>
        <pc:spChg chg="mod">
          <ac:chgData name="Murray Ververda" userId="c182d5f6d914c7c5" providerId="LiveId" clId="{23DA96D3-ABFB-41DF-9D4D-DE6DBDE38BBF}" dt="2024-01-18T23:24:37.040" v="1692" actId="207"/>
          <ac:spMkLst>
            <pc:docMk/>
            <pc:sldMk cId="4267943304" sldId="277"/>
            <ac:spMk id="3" creationId="{42BE3212-9141-9A29-FA7E-BFBA30668EC5}"/>
          </ac:spMkLst>
        </pc:spChg>
        <pc:picChg chg="add mod">
          <ac:chgData name="Murray Ververda" userId="c182d5f6d914c7c5" providerId="LiveId" clId="{23DA96D3-ABFB-41DF-9D4D-DE6DBDE38BBF}" dt="2024-01-12T00:32:15.010" v="1007" actId="167"/>
          <ac:picMkLst>
            <pc:docMk/>
            <pc:sldMk cId="4267943304" sldId="277"/>
            <ac:picMk id="13314" creationId="{0731DB21-5234-E00C-C6D6-1682606593D9}"/>
          </ac:picMkLst>
        </pc:picChg>
      </pc:sldChg>
      <pc:sldChg chg="modSp add ord">
        <pc:chgData name="Murray Ververda" userId="c182d5f6d914c7c5" providerId="LiveId" clId="{23DA96D3-ABFB-41DF-9D4D-DE6DBDE38BBF}" dt="2024-01-18T23:22:49.532" v="1668"/>
        <pc:sldMkLst>
          <pc:docMk/>
          <pc:sldMk cId="909492891" sldId="278"/>
        </pc:sldMkLst>
        <pc:spChg chg="mod">
          <ac:chgData name="Murray Ververda" userId="c182d5f6d914c7c5" providerId="LiveId" clId="{23DA96D3-ABFB-41DF-9D4D-DE6DBDE38BBF}" dt="2024-01-12T00:30:59.647" v="976" actId="20577"/>
          <ac:spMkLst>
            <pc:docMk/>
            <pc:sldMk cId="909492891" sldId="278"/>
            <ac:spMk id="2" creationId="{F9163D4D-B429-B080-A6D8-8FCE2E3898EC}"/>
          </ac:spMkLst>
        </pc:spChg>
      </pc:sldChg>
      <pc:sldChg chg="modSp new mod setFolMasterAnim modAnim">
        <pc:chgData name="Murray Ververda" userId="c182d5f6d914c7c5" providerId="LiveId" clId="{23DA96D3-ABFB-41DF-9D4D-DE6DBDE38BBF}" dt="2024-01-18T23:25:24.770" v="1698" actId="20577"/>
        <pc:sldMkLst>
          <pc:docMk/>
          <pc:sldMk cId="503689690" sldId="279"/>
        </pc:sldMkLst>
        <pc:spChg chg="mod">
          <ac:chgData name="Murray Ververda" userId="c182d5f6d914c7c5" providerId="LiveId" clId="{23DA96D3-ABFB-41DF-9D4D-DE6DBDE38BBF}" dt="2024-01-12T00:33:31.110" v="1035" actId="20577"/>
          <ac:spMkLst>
            <pc:docMk/>
            <pc:sldMk cId="503689690" sldId="279"/>
            <ac:spMk id="2" creationId="{76B69BA9-A600-8A39-EADB-5766CA926D28}"/>
          </ac:spMkLst>
        </pc:spChg>
        <pc:spChg chg="mod">
          <ac:chgData name="Murray Ververda" userId="c182d5f6d914c7c5" providerId="LiveId" clId="{23DA96D3-ABFB-41DF-9D4D-DE6DBDE38BBF}" dt="2024-01-18T23:25:24.770" v="1698" actId="20577"/>
          <ac:spMkLst>
            <pc:docMk/>
            <pc:sldMk cId="503689690" sldId="279"/>
            <ac:spMk id="3" creationId="{49CFDFDB-C3B3-061D-D625-C6EB735D1836}"/>
          </ac:spMkLst>
        </pc:spChg>
      </pc:sldChg>
      <pc:sldChg chg="addSp delSp modSp add del mod ord setBg delDesignElem">
        <pc:chgData name="Murray Ververda" userId="c182d5f6d914c7c5" providerId="LiveId" clId="{23DA96D3-ABFB-41DF-9D4D-DE6DBDE38BBF}" dt="2024-01-12T00:34:59.841" v="1063"/>
        <pc:sldMkLst>
          <pc:docMk/>
          <pc:sldMk cId="1328310715" sldId="280"/>
        </pc:sldMkLst>
        <pc:spChg chg="mod">
          <ac:chgData name="Murray Ververda" userId="c182d5f6d914c7c5" providerId="LiveId" clId="{23DA96D3-ABFB-41DF-9D4D-DE6DBDE38BBF}" dt="2024-01-12T00:34:58.243" v="1059"/>
          <ac:spMkLst>
            <pc:docMk/>
            <pc:sldMk cId="1328310715" sldId="280"/>
            <ac:spMk id="2" creationId="{A44321CC-3A50-5E6D-2FA8-4AA0A798A79C}"/>
          </ac:spMkLst>
        </pc:spChg>
        <pc:spChg chg="mod">
          <ac:chgData name="Murray Ververda" userId="c182d5f6d914c7c5" providerId="LiveId" clId="{23DA96D3-ABFB-41DF-9D4D-DE6DBDE38BBF}" dt="2024-01-12T00:34:58.350" v="1061" actId="27636"/>
          <ac:spMkLst>
            <pc:docMk/>
            <pc:sldMk cId="1328310715" sldId="280"/>
            <ac:spMk id="3" creationId="{BDFE95EF-BDB2-6C88-863D-DDDDCBD322EE}"/>
          </ac:spMkLst>
        </pc:spChg>
        <pc:spChg chg="add del">
          <ac:chgData name="Murray Ververda" userId="c182d5f6d914c7c5" providerId="LiveId" clId="{23DA96D3-ABFB-41DF-9D4D-DE6DBDE38BBF}" dt="2024-01-12T00:34:58.243" v="1059"/>
          <ac:spMkLst>
            <pc:docMk/>
            <pc:sldMk cId="1328310715" sldId="280"/>
            <ac:spMk id="1042" creationId="{F13C74B1-5B17-4795-BED0-7140497B445A}"/>
          </ac:spMkLst>
        </pc:spChg>
        <pc:spChg chg="add del">
          <ac:chgData name="Murray Ververda" userId="c182d5f6d914c7c5" providerId="LiveId" clId="{23DA96D3-ABFB-41DF-9D4D-DE6DBDE38BBF}" dt="2024-01-12T00:34:58.243" v="1059"/>
          <ac:spMkLst>
            <pc:docMk/>
            <pc:sldMk cId="1328310715" sldId="280"/>
            <ac:spMk id="1044" creationId="{D4974D33-8DC5-464E-8C6D-BE58F0669C17}"/>
          </ac:spMkLst>
        </pc:spChg>
      </pc:sldChg>
      <pc:sldChg chg="addSp delSp modSp add mod delAnim modAnim">
        <pc:chgData name="Murray Ververda" userId="c182d5f6d914c7c5" providerId="LiveId" clId="{23DA96D3-ABFB-41DF-9D4D-DE6DBDE38BBF}" dt="2024-01-18T22:37:49.379" v="1264" actId="1076"/>
        <pc:sldMkLst>
          <pc:docMk/>
          <pc:sldMk cId="1864153169" sldId="281"/>
        </pc:sldMkLst>
        <pc:spChg chg="mod">
          <ac:chgData name="Murray Ververda" userId="c182d5f6d914c7c5" providerId="LiveId" clId="{23DA96D3-ABFB-41DF-9D4D-DE6DBDE38BBF}" dt="2024-01-18T22:37:49.379" v="1264" actId="1076"/>
          <ac:spMkLst>
            <pc:docMk/>
            <pc:sldMk cId="1864153169" sldId="281"/>
            <ac:spMk id="3" creationId="{476B0A2C-5159-502C-FC11-B0131B0A155F}"/>
          </ac:spMkLst>
        </pc:spChg>
        <pc:picChg chg="add mod">
          <ac:chgData name="Murray Ververda" userId="c182d5f6d914c7c5" providerId="LiveId" clId="{23DA96D3-ABFB-41DF-9D4D-DE6DBDE38BBF}" dt="2024-01-18T22:35:27.613" v="1226" actId="167"/>
          <ac:picMkLst>
            <pc:docMk/>
            <pc:sldMk cId="1864153169" sldId="281"/>
            <ac:picMk id="4" creationId="{2841184D-1964-3198-EEA9-AA32210F4ABA}"/>
          </ac:picMkLst>
        </pc:picChg>
        <pc:picChg chg="del">
          <ac:chgData name="Murray Ververda" userId="c182d5f6d914c7c5" providerId="LiveId" clId="{23DA96D3-ABFB-41DF-9D4D-DE6DBDE38BBF}" dt="2024-01-18T22:35:20.785" v="1224" actId="478"/>
          <ac:picMkLst>
            <pc:docMk/>
            <pc:sldMk cId="1864153169" sldId="281"/>
            <ac:picMk id="5" creationId="{F770DEDF-8FD3-6533-F635-5CAC9EE3039A}"/>
          </ac:picMkLst>
        </pc:picChg>
      </pc:sldChg>
      <pc:sldChg chg="modSp add mod modAnim">
        <pc:chgData name="Murray Ververda" userId="c182d5f6d914c7c5" providerId="LiveId" clId="{23DA96D3-ABFB-41DF-9D4D-DE6DBDE38BBF}" dt="2024-01-18T22:42:04.954" v="1350" actId="207"/>
        <pc:sldMkLst>
          <pc:docMk/>
          <pc:sldMk cId="2916325792" sldId="282"/>
        </pc:sldMkLst>
        <pc:spChg chg="mod">
          <ac:chgData name="Murray Ververda" userId="c182d5f6d914c7c5" providerId="LiveId" clId="{23DA96D3-ABFB-41DF-9D4D-DE6DBDE38BBF}" dt="2024-01-18T22:41:51.252" v="1347" actId="1076"/>
          <ac:spMkLst>
            <pc:docMk/>
            <pc:sldMk cId="2916325792" sldId="282"/>
            <ac:spMk id="2" creationId="{E3075FEE-C4CB-AB11-404C-A87AC49E9DA6}"/>
          </ac:spMkLst>
        </pc:spChg>
        <pc:spChg chg="mod">
          <ac:chgData name="Murray Ververda" userId="c182d5f6d914c7c5" providerId="LiveId" clId="{23DA96D3-ABFB-41DF-9D4D-DE6DBDE38BBF}" dt="2024-01-18T22:42:04.954" v="1350" actId="207"/>
          <ac:spMkLst>
            <pc:docMk/>
            <pc:sldMk cId="2916325792" sldId="282"/>
            <ac:spMk id="3" creationId="{3F4DAECB-DE55-B158-FD8C-7C61F4EADA54}"/>
          </ac:spMkLst>
        </pc:spChg>
      </pc:sldChg>
      <pc:sldChg chg="modSp add mod modAnim">
        <pc:chgData name="Murray Ververda" userId="c182d5f6d914c7c5" providerId="LiveId" clId="{23DA96D3-ABFB-41DF-9D4D-DE6DBDE38BBF}" dt="2024-01-18T22:43:02.612" v="1357" actId="14100"/>
        <pc:sldMkLst>
          <pc:docMk/>
          <pc:sldMk cId="3111041893" sldId="283"/>
        </pc:sldMkLst>
        <pc:spChg chg="mod">
          <ac:chgData name="Murray Ververda" userId="c182d5f6d914c7c5" providerId="LiveId" clId="{23DA96D3-ABFB-41DF-9D4D-DE6DBDE38BBF}" dt="2024-01-18T22:43:02.612" v="1357" actId="14100"/>
          <ac:spMkLst>
            <pc:docMk/>
            <pc:sldMk cId="3111041893" sldId="283"/>
            <ac:spMk id="3" creationId="{3F4DAECB-DE55-B158-FD8C-7C61F4EADA54}"/>
          </ac:spMkLst>
        </pc:spChg>
      </pc:sldChg>
      <pc:sldChg chg="addSp delSp modSp add mod modAnim">
        <pc:chgData name="Murray Ververda" userId="c182d5f6d914c7c5" providerId="LiveId" clId="{23DA96D3-ABFB-41DF-9D4D-DE6DBDE38BBF}" dt="2024-01-18T23:04:36.827" v="1524"/>
        <pc:sldMkLst>
          <pc:docMk/>
          <pc:sldMk cId="3838338829" sldId="284"/>
        </pc:sldMkLst>
        <pc:spChg chg="mod">
          <ac:chgData name="Murray Ververda" userId="c182d5f6d914c7c5" providerId="LiveId" clId="{23DA96D3-ABFB-41DF-9D4D-DE6DBDE38BBF}" dt="2024-01-18T23:03:58.931" v="1518" actId="115"/>
          <ac:spMkLst>
            <pc:docMk/>
            <pc:sldMk cId="3838338829" sldId="284"/>
            <ac:spMk id="3" creationId="{963AC8EC-EA0D-97DC-A77D-BF3608F21260}"/>
          </ac:spMkLst>
        </pc:spChg>
        <pc:picChg chg="add mod">
          <ac:chgData name="Murray Ververda" userId="c182d5f6d914c7c5" providerId="LiveId" clId="{23DA96D3-ABFB-41DF-9D4D-DE6DBDE38BBF}" dt="2024-01-18T23:02:40.041" v="1505" actId="167"/>
          <ac:picMkLst>
            <pc:docMk/>
            <pc:sldMk cId="3838338829" sldId="284"/>
            <ac:picMk id="4098" creationId="{8BEC1E9D-30AB-6BFA-CD79-E58C643D5E5F}"/>
          </ac:picMkLst>
        </pc:picChg>
        <pc:picChg chg="del">
          <ac:chgData name="Murray Ververda" userId="c182d5f6d914c7c5" providerId="LiveId" clId="{23DA96D3-ABFB-41DF-9D4D-DE6DBDE38BBF}" dt="2024-01-18T23:02:26.645" v="1500" actId="478"/>
          <ac:picMkLst>
            <pc:docMk/>
            <pc:sldMk cId="3838338829" sldId="284"/>
            <ac:picMk id="6146" creationId="{B8CC2824-8B3B-E4CC-363F-DD5C545A1583}"/>
          </ac:picMkLst>
        </pc:picChg>
      </pc:sldChg>
      <pc:sldChg chg="modSp add mod modAnim">
        <pc:chgData name="Murray Ververda" userId="c182d5f6d914c7c5" providerId="LiveId" clId="{23DA96D3-ABFB-41DF-9D4D-DE6DBDE38BBF}" dt="2024-01-18T23:05:33.530" v="1533" actId="207"/>
        <pc:sldMkLst>
          <pc:docMk/>
          <pc:sldMk cId="1630110777" sldId="285"/>
        </pc:sldMkLst>
        <pc:spChg chg="mod">
          <ac:chgData name="Murray Ververda" userId="c182d5f6d914c7c5" providerId="LiveId" clId="{23DA96D3-ABFB-41DF-9D4D-DE6DBDE38BBF}" dt="2024-01-18T23:05:33.530" v="1533" actId="207"/>
          <ac:spMkLst>
            <pc:docMk/>
            <pc:sldMk cId="1630110777" sldId="285"/>
            <ac:spMk id="3" creationId="{963AC8EC-EA0D-97DC-A77D-BF3608F21260}"/>
          </ac:spMkLst>
        </pc:spChg>
      </pc:sldChg>
      <pc:sldChg chg="modSp add mod modAnim">
        <pc:chgData name="Murray Ververda" userId="c182d5f6d914c7c5" providerId="LiveId" clId="{23DA96D3-ABFB-41DF-9D4D-DE6DBDE38BBF}" dt="2024-01-18T23:07:06.668" v="1541" actId="115"/>
        <pc:sldMkLst>
          <pc:docMk/>
          <pc:sldMk cId="1975490139" sldId="286"/>
        </pc:sldMkLst>
        <pc:spChg chg="mod">
          <ac:chgData name="Murray Ververda" userId="c182d5f6d914c7c5" providerId="LiveId" clId="{23DA96D3-ABFB-41DF-9D4D-DE6DBDE38BBF}" dt="2024-01-18T23:07:06.668" v="1541" actId="115"/>
          <ac:spMkLst>
            <pc:docMk/>
            <pc:sldMk cId="1975490139" sldId="286"/>
            <ac:spMk id="3" creationId="{963AC8EC-EA0D-97DC-A77D-BF3608F21260}"/>
          </ac:spMkLst>
        </pc:spChg>
      </pc:sldChg>
      <pc:sldChg chg="addSp delSp modSp add mod modAnim">
        <pc:chgData name="Murray Ververda" userId="c182d5f6d914c7c5" providerId="LiveId" clId="{23DA96D3-ABFB-41DF-9D4D-DE6DBDE38BBF}" dt="2024-01-18T23:20:05.226" v="1652"/>
        <pc:sldMkLst>
          <pc:docMk/>
          <pc:sldMk cId="3280522077" sldId="287"/>
        </pc:sldMkLst>
        <pc:spChg chg="mod">
          <ac:chgData name="Murray Ververda" userId="c182d5f6d914c7c5" providerId="LiveId" clId="{23DA96D3-ABFB-41DF-9D4D-DE6DBDE38BBF}" dt="2024-01-18T23:19:53.216" v="1649" actId="207"/>
          <ac:spMkLst>
            <pc:docMk/>
            <pc:sldMk cId="3280522077" sldId="287"/>
            <ac:spMk id="3" creationId="{A6DFFC45-8AE6-C0EE-BEA4-F306872D8D04}"/>
          </ac:spMkLst>
        </pc:spChg>
        <pc:picChg chg="add mod">
          <ac:chgData name="Murray Ververda" userId="c182d5f6d914c7c5" providerId="LiveId" clId="{23DA96D3-ABFB-41DF-9D4D-DE6DBDE38BBF}" dt="2024-01-18T23:19:03.604" v="1644" actId="167"/>
          <ac:picMkLst>
            <pc:docMk/>
            <pc:sldMk cId="3280522077" sldId="287"/>
            <ac:picMk id="4" creationId="{D2243F59-7F70-4EAE-1B48-BCB5C42D7B1B}"/>
          </ac:picMkLst>
        </pc:picChg>
        <pc:picChg chg="del">
          <ac:chgData name="Murray Ververda" userId="c182d5f6d914c7c5" providerId="LiveId" clId="{23DA96D3-ABFB-41DF-9D4D-DE6DBDE38BBF}" dt="2024-01-18T23:18:49.324" v="1639" actId="478"/>
          <ac:picMkLst>
            <pc:docMk/>
            <pc:sldMk cId="3280522077" sldId="287"/>
            <ac:picMk id="8194" creationId="{6D7C606D-45DC-DBDA-6FBC-B99456D21417}"/>
          </ac:picMkLst>
        </pc:picChg>
      </pc:sldChg>
      <pc:sldChg chg="modSp add mod modAnim">
        <pc:chgData name="Murray Ververda" userId="c182d5f6d914c7c5" providerId="LiveId" clId="{23DA96D3-ABFB-41DF-9D4D-DE6DBDE38BBF}" dt="2024-01-18T23:16:11.489" v="1631" actId="207"/>
        <pc:sldMkLst>
          <pc:docMk/>
          <pc:sldMk cId="1290452173" sldId="288"/>
        </pc:sldMkLst>
        <pc:spChg chg="mod">
          <ac:chgData name="Murray Ververda" userId="c182d5f6d914c7c5" providerId="LiveId" clId="{23DA96D3-ABFB-41DF-9D4D-DE6DBDE38BBF}" dt="2024-01-18T23:15:02.972" v="1622" actId="1076"/>
          <ac:spMkLst>
            <pc:docMk/>
            <pc:sldMk cId="1290452173" sldId="288"/>
            <ac:spMk id="2" creationId="{58AB5AE6-A4CB-92EA-2A5D-C32B80AF42F0}"/>
          </ac:spMkLst>
        </pc:spChg>
        <pc:spChg chg="mod">
          <ac:chgData name="Murray Ververda" userId="c182d5f6d914c7c5" providerId="LiveId" clId="{23DA96D3-ABFB-41DF-9D4D-DE6DBDE38BBF}" dt="2024-01-18T23:16:11.489" v="1631" actId="207"/>
          <ac:spMkLst>
            <pc:docMk/>
            <pc:sldMk cId="1290452173" sldId="288"/>
            <ac:spMk id="3" creationId="{A6DFFC45-8AE6-C0EE-BEA4-F306872D8D04}"/>
          </ac:spMkLst>
        </pc:spChg>
      </pc:sldChg>
      <pc:sldChg chg="addSp modSp new mod setFolMasterAnim modAnim">
        <pc:chgData name="Murray Ververda" userId="c182d5f6d914c7c5" providerId="LiveId" clId="{23DA96D3-ABFB-41DF-9D4D-DE6DBDE38BBF}" dt="2024-01-19T00:09:05.720" v="1931"/>
        <pc:sldMkLst>
          <pc:docMk/>
          <pc:sldMk cId="1091205766" sldId="289"/>
        </pc:sldMkLst>
        <pc:spChg chg="mod">
          <ac:chgData name="Murray Ververda" userId="c182d5f6d914c7c5" providerId="LiveId" clId="{23DA96D3-ABFB-41DF-9D4D-DE6DBDE38BBF}" dt="2024-01-19T00:05:34.898" v="1728" actId="20577"/>
          <ac:spMkLst>
            <pc:docMk/>
            <pc:sldMk cId="1091205766" sldId="289"/>
            <ac:spMk id="2" creationId="{A80B4121-E0A0-2D3E-7A4D-23102A964CF4}"/>
          </ac:spMkLst>
        </pc:spChg>
        <pc:spChg chg="mod">
          <ac:chgData name="Murray Ververda" userId="c182d5f6d914c7c5" providerId="LiveId" clId="{23DA96D3-ABFB-41DF-9D4D-DE6DBDE38BBF}" dt="2024-01-19T00:06:42.395" v="1922" actId="14100"/>
          <ac:spMkLst>
            <pc:docMk/>
            <pc:sldMk cId="1091205766" sldId="289"/>
            <ac:spMk id="3" creationId="{CB4DA689-0DF8-8C5F-EC9A-1B22092EB771}"/>
          </ac:spMkLst>
        </pc:spChg>
        <pc:picChg chg="add mod">
          <ac:chgData name="Murray Ververda" userId="c182d5f6d914c7c5" providerId="LiveId" clId="{23DA96D3-ABFB-41DF-9D4D-DE6DBDE38BBF}" dt="2024-01-19T00:08:53.740" v="1928" actId="167"/>
          <ac:picMkLst>
            <pc:docMk/>
            <pc:sldMk cId="1091205766" sldId="289"/>
            <ac:picMk id="9218" creationId="{5D5D0C18-3A3A-6FD6-0549-7AAD80B99D82}"/>
          </ac:picMkLst>
        </pc:picChg>
      </pc:sldChg>
      <pc:sldMasterChg chg="modSldLayout">
        <pc:chgData name="Murray Ververda" userId="c182d5f6d914c7c5" providerId="LiveId" clId="{23DA96D3-ABFB-41DF-9D4D-DE6DBDE38BBF}" dt="2024-01-11T23:58:18.882" v="431" actId="207"/>
        <pc:sldMasterMkLst>
          <pc:docMk/>
          <pc:sldMasterMk cId="1488385422" sldId="2147483660"/>
        </pc:sldMasterMkLst>
        <pc:sldLayoutChg chg="modSp mod setFolMasterAnim modAnim">
          <pc:chgData name="Murray Ververda" userId="c182d5f6d914c7c5" providerId="LiveId" clId="{23DA96D3-ABFB-41DF-9D4D-DE6DBDE38BBF}" dt="2024-01-11T23:58:18.882" v="431" actId="207"/>
          <pc:sldLayoutMkLst>
            <pc:docMk/>
            <pc:sldMasterMk cId="1488385422" sldId="2147483660"/>
            <pc:sldLayoutMk cId="3475141831" sldId="2147483662"/>
          </pc:sldLayoutMkLst>
          <pc:spChg chg="mod">
            <ac:chgData name="Murray Ververda" userId="c182d5f6d914c7c5" providerId="LiveId" clId="{23DA96D3-ABFB-41DF-9D4D-DE6DBDE38BBF}" dt="2024-01-11T23:58:18.882" v="431" actId="207"/>
            <ac:spMkLst>
              <pc:docMk/>
              <pc:sldMasterMk cId="1488385422" sldId="2147483660"/>
              <pc:sldLayoutMk cId="3475141831" sldId="2147483662"/>
              <ac:spMk id="2" creationId="{00000000-0000-0000-0000-000000000000}"/>
            </ac:spMkLst>
          </pc:spChg>
          <pc:spChg chg="mod">
            <ac:chgData name="Murray Ververda" userId="c182d5f6d914c7c5" providerId="LiveId" clId="{23DA96D3-ABFB-41DF-9D4D-DE6DBDE38BBF}" dt="2024-01-11T23:38:08.739" v="105" actId="403"/>
            <ac:spMkLst>
              <pc:docMk/>
              <pc:sldMasterMk cId="1488385422" sldId="2147483660"/>
              <pc:sldLayoutMk cId="3475141831" sldId="2147483662"/>
              <ac:spMk id="3" creationId="{00000000-0000-0000-0000-000000000000}"/>
            </ac:spMkLst>
          </pc:spChg>
        </pc:sldLayoutChg>
      </pc:sldMasterChg>
    </pc:docChg>
  </pc:docChgLst>
  <pc:docChgLst>
    <pc:chgData name="Murray Ververda" userId="c182d5f6d914c7c5" providerId="LiveId" clId="{E4268B77-49B8-41F8-A3EF-F0C27B863CFE}"/>
    <pc:docChg chg="undo redo custSel addSld delSld modSld sldOrd">
      <pc:chgData name="Murray Ververda" userId="c182d5f6d914c7c5" providerId="LiveId" clId="{E4268B77-49B8-41F8-A3EF-F0C27B863CFE}" dt="2024-01-25T20:31:16.473" v="763"/>
      <pc:docMkLst>
        <pc:docMk/>
      </pc:docMkLst>
      <pc:sldChg chg="modSp">
        <pc:chgData name="Murray Ververda" userId="c182d5f6d914c7c5" providerId="LiveId" clId="{E4268B77-49B8-41F8-A3EF-F0C27B863CFE}" dt="2024-01-25T19:13:37.100" v="34" actId="6549"/>
        <pc:sldMkLst>
          <pc:docMk/>
          <pc:sldMk cId="4234361066" sldId="256"/>
        </pc:sldMkLst>
        <pc:spChg chg="mod">
          <ac:chgData name="Murray Ververda" userId="c182d5f6d914c7c5" providerId="LiveId" clId="{E4268B77-49B8-41F8-A3EF-F0C27B863CFE}" dt="2024-01-25T19:13:37.100" v="34" actId="6549"/>
          <ac:spMkLst>
            <pc:docMk/>
            <pc:sldMk cId="4234361066" sldId="256"/>
            <ac:spMk id="3" creationId="{19F12F2D-72F6-7F3F-3A2F-7817CEDCD060}"/>
          </ac:spMkLst>
        </pc:spChg>
      </pc:sldChg>
      <pc:sldChg chg="addSp delSp modSp mod modAnim">
        <pc:chgData name="Murray Ververda" userId="c182d5f6d914c7c5" providerId="LiveId" clId="{E4268B77-49B8-41F8-A3EF-F0C27B863CFE}" dt="2024-01-25T19:22:57.475" v="75" actId="207"/>
        <pc:sldMkLst>
          <pc:docMk/>
          <pc:sldMk cId="4291716534" sldId="257"/>
        </pc:sldMkLst>
        <pc:spChg chg="mod">
          <ac:chgData name="Murray Ververda" userId="c182d5f6d914c7c5" providerId="LiveId" clId="{E4268B77-49B8-41F8-A3EF-F0C27B863CFE}" dt="2024-01-25T19:21:55.757" v="68" actId="1076"/>
          <ac:spMkLst>
            <pc:docMk/>
            <pc:sldMk cId="4291716534" sldId="257"/>
            <ac:spMk id="2" creationId="{7B2C9CEA-3163-E0A9-F735-A958DCB8593C}"/>
          </ac:spMkLst>
        </pc:spChg>
        <pc:spChg chg="mod">
          <ac:chgData name="Murray Ververda" userId="c182d5f6d914c7c5" providerId="LiveId" clId="{E4268B77-49B8-41F8-A3EF-F0C27B863CFE}" dt="2024-01-25T19:22:57.475" v="75" actId="207"/>
          <ac:spMkLst>
            <pc:docMk/>
            <pc:sldMk cId="4291716534" sldId="257"/>
            <ac:spMk id="3" creationId="{B44489E6-5ACC-B27D-E8BA-8A489088A4B2}"/>
          </ac:spMkLst>
        </pc:spChg>
        <pc:picChg chg="add mod">
          <ac:chgData name="Murray Ververda" userId="c182d5f6d914c7c5" providerId="LiveId" clId="{E4268B77-49B8-41F8-A3EF-F0C27B863CFE}" dt="2024-01-25T19:21:43.630" v="66" actId="167"/>
          <ac:picMkLst>
            <pc:docMk/>
            <pc:sldMk cId="4291716534" sldId="257"/>
            <ac:picMk id="1026" creationId="{06A43FF7-FC76-0FD8-D6A7-3884F2120368}"/>
          </ac:picMkLst>
        </pc:picChg>
        <pc:picChg chg="del">
          <ac:chgData name="Murray Ververda" userId="c182d5f6d914c7c5" providerId="LiveId" clId="{E4268B77-49B8-41F8-A3EF-F0C27B863CFE}" dt="2024-01-25T19:14:26.269" v="35" actId="478"/>
          <ac:picMkLst>
            <pc:docMk/>
            <pc:sldMk cId="4291716534" sldId="257"/>
            <ac:picMk id="2052" creationId="{FE95526E-6EB9-943F-E27D-3151D3D92577}"/>
          </ac:picMkLst>
        </pc:picChg>
      </pc:sldChg>
      <pc:sldChg chg="del">
        <pc:chgData name="Murray Ververda" userId="c182d5f6d914c7c5" providerId="LiveId" clId="{E4268B77-49B8-41F8-A3EF-F0C27B863CFE}" dt="2024-01-25T19:23:13.134" v="76" actId="47"/>
        <pc:sldMkLst>
          <pc:docMk/>
          <pc:sldMk cId="524954580" sldId="258"/>
        </pc:sldMkLst>
      </pc:sldChg>
      <pc:sldChg chg="del">
        <pc:chgData name="Murray Ververda" userId="c182d5f6d914c7c5" providerId="LiveId" clId="{E4268B77-49B8-41F8-A3EF-F0C27B863CFE}" dt="2024-01-25T19:23:15.223" v="77" actId="47"/>
        <pc:sldMkLst>
          <pc:docMk/>
          <pc:sldMk cId="96317731" sldId="259"/>
        </pc:sldMkLst>
      </pc:sldChg>
      <pc:sldChg chg="del">
        <pc:chgData name="Murray Ververda" userId="c182d5f6d914c7c5" providerId="LiveId" clId="{E4268B77-49B8-41F8-A3EF-F0C27B863CFE}" dt="2024-01-25T19:23:19.066" v="79" actId="47"/>
        <pc:sldMkLst>
          <pc:docMk/>
          <pc:sldMk cId="1244995004" sldId="263"/>
        </pc:sldMkLst>
      </pc:sldChg>
      <pc:sldChg chg="del">
        <pc:chgData name="Murray Ververda" userId="c182d5f6d914c7c5" providerId="LiveId" clId="{E4268B77-49B8-41F8-A3EF-F0C27B863CFE}" dt="2024-01-25T19:23:20.366" v="80" actId="47"/>
        <pc:sldMkLst>
          <pc:docMk/>
          <pc:sldMk cId="959271594" sldId="265"/>
        </pc:sldMkLst>
      </pc:sldChg>
      <pc:sldChg chg="modSp mod modAnim">
        <pc:chgData name="Murray Ververda" userId="c182d5f6d914c7c5" providerId="LiveId" clId="{E4268B77-49B8-41F8-A3EF-F0C27B863CFE}" dt="2024-01-25T19:30:22.330" v="259" actId="14100"/>
        <pc:sldMkLst>
          <pc:docMk/>
          <pc:sldMk cId="226633351" sldId="266"/>
        </pc:sldMkLst>
        <pc:spChg chg="mod">
          <ac:chgData name="Murray Ververda" userId="c182d5f6d914c7c5" providerId="LiveId" clId="{E4268B77-49B8-41F8-A3EF-F0C27B863CFE}" dt="2024-01-25T19:30:22.330" v="259" actId="14100"/>
          <ac:spMkLst>
            <pc:docMk/>
            <pc:sldMk cId="226633351" sldId="266"/>
            <ac:spMk id="3" creationId="{E130B6DE-F5E3-4E3B-081D-5BD22527960A}"/>
          </ac:spMkLst>
        </pc:spChg>
      </pc:sldChg>
      <pc:sldChg chg="modSp">
        <pc:chgData name="Murray Ververda" userId="c182d5f6d914c7c5" providerId="LiveId" clId="{E4268B77-49B8-41F8-A3EF-F0C27B863CFE}" dt="2024-01-25T19:24:17.410" v="111" actId="20577"/>
        <pc:sldMkLst>
          <pc:docMk/>
          <pc:sldMk cId="4274091017" sldId="267"/>
        </pc:sldMkLst>
        <pc:spChg chg="mod">
          <ac:chgData name="Murray Ververda" userId="c182d5f6d914c7c5" providerId="LiveId" clId="{E4268B77-49B8-41F8-A3EF-F0C27B863CFE}" dt="2024-01-25T19:24:17.410" v="111" actId="20577"/>
          <ac:spMkLst>
            <pc:docMk/>
            <pc:sldMk cId="4274091017" sldId="267"/>
            <ac:spMk id="3" creationId="{10804496-D03D-9344-5B3D-1FEC2C9F4636}"/>
          </ac:spMkLst>
        </pc:spChg>
      </pc:sldChg>
      <pc:sldChg chg="addSp delSp modSp mod modAnim">
        <pc:chgData name="Murray Ververda" userId="c182d5f6d914c7c5" providerId="LiveId" clId="{E4268B77-49B8-41F8-A3EF-F0C27B863CFE}" dt="2024-01-25T19:56:10.207" v="486"/>
        <pc:sldMkLst>
          <pc:docMk/>
          <pc:sldMk cId="3320924245" sldId="268"/>
        </pc:sldMkLst>
        <pc:spChg chg="mod">
          <ac:chgData name="Murray Ververda" userId="c182d5f6d914c7c5" providerId="LiveId" clId="{E4268B77-49B8-41F8-A3EF-F0C27B863CFE}" dt="2024-01-25T19:47:23.852" v="471" actId="20577"/>
          <ac:spMkLst>
            <pc:docMk/>
            <pc:sldMk cId="3320924245" sldId="268"/>
            <ac:spMk id="2" creationId="{6DE6DCF3-AD6A-8B25-FF66-829C1A616888}"/>
          </ac:spMkLst>
        </pc:spChg>
        <pc:spChg chg="mod">
          <ac:chgData name="Murray Ververda" userId="c182d5f6d914c7c5" providerId="LiveId" clId="{E4268B77-49B8-41F8-A3EF-F0C27B863CFE}" dt="2024-01-25T19:55:27.357" v="485" actId="207"/>
          <ac:spMkLst>
            <pc:docMk/>
            <pc:sldMk cId="3320924245" sldId="268"/>
            <ac:spMk id="3" creationId="{AA3CB488-4E99-EEA1-C502-331C40BE0910}"/>
          </ac:spMkLst>
        </pc:spChg>
        <pc:picChg chg="del">
          <ac:chgData name="Murray Ververda" userId="c182d5f6d914c7c5" providerId="LiveId" clId="{E4268B77-49B8-41F8-A3EF-F0C27B863CFE}" dt="2024-01-25T19:46:14.837" v="428" actId="478"/>
          <ac:picMkLst>
            <pc:docMk/>
            <pc:sldMk cId="3320924245" sldId="268"/>
            <ac:picMk id="2052" creationId="{1FF71AFD-B389-3321-2A31-0BCE4F4F9B3A}"/>
          </ac:picMkLst>
        </pc:picChg>
        <pc:picChg chg="add mod">
          <ac:chgData name="Murray Ververda" userId="c182d5f6d914c7c5" providerId="LiveId" clId="{E4268B77-49B8-41F8-A3EF-F0C27B863CFE}" dt="2024-01-25T19:50:10.347" v="479" actId="167"/>
          <ac:picMkLst>
            <pc:docMk/>
            <pc:sldMk cId="3320924245" sldId="268"/>
            <ac:picMk id="4098" creationId="{98590CF1-F420-BF97-B4A7-31C13F4561AF}"/>
          </ac:picMkLst>
        </pc:picChg>
      </pc:sldChg>
      <pc:sldChg chg="addSp delSp modSp mod modAnim">
        <pc:chgData name="Murray Ververda" userId="c182d5f6d914c7c5" providerId="LiveId" clId="{E4268B77-49B8-41F8-A3EF-F0C27B863CFE}" dt="2024-01-25T20:02:10.605" v="567" actId="115"/>
        <pc:sldMkLst>
          <pc:docMk/>
          <pc:sldMk cId="704451349" sldId="269"/>
        </pc:sldMkLst>
        <pc:spChg chg="mod">
          <ac:chgData name="Murray Ververda" userId="c182d5f6d914c7c5" providerId="LiveId" clId="{E4268B77-49B8-41F8-A3EF-F0C27B863CFE}" dt="2024-01-25T19:58:08.587" v="520" actId="20577"/>
          <ac:spMkLst>
            <pc:docMk/>
            <pc:sldMk cId="704451349" sldId="269"/>
            <ac:spMk id="2" creationId="{36E95775-0565-C579-ECDF-79A492D1B2D9}"/>
          </ac:spMkLst>
        </pc:spChg>
        <pc:spChg chg="mod">
          <ac:chgData name="Murray Ververda" userId="c182d5f6d914c7c5" providerId="LiveId" clId="{E4268B77-49B8-41F8-A3EF-F0C27B863CFE}" dt="2024-01-25T20:02:10.605" v="567" actId="115"/>
          <ac:spMkLst>
            <pc:docMk/>
            <pc:sldMk cId="704451349" sldId="269"/>
            <ac:spMk id="3" creationId="{963AC8EC-EA0D-97DC-A77D-BF3608F21260}"/>
          </ac:spMkLst>
        </pc:spChg>
        <pc:picChg chg="del">
          <ac:chgData name="Murray Ververda" userId="c182d5f6d914c7c5" providerId="LiveId" clId="{E4268B77-49B8-41F8-A3EF-F0C27B863CFE}" dt="2024-01-25T19:57:27.237" v="490" actId="478"/>
          <ac:picMkLst>
            <pc:docMk/>
            <pc:sldMk cId="704451349" sldId="269"/>
            <ac:picMk id="3074" creationId="{C897FCF8-6B8E-5211-A942-0A73B324B900}"/>
          </ac:picMkLst>
        </pc:picChg>
        <pc:picChg chg="add mod">
          <ac:chgData name="Murray Ververda" userId="c182d5f6d914c7c5" providerId="LiveId" clId="{E4268B77-49B8-41F8-A3EF-F0C27B863CFE}" dt="2024-01-25T20:00:34.890" v="535" actId="1076"/>
          <ac:picMkLst>
            <pc:docMk/>
            <pc:sldMk cId="704451349" sldId="269"/>
            <ac:picMk id="7170" creationId="{551D6F03-A2FC-9A40-4218-F2E51EF79E8B}"/>
          </ac:picMkLst>
        </pc:picChg>
      </pc:sldChg>
      <pc:sldChg chg="del">
        <pc:chgData name="Murray Ververda" userId="c182d5f6d914c7c5" providerId="LiveId" clId="{E4268B77-49B8-41F8-A3EF-F0C27B863CFE}" dt="2024-01-25T20:13:37.996" v="733" actId="47"/>
        <pc:sldMkLst>
          <pc:docMk/>
          <pc:sldMk cId="1077766432" sldId="270"/>
        </pc:sldMkLst>
      </pc:sldChg>
      <pc:sldChg chg="del">
        <pc:chgData name="Murray Ververda" userId="c182d5f6d914c7c5" providerId="LiveId" clId="{E4268B77-49B8-41F8-A3EF-F0C27B863CFE}" dt="2024-01-25T20:13:38.467" v="734" actId="47"/>
        <pc:sldMkLst>
          <pc:docMk/>
          <pc:sldMk cId="1090487322" sldId="271"/>
        </pc:sldMkLst>
      </pc:sldChg>
      <pc:sldChg chg="del">
        <pc:chgData name="Murray Ververda" userId="c182d5f6d914c7c5" providerId="LiveId" clId="{E4268B77-49B8-41F8-A3EF-F0C27B863CFE}" dt="2024-01-25T20:13:44.947" v="738" actId="47"/>
        <pc:sldMkLst>
          <pc:docMk/>
          <pc:sldMk cId="1163901934" sldId="276"/>
        </pc:sldMkLst>
      </pc:sldChg>
      <pc:sldChg chg="modSp mod modAnim">
        <pc:chgData name="Murray Ververda" userId="c182d5f6d914c7c5" providerId="LiveId" clId="{E4268B77-49B8-41F8-A3EF-F0C27B863CFE}" dt="2024-01-25T20:15:51.564" v="755"/>
        <pc:sldMkLst>
          <pc:docMk/>
          <pc:sldMk cId="4267943304" sldId="277"/>
        </pc:sldMkLst>
        <pc:spChg chg="mod">
          <ac:chgData name="Murray Ververda" userId="c182d5f6d914c7c5" providerId="LiveId" clId="{E4268B77-49B8-41F8-A3EF-F0C27B863CFE}" dt="2024-01-25T20:15:13.353" v="751" actId="207"/>
          <ac:spMkLst>
            <pc:docMk/>
            <pc:sldMk cId="4267943304" sldId="277"/>
            <ac:spMk id="3" creationId="{42BE3212-9141-9A29-FA7E-BFBA30668EC5}"/>
          </ac:spMkLst>
        </pc:spChg>
      </pc:sldChg>
      <pc:sldChg chg="ord">
        <pc:chgData name="Murray Ververda" userId="c182d5f6d914c7c5" providerId="LiveId" clId="{E4268B77-49B8-41F8-A3EF-F0C27B863CFE}" dt="2024-01-25T20:13:22.623" v="731"/>
        <pc:sldMkLst>
          <pc:docMk/>
          <pc:sldMk cId="909492891" sldId="278"/>
        </pc:sldMkLst>
      </pc:sldChg>
      <pc:sldChg chg="modSp modAnim">
        <pc:chgData name="Murray Ververda" userId="c182d5f6d914c7c5" providerId="LiveId" clId="{E4268B77-49B8-41F8-A3EF-F0C27B863CFE}" dt="2024-01-25T20:16:45.997" v="760" actId="207"/>
        <pc:sldMkLst>
          <pc:docMk/>
          <pc:sldMk cId="503689690" sldId="279"/>
        </pc:sldMkLst>
        <pc:spChg chg="mod">
          <ac:chgData name="Murray Ververda" userId="c182d5f6d914c7c5" providerId="LiveId" clId="{E4268B77-49B8-41F8-A3EF-F0C27B863CFE}" dt="2024-01-25T20:16:45.997" v="760" actId="207"/>
          <ac:spMkLst>
            <pc:docMk/>
            <pc:sldMk cId="503689690" sldId="279"/>
            <ac:spMk id="3" creationId="{49CFDFDB-C3B3-061D-D625-C6EB735D1836}"/>
          </ac:spMkLst>
        </pc:spChg>
      </pc:sldChg>
      <pc:sldChg chg="del">
        <pc:chgData name="Murray Ververda" userId="c182d5f6d914c7c5" providerId="LiveId" clId="{E4268B77-49B8-41F8-A3EF-F0C27B863CFE}" dt="2024-01-25T19:23:16.459" v="78" actId="47"/>
        <pc:sldMkLst>
          <pc:docMk/>
          <pc:sldMk cId="1864153169" sldId="281"/>
        </pc:sldMkLst>
      </pc:sldChg>
      <pc:sldChg chg="del">
        <pc:chgData name="Murray Ververda" userId="c182d5f6d914c7c5" providerId="LiveId" clId="{E4268B77-49B8-41F8-A3EF-F0C27B863CFE}" dt="2024-01-25T19:23:20.906" v="81" actId="47"/>
        <pc:sldMkLst>
          <pc:docMk/>
          <pc:sldMk cId="2916325792" sldId="282"/>
        </pc:sldMkLst>
      </pc:sldChg>
      <pc:sldChg chg="del">
        <pc:chgData name="Murray Ververda" userId="c182d5f6d914c7c5" providerId="LiveId" clId="{E4268B77-49B8-41F8-A3EF-F0C27B863CFE}" dt="2024-01-25T19:23:22.177" v="82" actId="47"/>
        <pc:sldMkLst>
          <pc:docMk/>
          <pc:sldMk cId="3111041893" sldId="283"/>
        </pc:sldMkLst>
      </pc:sldChg>
      <pc:sldChg chg="addSp delSp modSp mod modAnim">
        <pc:chgData name="Murray Ververda" userId="c182d5f6d914c7c5" providerId="LiveId" clId="{E4268B77-49B8-41F8-A3EF-F0C27B863CFE}" dt="2024-01-25T20:08:16.588" v="683" actId="115"/>
        <pc:sldMkLst>
          <pc:docMk/>
          <pc:sldMk cId="3838338829" sldId="284"/>
        </pc:sldMkLst>
        <pc:spChg chg="mod">
          <ac:chgData name="Murray Ververda" userId="c182d5f6d914c7c5" providerId="LiveId" clId="{E4268B77-49B8-41F8-A3EF-F0C27B863CFE}" dt="2024-01-25T20:02:47.731" v="635" actId="14100"/>
          <ac:spMkLst>
            <pc:docMk/>
            <pc:sldMk cId="3838338829" sldId="284"/>
            <ac:spMk id="2" creationId="{36E95775-0565-C579-ECDF-79A492D1B2D9}"/>
          </ac:spMkLst>
        </pc:spChg>
        <pc:spChg chg="mod">
          <ac:chgData name="Murray Ververda" userId="c182d5f6d914c7c5" providerId="LiveId" clId="{E4268B77-49B8-41F8-A3EF-F0C27B863CFE}" dt="2024-01-25T20:08:16.588" v="683" actId="115"/>
          <ac:spMkLst>
            <pc:docMk/>
            <pc:sldMk cId="3838338829" sldId="284"/>
            <ac:spMk id="3" creationId="{963AC8EC-EA0D-97DC-A77D-BF3608F21260}"/>
          </ac:spMkLst>
        </pc:spChg>
        <pc:picChg chg="del">
          <ac:chgData name="Murray Ververda" userId="c182d5f6d914c7c5" providerId="LiveId" clId="{E4268B77-49B8-41F8-A3EF-F0C27B863CFE}" dt="2024-01-25T20:02:50.157" v="636" actId="478"/>
          <ac:picMkLst>
            <pc:docMk/>
            <pc:sldMk cId="3838338829" sldId="284"/>
            <ac:picMk id="4098" creationId="{8BEC1E9D-30AB-6BFA-CD79-E58C643D5E5F}"/>
          </ac:picMkLst>
        </pc:picChg>
        <pc:picChg chg="add mod">
          <ac:chgData name="Murray Ververda" userId="c182d5f6d914c7c5" providerId="LiveId" clId="{E4268B77-49B8-41F8-A3EF-F0C27B863CFE}" dt="2024-01-25T20:05:13.866" v="646" actId="167"/>
          <ac:picMkLst>
            <pc:docMk/>
            <pc:sldMk cId="3838338829" sldId="284"/>
            <ac:picMk id="9218" creationId="{6CD8EA0C-D8AD-F5F3-2AB8-96D675C6149F}"/>
          </ac:picMkLst>
        </pc:picChg>
      </pc:sldChg>
      <pc:sldChg chg="addSp delSp modSp mod modAnim">
        <pc:chgData name="Murray Ververda" userId="c182d5f6d914c7c5" providerId="LiveId" clId="{E4268B77-49B8-41F8-A3EF-F0C27B863CFE}" dt="2024-01-25T20:12:51.537" v="729"/>
        <pc:sldMkLst>
          <pc:docMk/>
          <pc:sldMk cId="1630110777" sldId="285"/>
        </pc:sldMkLst>
        <pc:spChg chg="mod">
          <ac:chgData name="Murray Ververda" userId="c182d5f6d914c7c5" providerId="LiveId" clId="{E4268B77-49B8-41F8-A3EF-F0C27B863CFE}" dt="2024-01-25T20:10:44.127" v="713" actId="20577"/>
          <ac:spMkLst>
            <pc:docMk/>
            <pc:sldMk cId="1630110777" sldId="285"/>
            <ac:spMk id="2" creationId="{36E95775-0565-C579-ECDF-79A492D1B2D9}"/>
          </ac:spMkLst>
        </pc:spChg>
        <pc:spChg chg="mod">
          <ac:chgData name="Murray Ververda" userId="c182d5f6d914c7c5" providerId="LiveId" clId="{E4268B77-49B8-41F8-A3EF-F0C27B863CFE}" dt="2024-01-25T20:12:35.213" v="726" actId="207"/>
          <ac:spMkLst>
            <pc:docMk/>
            <pc:sldMk cId="1630110777" sldId="285"/>
            <ac:spMk id="3" creationId="{963AC8EC-EA0D-97DC-A77D-BF3608F21260}"/>
          </ac:spMkLst>
        </pc:spChg>
        <pc:picChg chg="del">
          <ac:chgData name="Murray Ververda" userId="c182d5f6d914c7c5" providerId="LiveId" clId="{E4268B77-49B8-41F8-A3EF-F0C27B863CFE}" dt="2024-01-25T20:10:22.605" v="691" actId="478"/>
          <ac:picMkLst>
            <pc:docMk/>
            <pc:sldMk cId="1630110777" sldId="285"/>
            <ac:picMk id="4098" creationId="{8BEC1E9D-30AB-6BFA-CD79-E58C643D5E5F}"/>
          </ac:picMkLst>
        </pc:picChg>
        <pc:picChg chg="add mod">
          <ac:chgData name="Murray Ververda" userId="c182d5f6d914c7c5" providerId="LiveId" clId="{E4268B77-49B8-41F8-A3EF-F0C27B863CFE}" dt="2024-01-25T20:12:28.249" v="725" actId="167"/>
          <ac:picMkLst>
            <pc:docMk/>
            <pc:sldMk cId="1630110777" sldId="285"/>
            <ac:picMk id="10242" creationId="{5BF7A65E-F412-0B50-D684-2F988F6B1774}"/>
          </ac:picMkLst>
        </pc:picChg>
      </pc:sldChg>
      <pc:sldChg chg="del">
        <pc:chgData name="Murray Ververda" userId="c182d5f6d914c7c5" providerId="LiveId" clId="{E4268B77-49B8-41F8-A3EF-F0C27B863CFE}" dt="2024-01-25T20:13:37.490" v="732" actId="47"/>
        <pc:sldMkLst>
          <pc:docMk/>
          <pc:sldMk cId="1975490139" sldId="286"/>
        </pc:sldMkLst>
      </pc:sldChg>
      <pc:sldChg chg="del">
        <pc:chgData name="Murray Ververda" userId="c182d5f6d914c7c5" providerId="LiveId" clId="{E4268B77-49B8-41F8-A3EF-F0C27B863CFE}" dt="2024-01-25T20:13:38.979" v="735" actId="47"/>
        <pc:sldMkLst>
          <pc:docMk/>
          <pc:sldMk cId="3280522077" sldId="287"/>
        </pc:sldMkLst>
      </pc:sldChg>
      <pc:sldChg chg="del">
        <pc:chgData name="Murray Ververda" userId="c182d5f6d914c7c5" providerId="LiveId" clId="{E4268B77-49B8-41F8-A3EF-F0C27B863CFE}" dt="2024-01-25T20:13:39.545" v="736" actId="47"/>
        <pc:sldMkLst>
          <pc:docMk/>
          <pc:sldMk cId="1290452173" sldId="288"/>
        </pc:sldMkLst>
      </pc:sldChg>
      <pc:sldChg chg="del">
        <pc:chgData name="Murray Ververda" userId="c182d5f6d914c7c5" providerId="LiveId" clId="{E4268B77-49B8-41F8-A3EF-F0C27B863CFE}" dt="2024-01-25T20:13:40.253" v="737" actId="47"/>
        <pc:sldMkLst>
          <pc:docMk/>
          <pc:sldMk cId="1091205766" sldId="289"/>
        </pc:sldMkLst>
      </pc:sldChg>
      <pc:sldChg chg="addSp modSp new mod setFolMasterAnim modAnim">
        <pc:chgData name="Murray Ververda" userId="c182d5f6d914c7c5" providerId="LiveId" clId="{E4268B77-49B8-41F8-A3EF-F0C27B863CFE}" dt="2024-01-25T19:28:59.035" v="161" actId="207"/>
        <pc:sldMkLst>
          <pc:docMk/>
          <pc:sldMk cId="217199476" sldId="290"/>
        </pc:sldMkLst>
        <pc:spChg chg="mod">
          <ac:chgData name="Murray Ververda" userId="c182d5f6d914c7c5" providerId="LiveId" clId="{E4268B77-49B8-41F8-A3EF-F0C27B863CFE}" dt="2024-01-25T19:26:24.003" v="149" actId="20577"/>
          <ac:spMkLst>
            <pc:docMk/>
            <pc:sldMk cId="217199476" sldId="290"/>
            <ac:spMk id="2" creationId="{8F3444A7-E340-A99E-FA37-A22BD5B30233}"/>
          </ac:spMkLst>
        </pc:spChg>
        <pc:spChg chg="mod">
          <ac:chgData name="Murray Ververda" userId="c182d5f6d914c7c5" providerId="LiveId" clId="{E4268B77-49B8-41F8-A3EF-F0C27B863CFE}" dt="2024-01-25T19:28:59.035" v="161" actId="207"/>
          <ac:spMkLst>
            <pc:docMk/>
            <pc:sldMk cId="217199476" sldId="290"/>
            <ac:spMk id="3" creationId="{4DD59DAA-89DF-0636-D6A5-56A9B03F07D3}"/>
          </ac:spMkLst>
        </pc:spChg>
        <pc:picChg chg="add mod">
          <ac:chgData name="Murray Ververda" userId="c182d5f6d914c7c5" providerId="LiveId" clId="{E4268B77-49B8-41F8-A3EF-F0C27B863CFE}" dt="2024-01-25T19:27:31.298" v="154" actId="167"/>
          <ac:picMkLst>
            <pc:docMk/>
            <pc:sldMk cId="217199476" sldId="290"/>
            <ac:picMk id="2050" creationId="{9A38B3E4-B664-7170-CB08-61FD10E16A55}"/>
          </ac:picMkLst>
        </pc:picChg>
      </pc:sldChg>
      <pc:sldChg chg="addSp modSp new mod setFolMasterAnim modAnim">
        <pc:chgData name="Murray Ververda" userId="c182d5f6d914c7c5" providerId="LiveId" clId="{E4268B77-49B8-41F8-A3EF-F0C27B863CFE}" dt="2024-01-25T19:37:39.252" v="306" actId="114"/>
        <pc:sldMkLst>
          <pc:docMk/>
          <pc:sldMk cId="4243693450" sldId="291"/>
        </pc:sldMkLst>
        <pc:spChg chg="mod">
          <ac:chgData name="Murray Ververda" userId="c182d5f6d914c7c5" providerId="LiveId" clId="{E4268B77-49B8-41F8-A3EF-F0C27B863CFE}" dt="2024-01-25T19:31:22.629" v="270" actId="20577"/>
          <ac:spMkLst>
            <pc:docMk/>
            <pc:sldMk cId="4243693450" sldId="291"/>
            <ac:spMk id="2" creationId="{95C1146A-F865-90A7-6728-33B956E2CF2C}"/>
          </ac:spMkLst>
        </pc:spChg>
        <pc:spChg chg="mod">
          <ac:chgData name="Murray Ververda" userId="c182d5f6d914c7c5" providerId="LiveId" clId="{E4268B77-49B8-41F8-A3EF-F0C27B863CFE}" dt="2024-01-25T19:37:39.252" v="306" actId="114"/>
          <ac:spMkLst>
            <pc:docMk/>
            <pc:sldMk cId="4243693450" sldId="291"/>
            <ac:spMk id="3" creationId="{97618D40-C8A6-F047-F88D-2B5E8778915F}"/>
          </ac:spMkLst>
        </pc:spChg>
        <pc:picChg chg="add mod">
          <ac:chgData name="Murray Ververda" userId="c182d5f6d914c7c5" providerId="LiveId" clId="{E4268B77-49B8-41F8-A3EF-F0C27B863CFE}" dt="2024-01-25T19:35:30.431" v="284" actId="167"/>
          <ac:picMkLst>
            <pc:docMk/>
            <pc:sldMk cId="4243693450" sldId="291"/>
            <ac:picMk id="3074" creationId="{9D16F1AC-D81F-6BF8-C202-30395B6886CB}"/>
          </ac:picMkLst>
        </pc:picChg>
      </pc:sldChg>
      <pc:sldChg chg="modSp add mod modAnim">
        <pc:chgData name="Murray Ververda" userId="c182d5f6d914c7c5" providerId="LiveId" clId="{E4268B77-49B8-41F8-A3EF-F0C27B863CFE}" dt="2024-01-25T20:31:16.473" v="763"/>
        <pc:sldMkLst>
          <pc:docMk/>
          <pc:sldMk cId="3776738980" sldId="292"/>
        </pc:sldMkLst>
        <pc:spChg chg="mod">
          <ac:chgData name="Murray Ververda" userId="c182d5f6d914c7c5" providerId="LiveId" clId="{E4268B77-49B8-41F8-A3EF-F0C27B863CFE}" dt="2024-01-25T19:37:33.047" v="305" actId="114"/>
          <ac:spMkLst>
            <pc:docMk/>
            <pc:sldMk cId="3776738980" sldId="292"/>
            <ac:spMk id="3" creationId="{97618D40-C8A6-F047-F88D-2B5E8778915F}"/>
          </ac:spMkLst>
        </pc:spChg>
      </pc:sldChg>
      <pc:sldChg chg="modSp add mod modAnim">
        <pc:chgData name="Murray Ververda" userId="c182d5f6d914c7c5" providerId="LiveId" clId="{E4268B77-49B8-41F8-A3EF-F0C27B863CFE}" dt="2024-01-25T19:38:43.491" v="313" actId="1076"/>
        <pc:sldMkLst>
          <pc:docMk/>
          <pc:sldMk cId="4016982997" sldId="293"/>
        </pc:sldMkLst>
        <pc:spChg chg="mod">
          <ac:chgData name="Murray Ververda" userId="c182d5f6d914c7c5" providerId="LiveId" clId="{E4268B77-49B8-41F8-A3EF-F0C27B863CFE}" dt="2024-01-25T19:38:43.491" v="313" actId="1076"/>
          <ac:spMkLst>
            <pc:docMk/>
            <pc:sldMk cId="4016982997" sldId="293"/>
            <ac:spMk id="3" creationId="{97618D40-C8A6-F047-F88D-2B5E8778915F}"/>
          </ac:spMkLst>
        </pc:spChg>
      </pc:sldChg>
      <pc:sldChg chg="addSp modSp new mod setFolMasterAnim modAnim">
        <pc:chgData name="Murray Ververda" userId="c182d5f6d914c7c5" providerId="LiveId" clId="{E4268B77-49B8-41F8-A3EF-F0C27B863CFE}" dt="2024-01-25T19:41:09.711" v="341"/>
        <pc:sldMkLst>
          <pc:docMk/>
          <pc:sldMk cId="560085407" sldId="294"/>
        </pc:sldMkLst>
        <pc:spChg chg="mod">
          <ac:chgData name="Murray Ververda" userId="c182d5f6d914c7c5" providerId="LiveId" clId="{E4268B77-49B8-41F8-A3EF-F0C27B863CFE}" dt="2024-01-25T19:39:08.602" v="325" actId="20577"/>
          <ac:spMkLst>
            <pc:docMk/>
            <pc:sldMk cId="560085407" sldId="294"/>
            <ac:spMk id="2" creationId="{9AC43D7E-214E-FF86-AAF5-581CD1948F16}"/>
          </ac:spMkLst>
        </pc:spChg>
        <pc:spChg chg="mod">
          <ac:chgData name="Murray Ververda" userId="c182d5f6d914c7c5" providerId="LiveId" clId="{E4268B77-49B8-41F8-A3EF-F0C27B863CFE}" dt="2024-01-25T19:39:30.525" v="330"/>
          <ac:spMkLst>
            <pc:docMk/>
            <pc:sldMk cId="560085407" sldId="294"/>
            <ac:spMk id="3" creationId="{AB2CE813-2BA1-7BA2-1784-E88345108463}"/>
          </ac:spMkLst>
        </pc:spChg>
        <pc:picChg chg="add mod ord">
          <ac:chgData name="Murray Ververda" userId="c182d5f6d914c7c5" providerId="LiveId" clId="{E4268B77-49B8-41F8-A3EF-F0C27B863CFE}" dt="2024-01-25T19:40:53.992" v="336" actId="167"/>
          <ac:picMkLst>
            <pc:docMk/>
            <pc:sldMk cId="560085407" sldId="294"/>
            <ac:picMk id="5" creationId="{CA481843-F266-435E-FF98-6C37C2F887E8}"/>
          </ac:picMkLst>
        </pc:picChg>
      </pc:sldChg>
      <pc:sldChg chg="addSp modSp new mod setFolMasterAnim modAnim">
        <pc:chgData name="Murray Ververda" userId="c182d5f6d914c7c5" providerId="LiveId" clId="{E4268B77-49B8-41F8-A3EF-F0C27B863CFE}" dt="2024-01-25T19:43:47.079" v="403"/>
        <pc:sldMkLst>
          <pc:docMk/>
          <pc:sldMk cId="95497275" sldId="295"/>
        </pc:sldMkLst>
        <pc:spChg chg="mod">
          <ac:chgData name="Murray Ververda" userId="c182d5f6d914c7c5" providerId="LiveId" clId="{E4268B77-49B8-41F8-A3EF-F0C27B863CFE}" dt="2024-01-25T19:41:53.875" v="384" actId="20577"/>
          <ac:spMkLst>
            <pc:docMk/>
            <pc:sldMk cId="95497275" sldId="295"/>
            <ac:spMk id="2" creationId="{B460FA14-9942-0AFF-A5C1-EFF0EE908A26}"/>
          </ac:spMkLst>
        </pc:spChg>
        <pc:spChg chg="mod">
          <ac:chgData name="Murray Ververda" userId="c182d5f6d914c7c5" providerId="LiveId" clId="{E4268B77-49B8-41F8-A3EF-F0C27B863CFE}" dt="2024-01-25T19:42:46.354" v="392" actId="14100"/>
          <ac:spMkLst>
            <pc:docMk/>
            <pc:sldMk cId="95497275" sldId="295"/>
            <ac:spMk id="3" creationId="{87408151-148E-E214-DF31-C5C8B8781DC4}"/>
          </ac:spMkLst>
        </pc:spChg>
        <pc:picChg chg="add mod ord">
          <ac:chgData name="Murray Ververda" userId="c182d5f6d914c7c5" providerId="LiveId" clId="{E4268B77-49B8-41F8-A3EF-F0C27B863CFE}" dt="2024-01-25T19:43:27.937" v="398" actId="167"/>
          <ac:picMkLst>
            <pc:docMk/>
            <pc:sldMk cId="95497275" sldId="295"/>
            <ac:picMk id="5" creationId="{B6A50347-0BDD-044B-D74F-6E6559954339}"/>
          </ac:picMkLst>
        </pc:picChg>
      </pc:sldChg>
      <pc:sldChg chg="modSp add modAnim">
        <pc:chgData name="Murray Ververda" userId="c182d5f6d914c7c5" providerId="LiveId" clId="{E4268B77-49B8-41F8-A3EF-F0C27B863CFE}" dt="2024-01-25T19:45:34.892" v="427" actId="20577"/>
        <pc:sldMkLst>
          <pc:docMk/>
          <pc:sldMk cId="2196005469" sldId="296"/>
        </pc:sldMkLst>
        <pc:spChg chg="mod">
          <ac:chgData name="Murray Ververda" userId="c182d5f6d914c7c5" providerId="LiveId" clId="{E4268B77-49B8-41F8-A3EF-F0C27B863CFE}" dt="2024-01-25T19:44:17.896" v="409" actId="20577"/>
          <ac:spMkLst>
            <pc:docMk/>
            <pc:sldMk cId="2196005469" sldId="296"/>
            <ac:spMk id="2" creationId="{9AC43D7E-214E-FF86-AAF5-581CD1948F16}"/>
          </ac:spMkLst>
        </pc:spChg>
        <pc:spChg chg="mod">
          <ac:chgData name="Murray Ververda" userId="c182d5f6d914c7c5" providerId="LiveId" clId="{E4268B77-49B8-41F8-A3EF-F0C27B863CFE}" dt="2024-01-25T19:45:34.892" v="427" actId="20577"/>
          <ac:spMkLst>
            <pc:docMk/>
            <pc:sldMk cId="2196005469" sldId="296"/>
            <ac:spMk id="3" creationId="{AB2CE813-2BA1-7BA2-1784-E88345108463}"/>
          </ac:spMkLst>
        </pc:spChg>
      </pc:sldChg>
      <pc:sldChg chg="modSp add mod modAnim">
        <pc:chgData name="Murray Ververda" userId="c182d5f6d914c7c5" providerId="LiveId" clId="{E4268B77-49B8-41F8-A3EF-F0C27B863CFE}" dt="2024-01-25T19:56:37.133" v="489" actId="207"/>
        <pc:sldMkLst>
          <pc:docMk/>
          <pc:sldMk cId="1087999130" sldId="297"/>
        </pc:sldMkLst>
        <pc:spChg chg="mod">
          <ac:chgData name="Murray Ververda" userId="c182d5f6d914c7c5" providerId="LiveId" clId="{E4268B77-49B8-41F8-A3EF-F0C27B863CFE}" dt="2024-01-25T19:56:37.133" v="489" actId="207"/>
          <ac:spMkLst>
            <pc:docMk/>
            <pc:sldMk cId="1087999130" sldId="297"/>
            <ac:spMk id="3" creationId="{AA3CB488-4E99-EEA1-C502-331C40BE0910}"/>
          </ac:spMkLst>
        </pc:spChg>
      </pc:sldChg>
      <pc:sldChg chg="modSp add mod modAnim">
        <pc:chgData name="Murray Ververda" userId="c182d5f6d914c7c5" providerId="LiveId" clId="{E4268B77-49B8-41F8-A3EF-F0C27B863CFE}" dt="2024-01-25T20:09:34.435" v="688" actId="115"/>
        <pc:sldMkLst>
          <pc:docMk/>
          <pc:sldMk cId="64093223" sldId="298"/>
        </pc:sldMkLst>
        <pc:spChg chg="mod">
          <ac:chgData name="Murray Ververda" userId="c182d5f6d914c7c5" providerId="LiveId" clId="{E4268B77-49B8-41F8-A3EF-F0C27B863CFE}" dt="2024-01-25T20:06:19.160" v="669" actId="27636"/>
          <ac:spMkLst>
            <pc:docMk/>
            <pc:sldMk cId="64093223" sldId="298"/>
            <ac:spMk id="2" creationId="{36E95775-0565-C579-ECDF-79A492D1B2D9}"/>
          </ac:spMkLst>
        </pc:spChg>
        <pc:spChg chg="mod">
          <ac:chgData name="Murray Ververda" userId="c182d5f6d914c7c5" providerId="LiveId" clId="{E4268B77-49B8-41F8-A3EF-F0C27B863CFE}" dt="2024-01-25T20:09:34.435" v="688" actId="115"/>
          <ac:spMkLst>
            <pc:docMk/>
            <pc:sldMk cId="64093223" sldId="298"/>
            <ac:spMk id="3" creationId="{963AC8EC-EA0D-97DC-A77D-BF3608F21260}"/>
          </ac:spMkLst>
        </pc:spChg>
      </pc:sldChg>
      <pc:sldChg chg="modSp add mod modAnim">
        <pc:chgData name="Murray Ververda" userId="c182d5f6d914c7c5" providerId="LiveId" clId="{E4268B77-49B8-41F8-A3EF-F0C27B863CFE}" dt="2024-01-25T20:10:09.883" v="690" actId="207"/>
        <pc:sldMkLst>
          <pc:docMk/>
          <pc:sldMk cId="1634717042" sldId="299"/>
        </pc:sldMkLst>
        <pc:spChg chg="mod">
          <ac:chgData name="Murray Ververda" userId="c182d5f6d914c7c5" providerId="LiveId" clId="{E4268B77-49B8-41F8-A3EF-F0C27B863CFE}" dt="2024-01-25T20:10:09.883" v="690" actId="207"/>
          <ac:spMkLst>
            <pc:docMk/>
            <pc:sldMk cId="1634717042" sldId="299"/>
            <ac:spMk id="3" creationId="{963AC8EC-EA0D-97DC-A77D-BF3608F21260}"/>
          </ac:spMkLst>
        </pc:spChg>
      </pc:sldChg>
    </pc:docChg>
  </pc:docChgLst>
  <pc:docChgLst>
    <pc:chgData name="Murray Ververda" userId="c182d5f6d914c7c5" providerId="LiveId" clId="{16215B32-F3AA-445D-807D-0E30E6E99A8A}"/>
    <pc:docChg chg="undo redo custSel addSld delSld modSld sldOrd">
      <pc:chgData name="Murray Ververda" userId="c182d5f6d914c7c5" providerId="LiveId" clId="{16215B32-F3AA-445D-807D-0E30E6E99A8A}" dt="2024-02-01T22:22:17.156" v="657"/>
      <pc:docMkLst>
        <pc:docMk/>
      </pc:docMkLst>
      <pc:sldChg chg="modSp">
        <pc:chgData name="Murray Ververda" userId="c182d5f6d914c7c5" providerId="LiveId" clId="{16215B32-F3AA-445D-807D-0E30E6E99A8A}" dt="2024-02-01T20:42:41.556" v="44" actId="20577"/>
        <pc:sldMkLst>
          <pc:docMk/>
          <pc:sldMk cId="4234361066" sldId="256"/>
        </pc:sldMkLst>
        <pc:spChg chg="mod">
          <ac:chgData name="Murray Ververda" userId="c182d5f6d914c7c5" providerId="LiveId" clId="{16215B32-F3AA-445D-807D-0E30E6E99A8A}" dt="2024-02-01T20:42:41.556" v="44" actId="20577"/>
          <ac:spMkLst>
            <pc:docMk/>
            <pc:sldMk cId="4234361066" sldId="256"/>
            <ac:spMk id="3" creationId="{19F12F2D-72F6-7F3F-3A2F-7817CEDCD060}"/>
          </ac:spMkLst>
        </pc:spChg>
      </pc:sldChg>
      <pc:sldChg chg="addSp delSp modSp mod modAnim">
        <pc:chgData name="Murray Ververda" userId="c182d5f6d914c7c5" providerId="LiveId" clId="{16215B32-F3AA-445D-807D-0E30E6E99A8A}" dt="2024-02-01T21:03:27.172" v="234"/>
        <pc:sldMkLst>
          <pc:docMk/>
          <pc:sldMk cId="4291716534" sldId="257"/>
        </pc:sldMkLst>
        <pc:spChg chg="mod">
          <ac:chgData name="Murray Ververda" userId="c182d5f6d914c7c5" providerId="LiveId" clId="{16215B32-F3AA-445D-807D-0E30E6E99A8A}" dt="2024-02-01T20:58:47.972" v="172" actId="5793"/>
          <ac:spMkLst>
            <pc:docMk/>
            <pc:sldMk cId="4291716534" sldId="257"/>
            <ac:spMk id="2" creationId="{7B2C9CEA-3163-E0A9-F735-A958DCB8593C}"/>
          </ac:spMkLst>
        </pc:spChg>
        <pc:spChg chg="mod">
          <ac:chgData name="Murray Ververda" userId="c182d5f6d914c7c5" providerId="LiveId" clId="{16215B32-F3AA-445D-807D-0E30E6E99A8A}" dt="2024-02-01T21:03:08.137" v="231" actId="207"/>
          <ac:spMkLst>
            <pc:docMk/>
            <pc:sldMk cId="4291716534" sldId="257"/>
            <ac:spMk id="3" creationId="{B44489E6-5ACC-B27D-E8BA-8A489088A4B2}"/>
          </ac:spMkLst>
        </pc:spChg>
        <pc:picChg chg="del">
          <ac:chgData name="Murray Ververda" userId="c182d5f6d914c7c5" providerId="LiveId" clId="{16215B32-F3AA-445D-807D-0E30E6E99A8A}" dt="2024-02-01T20:59:12.564" v="175" actId="478"/>
          <ac:picMkLst>
            <pc:docMk/>
            <pc:sldMk cId="4291716534" sldId="257"/>
            <ac:picMk id="1026" creationId="{06A43FF7-FC76-0FD8-D6A7-3884F2120368}"/>
          </ac:picMkLst>
        </pc:picChg>
        <pc:picChg chg="add mod">
          <ac:chgData name="Murray Ververda" userId="c182d5f6d914c7c5" providerId="LiveId" clId="{16215B32-F3AA-445D-807D-0E30E6E99A8A}" dt="2024-02-01T20:59:53.335" v="183" actId="167"/>
          <ac:picMkLst>
            <pc:docMk/>
            <pc:sldMk cId="4291716534" sldId="257"/>
            <ac:picMk id="2050" creationId="{4E5D869F-2C09-2799-D354-77F8A0C1E252}"/>
          </ac:picMkLst>
        </pc:picChg>
      </pc:sldChg>
      <pc:sldChg chg="modSp add modAnim">
        <pc:chgData name="Murray Ververda" userId="c182d5f6d914c7c5" providerId="LiveId" clId="{16215B32-F3AA-445D-807D-0E30E6E99A8A}" dt="2024-02-01T20:45:25.414" v="98" actId="207"/>
        <pc:sldMkLst>
          <pc:docMk/>
          <pc:sldMk cId="1244995004" sldId="263"/>
        </pc:sldMkLst>
        <pc:spChg chg="mod">
          <ac:chgData name="Murray Ververda" userId="c182d5f6d914c7c5" providerId="LiveId" clId="{16215B32-F3AA-445D-807D-0E30E6E99A8A}" dt="2024-02-01T20:45:25.414" v="98" actId="207"/>
          <ac:spMkLst>
            <pc:docMk/>
            <pc:sldMk cId="1244995004" sldId="263"/>
            <ac:spMk id="3" creationId="{73660990-6D25-A55D-B237-FAC6C2320955}"/>
          </ac:spMkLst>
        </pc:spChg>
      </pc:sldChg>
      <pc:sldChg chg="addSp delSp modSp mod modAnim">
        <pc:chgData name="Murray Ververda" userId="c182d5f6d914c7c5" providerId="LiveId" clId="{16215B32-F3AA-445D-807D-0E30E6E99A8A}" dt="2024-02-01T21:08:40.492" v="264" actId="14100"/>
        <pc:sldMkLst>
          <pc:docMk/>
          <pc:sldMk cId="226633351" sldId="266"/>
        </pc:sldMkLst>
        <pc:spChg chg="mod">
          <ac:chgData name="Murray Ververda" userId="c182d5f6d914c7c5" providerId="LiveId" clId="{16215B32-F3AA-445D-807D-0E30E6E99A8A}" dt="2024-02-01T21:05:33.740" v="248" actId="14100"/>
          <ac:spMkLst>
            <pc:docMk/>
            <pc:sldMk cId="226633351" sldId="266"/>
            <ac:spMk id="2" creationId="{0C856F4D-DE36-70FD-B940-85CCCB6DB8EC}"/>
          </ac:spMkLst>
        </pc:spChg>
        <pc:spChg chg="mod">
          <ac:chgData name="Murray Ververda" userId="c182d5f6d914c7c5" providerId="LiveId" clId="{16215B32-F3AA-445D-807D-0E30E6E99A8A}" dt="2024-02-01T21:08:40.492" v="264" actId="14100"/>
          <ac:spMkLst>
            <pc:docMk/>
            <pc:sldMk cId="226633351" sldId="266"/>
            <ac:spMk id="3" creationId="{E130B6DE-F5E3-4E3B-081D-5BD22527960A}"/>
          </ac:spMkLst>
        </pc:spChg>
        <pc:picChg chg="del">
          <ac:chgData name="Murray Ververda" userId="c182d5f6d914c7c5" providerId="LiveId" clId="{16215B32-F3AA-445D-807D-0E30E6E99A8A}" dt="2024-02-01T21:04:30.435" v="237" actId="478"/>
          <ac:picMkLst>
            <pc:docMk/>
            <pc:sldMk cId="226633351" sldId="266"/>
            <ac:picMk id="1028" creationId="{93B2D11C-7083-9265-D472-BBE23D35D923}"/>
          </ac:picMkLst>
        </pc:picChg>
        <pc:picChg chg="add mod">
          <ac:chgData name="Murray Ververda" userId="c182d5f6d914c7c5" providerId="LiveId" clId="{16215B32-F3AA-445D-807D-0E30E6E99A8A}" dt="2024-02-01T21:08:26.643" v="260" actId="167"/>
          <ac:picMkLst>
            <pc:docMk/>
            <pc:sldMk cId="226633351" sldId="266"/>
            <ac:picMk id="3074" creationId="{C5ACCEAD-1376-85EF-64F7-BEA9A1500A55}"/>
          </ac:picMkLst>
        </pc:picChg>
      </pc:sldChg>
      <pc:sldChg chg="ord">
        <pc:chgData name="Murray Ververda" userId="c182d5f6d914c7c5" providerId="LiveId" clId="{16215B32-F3AA-445D-807D-0E30E6E99A8A}" dt="2024-02-01T21:03:49.015" v="236"/>
        <pc:sldMkLst>
          <pc:docMk/>
          <pc:sldMk cId="4274091017" sldId="267"/>
        </pc:sldMkLst>
      </pc:sldChg>
      <pc:sldChg chg="addSp delSp modSp mod modAnim">
        <pc:chgData name="Murray Ververda" userId="c182d5f6d914c7c5" providerId="LiveId" clId="{16215B32-F3AA-445D-807D-0E30E6E99A8A}" dt="2024-02-01T21:48:40.849" v="582"/>
        <pc:sldMkLst>
          <pc:docMk/>
          <pc:sldMk cId="3320924245" sldId="268"/>
        </pc:sldMkLst>
        <pc:spChg chg="mod">
          <ac:chgData name="Murray Ververda" userId="c182d5f6d914c7c5" providerId="LiveId" clId="{16215B32-F3AA-445D-807D-0E30E6E99A8A}" dt="2024-02-01T21:39:02.211" v="558" actId="20577"/>
          <ac:spMkLst>
            <pc:docMk/>
            <pc:sldMk cId="3320924245" sldId="268"/>
            <ac:spMk id="2" creationId="{6DE6DCF3-AD6A-8B25-FF66-829C1A616888}"/>
          </ac:spMkLst>
        </pc:spChg>
        <pc:spChg chg="mod">
          <ac:chgData name="Murray Ververda" userId="c182d5f6d914c7c5" providerId="LiveId" clId="{16215B32-F3AA-445D-807D-0E30E6E99A8A}" dt="2024-02-01T21:42:56.769" v="567" actId="207"/>
          <ac:spMkLst>
            <pc:docMk/>
            <pc:sldMk cId="3320924245" sldId="268"/>
            <ac:spMk id="3" creationId="{AA3CB488-4E99-EEA1-C502-331C40BE0910}"/>
          </ac:spMkLst>
        </pc:spChg>
        <pc:picChg chg="del">
          <ac:chgData name="Murray Ververda" userId="c182d5f6d914c7c5" providerId="LiveId" clId="{16215B32-F3AA-445D-807D-0E30E6E99A8A}" dt="2024-02-01T21:39:14.940" v="559" actId="478"/>
          <ac:picMkLst>
            <pc:docMk/>
            <pc:sldMk cId="3320924245" sldId="268"/>
            <ac:picMk id="4098" creationId="{98590CF1-F420-BF97-B4A7-31C13F4561AF}"/>
          </ac:picMkLst>
        </pc:picChg>
        <pc:picChg chg="add mod">
          <ac:chgData name="Murray Ververda" userId="c182d5f6d914c7c5" providerId="LiveId" clId="{16215B32-F3AA-445D-807D-0E30E6E99A8A}" dt="2024-02-01T21:41:15.411" v="563" actId="167"/>
          <ac:picMkLst>
            <pc:docMk/>
            <pc:sldMk cId="3320924245" sldId="268"/>
            <ac:picMk id="9218" creationId="{C0204F42-DB67-3D86-A6CB-835FDF62275E}"/>
          </ac:picMkLst>
        </pc:picChg>
      </pc:sldChg>
      <pc:sldChg chg="del">
        <pc:chgData name="Murray Ververda" userId="c182d5f6d914c7c5" providerId="LiveId" clId="{16215B32-F3AA-445D-807D-0E30E6E99A8A}" dt="2024-02-01T21:49:38.747" v="605" actId="47"/>
        <pc:sldMkLst>
          <pc:docMk/>
          <pc:sldMk cId="704451349" sldId="269"/>
        </pc:sldMkLst>
      </pc:sldChg>
      <pc:sldChg chg="modSp mod modAnim">
        <pc:chgData name="Murray Ververda" userId="c182d5f6d914c7c5" providerId="LiveId" clId="{16215B32-F3AA-445D-807D-0E30E6E99A8A}" dt="2024-02-01T21:52:33.814" v="646" actId="14100"/>
        <pc:sldMkLst>
          <pc:docMk/>
          <pc:sldMk cId="4267943304" sldId="277"/>
        </pc:sldMkLst>
        <pc:spChg chg="mod">
          <ac:chgData name="Murray Ververda" userId="c182d5f6d914c7c5" providerId="LiveId" clId="{16215B32-F3AA-445D-807D-0E30E6E99A8A}" dt="2024-02-01T21:52:33.814" v="646" actId="14100"/>
          <ac:spMkLst>
            <pc:docMk/>
            <pc:sldMk cId="4267943304" sldId="277"/>
            <ac:spMk id="3" creationId="{42BE3212-9141-9A29-FA7E-BFBA30668EC5}"/>
          </ac:spMkLst>
        </pc:spChg>
      </pc:sldChg>
      <pc:sldChg chg="del">
        <pc:chgData name="Murray Ververda" userId="c182d5f6d914c7c5" providerId="LiveId" clId="{16215B32-F3AA-445D-807D-0E30E6E99A8A}" dt="2024-02-01T21:49:52.280" v="610" actId="47"/>
        <pc:sldMkLst>
          <pc:docMk/>
          <pc:sldMk cId="909492891" sldId="278"/>
        </pc:sldMkLst>
      </pc:sldChg>
      <pc:sldChg chg="modSp">
        <pc:chgData name="Murray Ververda" userId="c182d5f6d914c7c5" providerId="LiveId" clId="{16215B32-F3AA-445D-807D-0E30E6E99A8A}" dt="2024-02-01T21:53:42.181" v="653" actId="207"/>
        <pc:sldMkLst>
          <pc:docMk/>
          <pc:sldMk cId="503689690" sldId="279"/>
        </pc:sldMkLst>
        <pc:spChg chg="mod">
          <ac:chgData name="Murray Ververda" userId="c182d5f6d914c7c5" providerId="LiveId" clId="{16215B32-F3AA-445D-807D-0E30E6E99A8A}" dt="2024-02-01T21:53:42.181" v="653" actId="207"/>
          <ac:spMkLst>
            <pc:docMk/>
            <pc:sldMk cId="503689690" sldId="279"/>
            <ac:spMk id="3" creationId="{49CFDFDB-C3B3-061D-D625-C6EB735D1836}"/>
          </ac:spMkLst>
        </pc:spChg>
      </pc:sldChg>
      <pc:sldChg chg="modTransition">
        <pc:chgData name="Murray Ververda" userId="c182d5f6d914c7c5" providerId="LiveId" clId="{16215B32-F3AA-445D-807D-0E30E6E99A8A}" dt="2024-01-31T19:41:11.788" v="0"/>
        <pc:sldMkLst>
          <pc:docMk/>
          <pc:sldMk cId="1328310715" sldId="280"/>
        </pc:sldMkLst>
      </pc:sldChg>
      <pc:sldChg chg="del">
        <pc:chgData name="Murray Ververda" userId="c182d5f6d914c7c5" providerId="LiveId" clId="{16215B32-F3AA-445D-807D-0E30E6E99A8A}" dt="2024-02-01T21:49:39.976" v="606" actId="47"/>
        <pc:sldMkLst>
          <pc:docMk/>
          <pc:sldMk cId="3838338829" sldId="284"/>
        </pc:sldMkLst>
      </pc:sldChg>
      <pc:sldChg chg="del">
        <pc:chgData name="Murray Ververda" userId="c182d5f6d914c7c5" providerId="LiveId" clId="{16215B32-F3AA-445D-807D-0E30E6E99A8A}" dt="2024-02-01T21:49:43.422" v="609" actId="47"/>
        <pc:sldMkLst>
          <pc:docMk/>
          <pc:sldMk cId="1630110777" sldId="285"/>
        </pc:sldMkLst>
      </pc:sldChg>
      <pc:sldChg chg="modSp ord">
        <pc:chgData name="Murray Ververda" userId="c182d5f6d914c7c5" providerId="LiveId" clId="{16215B32-F3AA-445D-807D-0E30E6E99A8A}" dt="2024-02-01T20:44:42.312" v="95" actId="115"/>
        <pc:sldMkLst>
          <pc:docMk/>
          <pc:sldMk cId="217199476" sldId="290"/>
        </pc:sldMkLst>
        <pc:spChg chg="mod">
          <ac:chgData name="Murray Ververda" userId="c182d5f6d914c7c5" providerId="LiveId" clId="{16215B32-F3AA-445D-807D-0E30E6E99A8A}" dt="2024-02-01T20:44:42.312" v="95" actId="115"/>
          <ac:spMkLst>
            <pc:docMk/>
            <pc:sldMk cId="217199476" sldId="290"/>
            <ac:spMk id="3" creationId="{4DD59DAA-89DF-0636-D6A5-56A9B03F07D3}"/>
          </ac:spMkLst>
        </pc:spChg>
      </pc:sldChg>
      <pc:sldChg chg="addSp delSp modSp mod modAnim">
        <pc:chgData name="Murray Ververda" userId="c182d5f6d914c7c5" providerId="LiveId" clId="{16215B32-F3AA-445D-807D-0E30E6E99A8A}" dt="2024-02-01T21:13:22.565" v="320"/>
        <pc:sldMkLst>
          <pc:docMk/>
          <pc:sldMk cId="4243693450" sldId="291"/>
        </pc:sldMkLst>
        <pc:spChg chg="mod">
          <ac:chgData name="Murray Ververda" userId="c182d5f6d914c7c5" providerId="LiveId" clId="{16215B32-F3AA-445D-807D-0E30E6E99A8A}" dt="2024-02-01T21:11:36.612" v="307" actId="20577"/>
          <ac:spMkLst>
            <pc:docMk/>
            <pc:sldMk cId="4243693450" sldId="291"/>
            <ac:spMk id="2" creationId="{95C1146A-F865-90A7-6728-33B956E2CF2C}"/>
          </ac:spMkLst>
        </pc:spChg>
        <pc:spChg chg="mod">
          <ac:chgData name="Murray Ververda" userId="c182d5f6d914c7c5" providerId="LiveId" clId="{16215B32-F3AA-445D-807D-0E30E6E99A8A}" dt="2024-02-01T21:13:11.325" v="319" actId="1076"/>
          <ac:spMkLst>
            <pc:docMk/>
            <pc:sldMk cId="4243693450" sldId="291"/>
            <ac:spMk id="3" creationId="{97618D40-C8A6-F047-F88D-2B5E8778915F}"/>
          </ac:spMkLst>
        </pc:spChg>
        <pc:picChg chg="add mod">
          <ac:chgData name="Murray Ververda" userId="c182d5f6d914c7c5" providerId="LiveId" clId="{16215B32-F3AA-445D-807D-0E30E6E99A8A}" dt="2024-02-01T21:13:06.315" v="318" actId="167"/>
          <ac:picMkLst>
            <pc:docMk/>
            <pc:sldMk cId="4243693450" sldId="291"/>
            <ac:picMk id="4" creationId="{7A8B0C29-4B60-9E98-8AF3-E8D11FF8AA74}"/>
          </ac:picMkLst>
        </pc:picChg>
        <pc:picChg chg="del">
          <ac:chgData name="Murray Ververda" userId="c182d5f6d914c7c5" providerId="LiveId" clId="{16215B32-F3AA-445D-807D-0E30E6E99A8A}" dt="2024-02-01T21:11:14.450" v="265" actId="478"/>
          <ac:picMkLst>
            <pc:docMk/>
            <pc:sldMk cId="4243693450" sldId="291"/>
            <ac:picMk id="3074" creationId="{9D16F1AC-D81F-6BF8-C202-30395B6886CB}"/>
          </ac:picMkLst>
        </pc:picChg>
      </pc:sldChg>
      <pc:sldChg chg="addSp delSp modSp mod modAnim">
        <pc:chgData name="Murray Ververda" userId="c182d5f6d914c7c5" providerId="LiveId" clId="{16215B32-F3AA-445D-807D-0E30E6E99A8A}" dt="2024-02-01T21:17:32.073" v="361" actId="114"/>
        <pc:sldMkLst>
          <pc:docMk/>
          <pc:sldMk cId="3776738980" sldId="292"/>
        </pc:sldMkLst>
        <pc:spChg chg="mod">
          <ac:chgData name="Murray Ververda" userId="c182d5f6d914c7c5" providerId="LiveId" clId="{16215B32-F3AA-445D-807D-0E30E6E99A8A}" dt="2024-02-01T21:14:03.957" v="345" actId="14100"/>
          <ac:spMkLst>
            <pc:docMk/>
            <pc:sldMk cId="3776738980" sldId="292"/>
            <ac:spMk id="2" creationId="{95C1146A-F865-90A7-6728-33B956E2CF2C}"/>
          </ac:spMkLst>
        </pc:spChg>
        <pc:spChg chg="mod">
          <ac:chgData name="Murray Ververda" userId="c182d5f6d914c7c5" providerId="LiveId" clId="{16215B32-F3AA-445D-807D-0E30E6E99A8A}" dt="2024-02-01T21:17:32.073" v="361" actId="114"/>
          <ac:spMkLst>
            <pc:docMk/>
            <pc:sldMk cId="3776738980" sldId="292"/>
            <ac:spMk id="3" creationId="{97618D40-C8A6-F047-F88D-2B5E8778915F}"/>
          </ac:spMkLst>
        </pc:spChg>
        <pc:picChg chg="del">
          <ac:chgData name="Murray Ververda" userId="c182d5f6d914c7c5" providerId="LiveId" clId="{16215B32-F3AA-445D-807D-0E30E6E99A8A}" dt="2024-02-01T21:14:06.639" v="346" actId="478"/>
          <ac:picMkLst>
            <pc:docMk/>
            <pc:sldMk cId="3776738980" sldId="292"/>
            <ac:picMk id="3074" creationId="{9D16F1AC-D81F-6BF8-C202-30395B6886CB}"/>
          </ac:picMkLst>
        </pc:picChg>
        <pc:picChg chg="add mod">
          <ac:chgData name="Murray Ververda" userId="c182d5f6d914c7c5" providerId="LiveId" clId="{16215B32-F3AA-445D-807D-0E30E6E99A8A}" dt="2024-02-01T21:16:14.320" v="350" actId="167"/>
          <ac:picMkLst>
            <pc:docMk/>
            <pc:sldMk cId="3776738980" sldId="292"/>
            <ac:picMk id="4098" creationId="{438D2609-75EC-1BA6-CA14-7C7601F81287}"/>
          </ac:picMkLst>
        </pc:picChg>
      </pc:sldChg>
      <pc:sldChg chg="addSp delSp modSp mod modAnim">
        <pc:chgData name="Murray Ververda" userId="c182d5f6d914c7c5" providerId="LiveId" clId="{16215B32-F3AA-445D-807D-0E30E6E99A8A}" dt="2024-02-01T21:21:38.883" v="398" actId="207"/>
        <pc:sldMkLst>
          <pc:docMk/>
          <pc:sldMk cId="4016982997" sldId="293"/>
        </pc:sldMkLst>
        <pc:spChg chg="mod">
          <ac:chgData name="Murray Ververda" userId="c182d5f6d914c7c5" providerId="LiveId" clId="{16215B32-F3AA-445D-807D-0E30E6E99A8A}" dt="2024-02-01T21:19:01.581" v="377" actId="14100"/>
          <ac:spMkLst>
            <pc:docMk/>
            <pc:sldMk cId="4016982997" sldId="293"/>
            <ac:spMk id="2" creationId="{95C1146A-F865-90A7-6728-33B956E2CF2C}"/>
          </ac:spMkLst>
        </pc:spChg>
        <pc:spChg chg="mod">
          <ac:chgData name="Murray Ververda" userId="c182d5f6d914c7c5" providerId="LiveId" clId="{16215B32-F3AA-445D-807D-0E30E6E99A8A}" dt="2024-02-01T21:21:38.883" v="398" actId="207"/>
          <ac:spMkLst>
            <pc:docMk/>
            <pc:sldMk cId="4016982997" sldId="293"/>
            <ac:spMk id="3" creationId="{97618D40-C8A6-F047-F88D-2B5E8778915F}"/>
          </ac:spMkLst>
        </pc:spChg>
        <pc:picChg chg="del">
          <ac:chgData name="Murray Ververda" userId="c182d5f6d914c7c5" providerId="LiveId" clId="{16215B32-F3AA-445D-807D-0E30E6E99A8A}" dt="2024-02-01T21:18:48.227" v="376" actId="478"/>
          <ac:picMkLst>
            <pc:docMk/>
            <pc:sldMk cId="4016982997" sldId="293"/>
            <ac:picMk id="3074" creationId="{9D16F1AC-D81F-6BF8-C202-30395B6886CB}"/>
          </ac:picMkLst>
        </pc:picChg>
        <pc:picChg chg="add mod">
          <ac:chgData name="Murray Ververda" userId="c182d5f6d914c7c5" providerId="LiveId" clId="{16215B32-F3AA-445D-807D-0E30E6E99A8A}" dt="2024-02-01T21:20:05.412" v="388" actId="167"/>
          <ac:picMkLst>
            <pc:docMk/>
            <pc:sldMk cId="4016982997" sldId="293"/>
            <ac:picMk id="5122" creationId="{116AA693-987A-4C22-CE8A-EA1080633064}"/>
          </ac:picMkLst>
        </pc:picChg>
      </pc:sldChg>
      <pc:sldChg chg="addSp delSp modSp mod delAnim modAnim">
        <pc:chgData name="Murray Ververda" userId="c182d5f6d914c7c5" providerId="LiveId" clId="{16215B32-F3AA-445D-807D-0E30E6E99A8A}" dt="2024-02-01T21:24:50.683" v="432"/>
        <pc:sldMkLst>
          <pc:docMk/>
          <pc:sldMk cId="560085407" sldId="294"/>
        </pc:sldMkLst>
        <pc:spChg chg="mod">
          <ac:chgData name="Murray Ververda" userId="c182d5f6d914c7c5" providerId="LiveId" clId="{16215B32-F3AA-445D-807D-0E30E6E99A8A}" dt="2024-02-01T21:22:21.887" v="417" actId="20577"/>
          <ac:spMkLst>
            <pc:docMk/>
            <pc:sldMk cId="560085407" sldId="294"/>
            <ac:spMk id="2" creationId="{9AC43D7E-214E-FF86-AAF5-581CD1948F16}"/>
          </ac:spMkLst>
        </pc:spChg>
        <pc:spChg chg="mod">
          <ac:chgData name="Murray Ververda" userId="c182d5f6d914c7c5" providerId="LiveId" clId="{16215B32-F3AA-445D-807D-0E30E6E99A8A}" dt="2024-02-01T21:24:34.853" v="429" actId="115"/>
          <ac:spMkLst>
            <pc:docMk/>
            <pc:sldMk cId="560085407" sldId="294"/>
            <ac:spMk id="3" creationId="{AB2CE813-2BA1-7BA2-1784-E88345108463}"/>
          </ac:spMkLst>
        </pc:spChg>
        <pc:spChg chg="add">
          <ac:chgData name="Murray Ververda" userId="c182d5f6d914c7c5" providerId="LiveId" clId="{16215B32-F3AA-445D-807D-0E30E6E99A8A}" dt="2024-02-01T21:23:45.294" v="421"/>
          <ac:spMkLst>
            <pc:docMk/>
            <pc:sldMk cId="560085407" sldId="294"/>
            <ac:spMk id="4" creationId="{6CE0E8DF-EEC9-6B67-6535-04B530A04C92}"/>
          </ac:spMkLst>
        </pc:spChg>
        <pc:picChg chg="del">
          <ac:chgData name="Murray Ververda" userId="c182d5f6d914c7c5" providerId="LiveId" clId="{16215B32-F3AA-445D-807D-0E30E6E99A8A}" dt="2024-02-01T21:22:52.655" v="420" actId="478"/>
          <ac:picMkLst>
            <pc:docMk/>
            <pc:sldMk cId="560085407" sldId="294"/>
            <ac:picMk id="5" creationId="{CA481843-F266-435E-FF98-6C37C2F887E8}"/>
          </ac:picMkLst>
        </pc:picChg>
        <pc:picChg chg="add mod ord">
          <ac:chgData name="Murray Ververda" userId="c182d5f6d914c7c5" providerId="LiveId" clId="{16215B32-F3AA-445D-807D-0E30E6E99A8A}" dt="2024-02-01T21:23:59.022" v="426" actId="167"/>
          <ac:picMkLst>
            <pc:docMk/>
            <pc:sldMk cId="560085407" sldId="294"/>
            <ac:picMk id="6" creationId="{12EBB9B0-B2FA-BFD6-F6BA-50E7727FAD20}"/>
          </ac:picMkLst>
        </pc:picChg>
      </pc:sldChg>
      <pc:sldChg chg="addSp delSp modSp mod delAnim modAnim">
        <pc:chgData name="Murray Ververda" userId="c182d5f6d914c7c5" providerId="LiveId" clId="{16215B32-F3AA-445D-807D-0E30E6E99A8A}" dt="2024-02-01T22:22:17.156" v="657"/>
        <pc:sldMkLst>
          <pc:docMk/>
          <pc:sldMk cId="95497275" sldId="295"/>
        </pc:sldMkLst>
        <pc:spChg chg="mod">
          <ac:chgData name="Murray Ververda" userId="c182d5f6d914c7c5" providerId="LiveId" clId="{16215B32-F3AA-445D-807D-0E30E6E99A8A}" dt="2024-02-01T21:25:54.653" v="444" actId="1076"/>
          <ac:spMkLst>
            <pc:docMk/>
            <pc:sldMk cId="95497275" sldId="295"/>
            <ac:spMk id="2" creationId="{B460FA14-9942-0AFF-A5C1-EFF0EE908A26}"/>
          </ac:spMkLst>
        </pc:spChg>
        <pc:spChg chg="mod">
          <ac:chgData name="Murray Ververda" userId="c182d5f6d914c7c5" providerId="LiveId" clId="{16215B32-F3AA-445D-807D-0E30E6E99A8A}" dt="2024-02-01T21:27:55.742" v="456" actId="115"/>
          <ac:spMkLst>
            <pc:docMk/>
            <pc:sldMk cId="95497275" sldId="295"/>
            <ac:spMk id="3" creationId="{87408151-148E-E214-DF31-C5C8B8781DC4}"/>
          </ac:spMkLst>
        </pc:spChg>
        <pc:picChg chg="del">
          <ac:chgData name="Murray Ververda" userId="c182d5f6d914c7c5" providerId="LiveId" clId="{16215B32-F3AA-445D-807D-0E30E6E99A8A}" dt="2024-02-01T21:26:01.122" v="447" actId="478"/>
          <ac:picMkLst>
            <pc:docMk/>
            <pc:sldMk cId="95497275" sldId="295"/>
            <ac:picMk id="5" creationId="{B6A50347-0BDD-044B-D74F-6E6559954339}"/>
          </ac:picMkLst>
        </pc:picChg>
        <pc:picChg chg="add mod">
          <ac:chgData name="Murray Ververda" userId="c182d5f6d914c7c5" providerId="LiveId" clId="{16215B32-F3AA-445D-807D-0E30E6E99A8A}" dt="2024-02-01T21:26:53.834" v="451" actId="167"/>
          <ac:picMkLst>
            <pc:docMk/>
            <pc:sldMk cId="95497275" sldId="295"/>
            <ac:picMk id="7170" creationId="{B35F4135-D943-D319-BB07-C4A0D6E6556A}"/>
          </ac:picMkLst>
        </pc:picChg>
      </pc:sldChg>
      <pc:sldChg chg="addSp delSp modSp mod delAnim modAnim">
        <pc:chgData name="Murray Ververda" userId="c182d5f6d914c7c5" providerId="LiveId" clId="{16215B32-F3AA-445D-807D-0E30E6E99A8A}" dt="2024-02-01T21:37:39.564" v="517" actId="207"/>
        <pc:sldMkLst>
          <pc:docMk/>
          <pc:sldMk cId="2196005469" sldId="296"/>
        </pc:sldMkLst>
        <pc:spChg chg="mod">
          <ac:chgData name="Murray Ververda" userId="c182d5f6d914c7c5" providerId="LiveId" clId="{16215B32-F3AA-445D-807D-0E30E6E99A8A}" dt="2024-02-01T21:36:54.159" v="511" actId="20577"/>
          <ac:spMkLst>
            <pc:docMk/>
            <pc:sldMk cId="2196005469" sldId="296"/>
            <ac:spMk id="2" creationId="{9AC43D7E-214E-FF86-AAF5-581CD1948F16}"/>
          </ac:spMkLst>
        </pc:spChg>
        <pc:spChg chg="mod">
          <ac:chgData name="Murray Ververda" userId="c182d5f6d914c7c5" providerId="LiveId" clId="{16215B32-F3AA-445D-807D-0E30E6E99A8A}" dt="2024-02-01T21:37:39.564" v="517" actId="207"/>
          <ac:spMkLst>
            <pc:docMk/>
            <pc:sldMk cId="2196005469" sldId="296"/>
            <ac:spMk id="3" creationId="{AB2CE813-2BA1-7BA2-1784-E88345108463}"/>
          </ac:spMkLst>
        </pc:spChg>
        <pc:picChg chg="del">
          <ac:chgData name="Murray Ververda" userId="c182d5f6d914c7c5" providerId="LiveId" clId="{16215B32-F3AA-445D-807D-0E30E6E99A8A}" dt="2024-02-01T21:32:59.610" v="460" actId="478"/>
          <ac:picMkLst>
            <pc:docMk/>
            <pc:sldMk cId="2196005469" sldId="296"/>
            <ac:picMk id="5" creationId="{CA481843-F266-435E-FF98-6C37C2F887E8}"/>
          </ac:picMkLst>
        </pc:picChg>
        <pc:picChg chg="add mod">
          <ac:chgData name="Murray Ververda" userId="c182d5f6d914c7c5" providerId="LiveId" clId="{16215B32-F3AA-445D-807D-0E30E6E99A8A}" dt="2024-02-01T21:36:04.476" v="464" actId="14100"/>
          <ac:picMkLst>
            <pc:docMk/>
            <pc:sldMk cId="2196005469" sldId="296"/>
            <ac:picMk id="8194" creationId="{10E99590-CD2A-79E2-B88E-3621F26C9625}"/>
          </ac:picMkLst>
        </pc:picChg>
      </pc:sldChg>
      <pc:sldChg chg="del">
        <pc:chgData name="Murray Ververda" userId="c182d5f6d914c7c5" providerId="LiveId" clId="{16215B32-F3AA-445D-807D-0E30E6E99A8A}" dt="2024-02-01T21:49:37.115" v="604" actId="47"/>
        <pc:sldMkLst>
          <pc:docMk/>
          <pc:sldMk cId="1087999130" sldId="297"/>
        </pc:sldMkLst>
      </pc:sldChg>
      <pc:sldChg chg="del">
        <pc:chgData name="Murray Ververda" userId="c182d5f6d914c7c5" providerId="LiveId" clId="{16215B32-F3AA-445D-807D-0E30E6E99A8A}" dt="2024-02-01T21:49:40.915" v="607" actId="47"/>
        <pc:sldMkLst>
          <pc:docMk/>
          <pc:sldMk cId="64093223" sldId="298"/>
        </pc:sldMkLst>
      </pc:sldChg>
      <pc:sldChg chg="del">
        <pc:chgData name="Murray Ververda" userId="c182d5f6d914c7c5" providerId="LiveId" clId="{16215B32-F3AA-445D-807D-0E30E6E99A8A}" dt="2024-02-01T21:49:42.080" v="608" actId="47"/>
        <pc:sldMkLst>
          <pc:docMk/>
          <pc:sldMk cId="1634717042" sldId="299"/>
        </pc:sldMkLst>
      </pc:sldChg>
      <pc:sldChg chg="modSp new mod ord setFolMasterAnim modAnim">
        <pc:chgData name="Murray Ververda" userId="c182d5f6d914c7c5" providerId="LiveId" clId="{16215B32-F3AA-445D-807D-0E30E6E99A8A}" dt="2024-02-01T20:44:04.595" v="92"/>
        <pc:sldMkLst>
          <pc:docMk/>
          <pc:sldMk cId="2196894566" sldId="300"/>
        </pc:sldMkLst>
        <pc:spChg chg="mod">
          <ac:chgData name="Murray Ververda" userId="c182d5f6d914c7c5" providerId="LiveId" clId="{16215B32-F3AA-445D-807D-0E30E6E99A8A}" dt="2024-02-01T20:43:32.118" v="71" actId="20577"/>
          <ac:spMkLst>
            <pc:docMk/>
            <pc:sldMk cId="2196894566" sldId="300"/>
            <ac:spMk id="2" creationId="{3BE38436-696A-EEDF-159E-1BB433CB0404}"/>
          </ac:spMkLst>
        </pc:spChg>
        <pc:spChg chg="mod">
          <ac:chgData name="Murray Ververda" userId="c182d5f6d914c7c5" providerId="LiveId" clId="{16215B32-F3AA-445D-807D-0E30E6E99A8A}" dt="2024-02-01T20:43:51.239" v="90" actId="14100"/>
          <ac:spMkLst>
            <pc:docMk/>
            <pc:sldMk cId="2196894566" sldId="300"/>
            <ac:spMk id="3" creationId="{C1900D93-A710-7BBF-59C7-DB57441A1C43}"/>
          </ac:spMkLst>
        </pc:spChg>
      </pc:sldChg>
      <pc:sldChg chg="addSp modSp new mod setFolMasterAnim modAnim">
        <pc:chgData name="Murray Ververda" userId="c182d5f6d914c7c5" providerId="LiveId" clId="{16215B32-F3AA-445D-807D-0E30E6E99A8A}" dt="2024-02-01T20:51:59.298" v="154"/>
        <pc:sldMkLst>
          <pc:docMk/>
          <pc:sldMk cId="3491978717" sldId="301"/>
        </pc:sldMkLst>
        <pc:spChg chg="mod">
          <ac:chgData name="Murray Ververda" userId="c182d5f6d914c7c5" providerId="LiveId" clId="{16215B32-F3AA-445D-807D-0E30E6E99A8A}" dt="2024-02-01T20:46:37.412" v="139" actId="20577"/>
          <ac:spMkLst>
            <pc:docMk/>
            <pc:sldMk cId="3491978717" sldId="301"/>
            <ac:spMk id="2" creationId="{2247ED8C-CA47-0AEF-3B26-9921DEC9AACC}"/>
          </ac:spMkLst>
        </pc:spChg>
        <pc:spChg chg="mod">
          <ac:chgData name="Murray Ververda" userId="c182d5f6d914c7c5" providerId="LiveId" clId="{16215B32-F3AA-445D-807D-0E30E6E99A8A}" dt="2024-02-01T20:51:31.076" v="149" actId="207"/>
          <ac:spMkLst>
            <pc:docMk/>
            <pc:sldMk cId="3491978717" sldId="301"/>
            <ac:spMk id="3" creationId="{D0644386-4BC2-8381-149F-D2A4A650F41B}"/>
          </ac:spMkLst>
        </pc:spChg>
        <pc:picChg chg="add mod">
          <ac:chgData name="Murray Ververda" userId="c182d5f6d914c7c5" providerId="LiveId" clId="{16215B32-F3AA-445D-807D-0E30E6E99A8A}" dt="2024-02-01T20:50:50.267" v="145" actId="167"/>
          <ac:picMkLst>
            <pc:docMk/>
            <pc:sldMk cId="3491978717" sldId="301"/>
            <ac:picMk id="1026" creationId="{9DB6D24A-DDA2-A691-FA11-DEF5B4791204}"/>
          </ac:picMkLst>
        </pc:picChg>
      </pc:sldChg>
      <pc:sldChg chg="modSp add mod modAnim">
        <pc:chgData name="Murray Ververda" userId="c182d5f6d914c7c5" providerId="LiveId" clId="{16215B32-F3AA-445D-807D-0E30E6E99A8A}" dt="2024-02-01T21:49:12.279" v="603" actId="20577"/>
        <pc:sldMkLst>
          <pc:docMk/>
          <pc:sldMk cId="1059704344" sldId="302"/>
        </pc:sldMkLst>
        <pc:spChg chg="mod">
          <ac:chgData name="Murray Ververda" userId="c182d5f6d914c7c5" providerId="LiveId" clId="{16215B32-F3AA-445D-807D-0E30E6E99A8A}" dt="2024-02-01T21:48:03.644" v="576" actId="1076"/>
          <ac:spMkLst>
            <pc:docMk/>
            <pc:sldMk cId="1059704344" sldId="302"/>
            <ac:spMk id="2" creationId="{6DE6DCF3-AD6A-8B25-FF66-829C1A616888}"/>
          </ac:spMkLst>
        </pc:spChg>
        <pc:spChg chg="mod">
          <ac:chgData name="Murray Ververda" userId="c182d5f6d914c7c5" providerId="LiveId" clId="{16215B32-F3AA-445D-807D-0E30E6E99A8A}" dt="2024-02-01T21:49:12.279" v="603" actId="20577"/>
          <ac:spMkLst>
            <pc:docMk/>
            <pc:sldMk cId="1059704344" sldId="302"/>
            <ac:spMk id="3" creationId="{AA3CB488-4E99-EEA1-C502-331C40BE0910}"/>
          </ac:spMkLst>
        </pc:spChg>
      </pc:sldChg>
      <pc:sldChg chg="modSp add mod modAnim">
        <pc:chgData name="Murray Ververda" userId="c182d5f6d914c7c5" providerId="LiveId" clId="{16215B32-F3AA-445D-807D-0E30E6E99A8A}" dt="2024-02-01T21:53:12.329" v="651" actId="207"/>
        <pc:sldMkLst>
          <pc:docMk/>
          <pc:sldMk cId="1173988008" sldId="303"/>
        </pc:sldMkLst>
        <pc:spChg chg="mod">
          <ac:chgData name="Murray Ververda" userId="c182d5f6d914c7c5" providerId="LiveId" clId="{16215B32-F3AA-445D-807D-0E30E6E99A8A}" dt="2024-02-01T21:53:12.329" v="651" actId="207"/>
          <ac:spMkLst>
            <pc:docMk/>
            <pc:sldMk cId="1173988008" sldId="303"/>
            <ac:spMk id="3" creationId="{42BE3212-9141-9A29-FA7E-BFBA30668E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Rectangle 8"/>
          <p:cNvSpPr/>
          <p:nvPr/>
        </p:nvSpPr>
        <p:spPr>
          <a:xfrm>
            <a:off x="345441" y="2452168"/>
            <a:ext cx="7147931"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572652" y="2453862"/>
            <a:ext cx="1190348" cy="20497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712714" y="2613882"/>
            <a:ext cx="910224" cy="1729740"/>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45484" y="2546352"/>
            <a:ext cx="6947845"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12"/>
          </p:nvPr>
        </p:nvSpPr>
        <p:spPr>
          <a:xfrm>
            <a:off x="7786826" y="3854390"/>
            <a:ext cx="762000" cy="381000"/>
          </a:xfrm>
          <a:prstGeom prst="rect">
            <a:avLst/>
          </a:prstGeom>
        </p:spPr>
        <p:txBody>
          <a:bodyPr/>
          <a:lstStyle>
            <a:lvl1pPr algn="ctr">
              <a:defRPr sz="2100">
                <a:solidFill>
                  <a:schemeClr val="accent1">
                    <a:lumMod val="50000"/>
                  </a:schemeClr>
                </a:solidFill>
              </a:defRPr>
            </a:lvl1pPr>
          </a:lstStyle>
          <a:p>
            <a:fld id="{8CC36E5D-AEAB-46A3-AFEB-986009A3CED3}" type="slidenum">
              <a:rPr lang="en-CA" smtClean="0"/>
              <a:t>‹#›</a:t>
            </a:fld>
            <a:endParaRPr lang="en-CA"/>
          </a:p>
        </p:txBody>
      </p:sp>
      <p:sp>
        <p:nvSpPr>
          <p:cNvPr id="11" name="Rectangle 10"/>
          <p:cNvSpPr/>
          <p:nvPr/>
        </p:nvSpPr>
        <p:spPr>
          <a:xfrm>
            <a:off x="541822" y="3799398"/>
            <a:ext cx="6755166"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38972" y="2616200"/>
            <a:ext cx="6760868"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642805" y="3873500"/>
            <a:ext cx="6553200" cy="381000"/>
          </a:xfrm>
        </p:spPr>
        <p:txBody>
          <a:bodyPr>
            <a:normAutofit/>
          </a:bodyPr>
          <a:lstStyle>
            <a:lvl1pPr marL="0" indent="0" algn="ctr">
              <a:buNone/>
              <a:defRPr sz="1350" cap="all" spc="225" baseline="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2689195"/>
            <a:ext cx="6629400" cy="1016001"/>
          </a:xfrm>
        </p:spPr>
        <p:txBody>
          <a:bodyPr anchor="b" anchorCtr="0">
            <a:noAutofit/>
          </a:bodyPr>
          <a:lstStyle>
            <a:lvl1pPr>
              <a:defRPr sz="3000">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5527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80000"/>
            </a:schemeClr>
          </a:solidFill>
        </p:spPr>
        <p:txBody>
          <a:bodyPr>
            <a:normAutofit/>
          </a:bodyPr>
          <a:lstStyle>
            <a:lvl1pPr>
              <a:defRPr sz="3200" b="1" cap="none" baseline="0">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47514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8" name="Rounded Rectangle 7"/>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13" name="Rectangle 12"/>
          <p:cNvSpPr/>
          <p:nvPr/>
        </p:nvSpPr>
        <p:spPr>
          <a:xfrm>
            <a:off x="451977" y="2455333"/>
            <a:ext cx="8265160"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567657" y="2540000"/>
            <a:ext cx="8033800"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2" name="Title 1"/>
          <p:cNvSpPr>
            <a:spLocks noGrp="1"/>
          </p:cNvSpPr>
          <p:nvPr>
            <p:ph type="title"/>
          </p:nvPr>
        </p:nvSpPr>
        <p:spPr>
          <a:xfrm>
            <a:off x="736456" y="2667000"/>
            <a:ext cx="7696200" cy="1079501"/>
          </a:xfrm>
        </p:spPr>
        <p:txBody>
          <a:bodyPr anchor="b" anchorCtr="0">
            <a:noAutofit/>
          </a:bodyPr>
          <a:lstStyle>
            <a:lvl1pPr algn="ctr" defTabSz="685800" rtl="0" eaLnBrk="1" latinLnBrk="0" hangingPunct="1">
              <a:spcBef>
                <a:spcPct val="0"/>
              </a:spcBef>
              <a:buNone/>
              <a:defRPr lang="en-US" sz="3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3784601"/>
            <a:ext cx="7818120"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736456" y="3839593"/>
            <a:ext cx="7696200" cy="436486"/>
          </a:xfrm>
        </p:spPr>
        <p:txBody>
          <a:bodyPr anchor="ctr">
            <a:normAutofit/>
          </a:bodyPr>
          <a:lstStyle>
            <a:lvl1pPr marL="0" indent="0" algn="ctr">
              <a:buNone/>
              <a:defRPr sz="1500" cap="all" spc="188" baseline="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4" name="Rectangle 13"/>
          <p:cNvSpPr/>
          <p:nvPr/>
        </p:nvSpPr>
        <p:spPr>
          <a:xfrm>
            <a:off x="675758" y="2603500"/>
            <a:ext cx="7817599"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50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p>
            <a:r>
              <a:rPr lang="en-US"/>
              <a:t>Click to edit Master title style</a:t>
            </a:r>
          </a:p>
        </p:txBody>
      </p:sp>
      <p:sp>
        <p:nvSpPr>
          <p:cNvPr id="3" name="Content Placeholder 2"/>
          <p:cNvSpPr>
            <a:spLocks noGrp="1"/>
          </p:cNvSpPr>
          <p:nvPr>
            <p:ph sz="half" idx="1"/>
          </p:nvPr>
        </p:nvSpPr>
        <p:spPr>
          <a:xfrm>
            <a:off x="426128"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25398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435365"/>
            <a:ext cx="4040188"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26129" y="2032000"/>
            <a:ext cx="4040188"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35365"/>
            <a:ext cx="4041775"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32000"/>
            <a:ext cx="4041775"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14110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3649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1" name="Rounded Rectangle 10"/>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Date Placeholder 1"/>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179517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2" name="Rounded Rectangle 11"/>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886200" y="571500"/>
            <a:ext cx="4572000" cy="438150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8" name="Rectangle 7"/>
          <p:cNvSpPr/>
          <p:nvPr/>
        </p:nvSpPr>
        <p:spPr>
          <a:xfrm>
            <a:off x="560034" y="1254760"/>
            <a:ext cx="2716566" cy="293624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76691" y="1368727"/>
            <a:ext cx="2483254" cy="2695273"/>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769001" y="2476500"/>
            <a:ext cx="2298634" cy="1460500"/>
          </a:xfrm>
        </p:spPr>
        <p:txBody>
          <a:bodyPr/>
          <a:lstStyle>
            <a:lvl1pPr marL="0" indent="0">
              <a:spcBef>
                <a:spcPts val="300"/>
              </a:spcBef>
              <a:buNone/>
              <a:defRPr sz="1050">
                <a:solidFill>
                  <a:schemeClr val="accent1">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769001" y="1445260"/>
            <a:ext cx="2298634" cy="993017"/>
          </a:xfrm>
        </p:spPr>
        <p:txBody>
          <a:bodyPr anchor="b">
            <a:normAutofit/>
          </a:bodyPr>
          <a:lstStyle>
            <a:lvl1pPr algn="l">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6687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9" name="Rounded Rectangle 8"/>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685800" y="517864"/>
            <a:ext cx="7772400" cy="3609637"/>
          </a:xfrm>
          <a:solidFill>
            <a:schemeClr val="bg2"/>
          </a:solidFill>
          <a:ln>
            <a:noFill/>
          </a:ln>
          <a:effectLst>
            <a:softEdge rad="12700"/>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10" name="Rectangle 9"/>
          <p:cNvSpPr/>
          <p:nvPr/>
        </p:nvSpPr>
        <p:spPr>
          <a:xfrm>
            <a:off x="685800" y="4127500"/>
            <a:ext cx="7772400" cy="11430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62000" y="4191000"/>
            <a:ext cx="7600765" cy="1002437"/>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13" name="Rectangle 12"/>
          <p:cNvSpPr/>
          <p:nvPr/>
        </p:nvSpPr>
        <p:spPr>
          <a:xfrm>
            <a:off x="914400" y="4699000"/>
            <a:ext cx="7328514" cy="376413"/>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05589" y="4229100"/>
            <a:ext cx="7946136" cy="91440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956289" y="4713798"/>
            <a:ext cx="7244736" cy="334763"/>
          </a:xfrm>
        </p:spPr>
        <p:txBody>
          <a:bodyPr anchor="ctr">
            <a:normAutofit/>
          </a:bodyPr>
          <a:lstStyle>
            <a:lvl1pPr marL="0" indent="0" algn="ctr">
              <a:buNone/>
              <a:defRPr sz="1125" cap="all" spc="188" baseline="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914400" y="4254501"/>
            <a:ext cx="7328514" cy="435869"/>
          </a:xfrm>
        </p:spPr>
        <p:txBody>
          <a:bodyPr anchor="ctr" anchorCtr="0"/>
          <a:lstStyle>
            <a:lvl1pPr algn="ctr">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7574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0164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190500"/>
            <a:ext cx="1859280" cy="5102195"/>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8" name="Rectangle 7"/>
          <p:cNvSpPr/>
          <p:nvPr/>
        </p:nvSpPr>
        <p:spPr>
          <a:xfrm>
            <a:off x="6955226" y="292842"/>
            <a:ext cx="1672235" cy="4897514"/>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p:cNvSpPr>
            <a:spLocks noGrp="1"/>
          </p:cNvSpPr>
          <p:nvPr>
            <p:ph type="title" orient="vert"/>
          </p:nvPr>
        </p:nvSpPr>
        <p:spPr>
          <a:xfrm>
            <a:off x="7048577" y="329524"/>
            <a:ext cx="1485531" cy="482415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17500"/>
            <a:ext cx="6172200" cy="4826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2024-02-08</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7061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1F41-C74D-D5DF-EE42-A559CEFCCDFF}"/>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E3D4FF-94E9-D962-4AD9-79D3DEAD5B5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FEA9C71-777F-7274-9790-F8016EE540BF}"/>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96B9FE14-C1CF-9CC5-C873-AC808F04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B00FCC-4E1F-C96F-0DFD-7892A09608F7}"/>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4965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9A6D-9115-03E5-69ED-ACF23E8C9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F509DB3-0C60-AD2D-D57D-EB3E7BC7D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E67ABB-F1FC-DDF7-F07B-B8F4BD0C619E}"/>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AEB38100-E3D9-4EAA-7F00-C23C3676FB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A73E02-6863-B260-1FD1-330DEC92B035}"/>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5097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B5A2-F334-1BA7-93D3-7E416868D2D4}"/>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21B4F9-4D15-3EB7-73C6-51EAE9170F78}"/>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3555A-1DD9-26D7-1AA4-A745285AC76D}"/>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B21CA9E9-2B7B-290E-4F8D-6334E70919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8FEFEE-CDF3-7532-5013-008BBA478170}"/>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99181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2B0C-BCC2-FD30-C7E1-807E63A29A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0095903-4AC4-D492-5C1B-5813011A332D}"/>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7EC9DE5-F25D-7CA1-192C-55E05FE4F6C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96A2FD5-760F-BCE4-FE9E-DBB54CA15BE6}"/>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6" name="Footer Placeholder 5">
            <a:extLst>
              <a:ext uri="{FF2B5EF4-FFF2-40B4-BE49-F238E27FC236}">
                <a16:creationId xmlns:a16="http://schemas.microsoft.com/office/drawing/2014/main" id="{332D3D22-B032-33B4-412D-A64C68EF9A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72FC70-5188-D62F-87BC-B091F007FEA6}"/>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12530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9B23-2042-B497-3ACC-D91AA5AE0866}"/>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F99FC-C6A2-440E-493B-7E217776C37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29DFF-EED3-A555-480C-001B9741B29A}"/>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D4852A4-B5B1-CBBF-130E-D33BC3009275}"/>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13B06-F4FD-8FAB-0295-07B32EF068CD}"/>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9EAB9-4331-0A0D-FFDE-BCCDAA179E37}"/>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8" name="Footer Placeholder 7">
            <a:extLst>
              <a:ext uri="{FF2B5EF4-FFF2-40B4-BE49-F238E27FC236}">
                <a16:creationId xmlns:a16="http://schemas.microsoft.com/office/drawing/2014/main" id="{557FD585-ABC3-70C2-F662-003F23F33AB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FA303CA-8500-C8D0-82D6-326501FED6C9}"/>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387119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8541-50B8-5473-A80F-5865CCAB563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67FEC43-5825-C90C-08FF-5FED354FC933}"/>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4" name="Footer Placeholder 3">
            <a:extLst>
              <a:ext uri="{FF2B5EF4-FFF2-40B4-BE49-F238E27FC236}">
                <a16:creationId xmlns:a16="http://schemas.microsoft.com/office/drawing/2014/main" id="{BD485904-2BD1-BDC2-E5EF-256A07CC31F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A1CDAF-8182-3193-D9FF-7881EC7843D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739325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EB359-CD62-5167-8BC1-E1230C5F94E5}"/>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3" name="Footer Placeholder 2">
            <a:extLst>
              <a:ext uri="{FF2B5EF4-FFF2-40B4-BE49-F238E27FC236}">
                <a16:creationId xmlns:a16="http://schemas.microsoft.com/office/drawing/2014/main" id="{6C75BDAE-AF85-0AB1-E2F2-5068D326ED2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DA8C14E-D5E3-268F-4548-C986E6958233}"/>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92020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4D5D-39BD-DF3E-3E77-3AFF5248A37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1C1258E-3306-F871-F93F-AE2F18E7726E}"/>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579FE35-DE73-70B7-8921-96AB81F65E1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937067-F938-9705-BE09-42E2B7099214}"/>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6" name="Footer Placeholder 5">
            <a:extLst>
              <a:ext uri="{FF2B5EF4-FFF2-40B4-BE49-F238E27FC236}">
                <a16:creationId xmlns:a16="http://schemas.microsoft.com/office/drawing/2014/main" id="{D257A402-3C70-E317-8F34-7EA3716AB4E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BBA92F4-56A2-D8CE-4F3B-67EE717118EE}"/>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18829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E64-FAA8-3AE5-366F-51CE3BF5F91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36DE28A-06BE-FA61-C240-4BAEA5D0D26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540CF036-48EC-398B-1BF0-5E9625F6F11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1A78F4-A084-AA3A-1E22-4646173CA1DA}"/>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6" name="Footer Placeholder 5">
            <a:extLst>
              <a:ext uri="{FF2B5EF4-FFF2-40B4-BE49-F238E27FC236}">
                <a16:creationId xmlns:a16="http://schemas.microsoft.com/office/drawing/2014/main" id="{4FE4E259-260F-E020-11EA-5CB2D8268C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FAFCF01-F4A2-2F5B-F590-66219E94BAA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444462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9FB1-7847-2F89-8680-B964AA0FCE7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BF29B-F3B2-7D7B-1524-FB81DCF591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5E7BB-E8AD-A821-FCE4-F4107912D0CA}"/>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7344856C-1935-561A-478B-20F5EDDA97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AE7302-24A5-58B3-44EE-2D54CA347018}"/>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194629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9F13B-4D3A-DB0E-2103-3DEAC36117C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531B45-6C40-EBBA-70F9-C968C71BF68A}"/>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F7C321E-FADD-C703-8CAD-F594B7F9FD22}"/>
              </a:ext>
            </a:extLst>
          </p:cNvPr>
          <p:cNvSpPr>
            <a:spLocks noGrp="1"/>
          </p:cNvSpPr>
          <p:nvPr>
            <p:ph type="dt" sz="half" idx="10"/>
          </p:nvPr>
        </p:nvSpPr>
        <p:spPr/>
        <p:txBody>
          <a:body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AEB16568-BCB2-9997-5E96-512357A232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36B15-F1D1-B725-58AE-32486C89001B}"/>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2385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8" name="Picture 4" descr="Hope: The 3 Things needed to Grow and Thrive | SCA">
            <a:extLst>
              <a:ext uri="{FF2B5EF4-FFF2-40B4-BE49-F238E27FC236}">
                <a16:creationId xmlns:a16="http://schemas.microsoft.com/office/drawing/2014/main" id="{4904961B-6534-2D7C-68A5-91227AB02BA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57200" y="1237320"/>
            <a:ext cx="8229600" cy="4140460"/>
          </a:xfrm>
          <a:prstGeom prst="rect">
            <a:avLst/>
          </a:prstGeom>
          <a:solidFill>
            <a:schemeClr val="bg1">
              <a:alpha val="64000"/>
            </a:scheme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274320" y="231805"/>
            <a:ext cx="8595360" cy="825495"/>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10" name="Rectangle 9"/>
          <p:cNvSpPr/>
          <p:nvPr/>
        </p:nvSpPr>
        <p:spPr>
          <a:xfrm>
            <a:off x="372864" y="310719"/>
            <a:ext cx="8380520" cy="626568"/>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26129" y="340311"/>
            <a:ext cx="8260672" cy="596977"/>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88385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txStyles>
    <p:titleStyle>
      <a:lvl1pPr algn="ctr" defTabSz="685800" rtl="0" eaLnBrk="1" latinLnBrk="0" hangingPunct="1">
        <a:spcBef>
          <a:spcPct val="0"/>
        </a:spcBef>
        <a:buNone/>
        <a:defRPr sz="2625" kern="1200" cap="all" baseline="0">
          <a:solidFill>
            <a:srgbClr val="002060"/>
          </a:solidFill>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2400" b="1"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b="1" kern="1200">
          <a:solidFill>
            <a:schemeClr val="tx1"/>
          </a:solidFill>
          <a:latin typeface="+mn-lt"/>
          <a:ea typeface="+mn-ea"/>
          <a:cs typeface="+mn-cs"/>
        </a:defRPr>
      </a:lvl2pPr>
      <a:lvl3pPr marL="685800" indent="-171450" algn="l" defTabSz="685800" rtl="0" eaLnBrk="1" latinLnBrk="0" hangingPunct="1">
        <a:spcBef>
          <a:spcPct val="20000"/>
        </a:spcBef>
        <a:buClr>
          <a:schemeClr val="accent3"/>
        </a:buClr>
        <a:buFont typeface="Arial" pitchFamily="34" charset="0"/>
        <a:buChar char="•"/>
        <a:defRPr sz="1350" b="1"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b="1"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200" b="1"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1508760" indent="-137160" algn="l" defTabSz="685800" rtl="0" eaLnBrk="1" latinLnBrk="0" hangingPunct="1">
        <a:spcBef>
          <a:spcPct val="20000"/>
        </a:spcBef>
        <a:buClr>
          <a:schemeClr val="accent2"/>
        </a:buClr>
        <a:buFont typeface="Arial" pitchFamily="34" charset="0"/>
        <a:buChar char="•"/>
        <a:defRPr sz="1050" kern="1200">
          <a:solidFill>
            <a:schemeClr val="tx2"/>
          </a:solidFill>
          <a:latin typeface="+mn-lt"/>
          <a:ea typeface="+mn-ea"/>
          <a:cs typeface="+mn-cs"/>
        </a:defRPr>
      </a:lvl7pPr>
      <a:lvl8pPr marL="1645920" indent="-137160" algn="l" defTabSz="685800" rtl="0" eaLnBrk="1" latinLnBrk="0" hangingPunct="1">
        <a:spcBef>
          <a:spcPct val="20000"/>
        </a:spcBef>
        <a:buClr>
          <a:schemeClr val="accent3"/>
        </a:buClr>
        <a:buFont typeface="Arial" pitchFamily="34" charset="0"/>
        <a:buChar char="•"/>
        <a:defRPr sz="1050" kern="1200">
          <a:solidFill>
            <a:schemeClr val="tx2"/>
          </a:solidFill>
          <a:latin typeface="+mn-lt"/>
          <a:ea typeface="+mn-ea"/>
          <a:cs typeface="+mn-cs"/>
        </a:defRPr>
      </a:lvl8pPr>
      <a:lvl9pPr marL="1783080" indent="-137160" algn="l" defTabSz="685800" rtl="0" eaLnBrk="1" latinLnBrk="0" hangingPunct="1">
        <a:spcBef>
          <a:spcPct val="20000"/>
        </a:spcBef>
        <a:buClr>
          <a:schemeClr val="accent4"/>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FF3F1-84AB-EFBA-C06C-62E46E8E549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787117B-92BB-8827-AAEF-F94B48BC068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A80BA4-29DC-5BB1-C195-8CCEEBB03F2A}"/>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D686AEE-F4A1-4D05-8229-B1A8A9BF122F}" type="datetimeFigureOut">
              <a:rPr lang="en-CA" smtClean="0"/>
              <a:t>2024-02-08</a:t>
            </a:fld>
            <a:endParaRPr lang="en-CA"/>
          </a:p>
        </p:txBody>
      </p:sp>
      <p:sp>
        <p:nvSpPr>
          <p:cNvPr id="5" name="Footer Placeholder 4">
            <a:extLst>
              <a:ext uri="{FF2B5EF4-FFF2-40B4-BE49-F238E27FC236}">
                <a16:creationId xmlns:a16="http://schemas.microsoft.com/office/drawing/2014/main" id="{229E9A51-4A89-0989-16C9-DFBA516AA98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3B750A-76AA-19D2-5D3F-4F5197B158FF}"/>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79B8FCC-2C21-4DFD-A7FC-C698DEA4D1C0}" type="slidenum">
              <a:rPr lang="en-CA" smtClean="0"/>
              <a:t>‹#›</a:t>
            </a:fld>
            <a:endParaRPr lang="en-CA"/>
          </a:p>
        </p:txBody>
      </p:sp>
    </p:spTree>
    <p:extLst>
      <p:ext uri="{BB962C8B-B14F-4D97-AF65-F5344CB8AC3E}">
        <p14:creationId xmlns:p14="http://schemas.microsoft.com/office/powerpoint/2010/main" val="41260714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4321CC-3A50-5E6D-2FA8-4AA0A798A79C}"/>
              </a:ext>
            </a:extLst>
          </p:cNvPr>
          <p:cNvSpPr>
            <a:spLocks noGrp="1"/>
          </p:cNvSpPr>
          <p:nvPr>
            <p:ph type="title"/>
          </p:nvPr>
        </p:nvSpPr>
        <p:spPr>
          <a:xfrm>
            <a:off x="480060" y="529777"/>
            <a:ext cx="3503717" cy="1467631"/>
          </a:xfrm>
        </p:spPr>
        <p:txBody>
          <a:bodyPr anchor="b">
            <a:normAutofit/>
          </a:bodyPr>
          <a:lstStyle/>
          <a:p>
            <a:pPr algn="ctr"/>
            <a:r>
              <a:rPr lang="en-CA" sz="3150" dirty="0"/>
              <a:t>Living </a:t>
            </a:r>
            <a:r>
              <a:rPr lang="en-CA" sz="3150" b="1" dirty="0">
                <a:solidFill>
                  <a:srgbClr val="002060"/>
                </a:solidFill>
              </a:rPr>
              <a:t>Hope Filled </a:t>
            </a:r>
            <a:r>
              <a:rPr lang="en-CA" sz="3150" dirty="0"/>
              <a:t>and </a:t>
            </a:r>
            <a:r>
              <a:rPr lang="en-CA" sz="3150" b="1" dirty="0">
                <a:solidFill>
                  <a:srgbClr val="0070C0"/>
                </a:solidFill>
              </a:rPr>
              <a:t>HOPEFUL</a:t>
            </a:r>
            <a:r>
              <a:rPr lang="en-CA" sz="3150" dirty="0"/>
              <a:t> Lives.</a:t>
            </a: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22599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FE95EF-BDB2-6C88-863D-DDDDCBD322EE}"/>
              </a:ext>
            </a:extLst>
          </p:cNvPr>
          <p:cNvSpPr>
            <a:spLocks noGrp="1"/>
          </p:cNvSpPr>
          <p:nvPr>
            <p:ph idx="1"/>
          </p:nvPr>
        </p:nvSpPr>
        <p:spPr>
          <a:xfrm>
            <a:off x="129396" y="2440424"/>
            <a:ext cx="3853237" cy="844989"/>
          </a:xfrm>
        </p:spPr>
        <p:txBody>
          <a:bodyPr>
            <a:normAutofit lnSpcReduction="10000"/>
          </a:bodyPr>
          <a:lstStyle/>
          <a:p>
            <a:pPr marL="0" indent="0" algn="ctr">
              <a:buNone/>
            </a:pPr>
            <a:r>
              <a:rPr lang="en-CA" sz="2400" dirty="0">
                <a:latin typeface="Arial Nova" panose="020B0504020202020204" pitchFamily="34" charset="0"/>
              </a:rPr>
              <a:t>A Vernon Church of Christ</a:t>
            </a:r>
          </a:p>
          <a:p>
            <a:pPr marL="0" indent="0" algn="ctr">
              <a:buNone/>
            </a:pPr>
            <a:r>
              <a:rPr lang="en-CA" sz="2400" dirty="0">
                <a:latin typeface="Arial Nova" panose="020B0504020202020204" pitchFamily="34" charset="0"/>
              </a:rPr>
              <a:t>Seven Part Sermon Series</a:t>
            </a:r>
          </a:p>
        </p:txBody>
      </p:sp>
      <p:pic>
        <p:nvPicPr>
          <p:cNvPr id="1026" name="Picture 2" descr="Ode To Hope ‒ 3 Reasons To Always Choose Hope">
            <a:extLst>
              <a:ext uri="{FF2B5EF4-FFF2-40B4-BE49-F238E27FC236}">
                <a16:creationId xmlns:a16="http://schemas.microsoft.com/office/drawing/2014/main" id="{76F5A23C-0A43-F8E5-B4E4-6FFC265C8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9" r="28167" b="-1"/>
          <a:stretch/>
        </p:blipFill>
        <p:spPr bwMode="auto">
          <a:xfrm>
            <a:off x="3983777" y="28575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1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F12F2D-72F6-7F3F-3A2F-7817CEDCD060}"/>
              </a:ext>
            </a:extLst>
          </p:cNvPr>
          <p:cNvSpPr>
            <a:spLocks noGrp="1"/>
          </p:cNvSpPr>
          <p:nvPr>
            <p:ph type="subTitle" idx="1"/>
          </p:nvPr>
        </p:nvSpPr>
        <p:spPr/>
        <p:txBody>
          <a:bodyPr>
            <a:normAutofit/>
          </a:bodyPr>
          <a:lstStyle/>
          <a:p>
            <a:r>
              <a:rPr lang="en-US" dirty="0">
                <a:solidFill>
                  <a:srgbClr val="7030A0"/>
                </a:solidFill>
              </a:rPr>
              <a:t>Sermon 5: Faithful and Focused February 11</a:t>
            </a:r>
            <a:r>
              <a:rPr lang="en-US" baseline="30000" dirty="0">
                <a:solidFill>
                  <a:srgbClr val="7030A0"/>
                </a:solidFill>
              </a:rPr>
              <a:t>th</a:t>
            </a:r>
            <a:r>
              <a:rPr lang="en-US" dirty="0">
                <a:solidFill>
                  <a:srgbClr val="7030A0"/>
                </a:solidFill>
              </a:rPr>
              <a:t> 2024</a:t>
            </a:r>
            <a:endParaRPr lang="en-CA" dirty="0">
              <a:solidFill>
                <a:srgbClr val="7030A0"/>
              </a:solidFill>
            </a:endParaRPr>
          </a:p>
        </p:txBody>
      </p:sp>
      <p:sp>
        <p:nvSpPr>
          <p:cNvPr id="2" name="Title 1">
            <a:extLst>
              <a:ext uri="{FF2B5EF4-FFF2-40B4-BE49-F238E27FC236}">
                <a16:creationId xmlns:a16="http://schemas.microsoft.com/office/drawing/2014/main" id="{890B6990-5C0B-2E50-6AA6-7C18E39416EE}"/>
              </a:ext>
            </a:extLst>
          </p:cNvPr>
          <p:cNvSpPr>
            <a:spLocks noGrp="1"/>
          </p:cNvSpPr>
          <p:nvPr>
            <p:ph type="ctrTitle"/>
          </p:nvPr>
        </p:nvSpPr>
        <p:spPr/>
        <p:txBody>
          <a:bodyPr/>
          <a:lstStyle/>
          <a:p>
            <a:r>
              <a:rPr lang="en-US" dirty="0"/>
              <a:t>Living Hope Filled and HOPEFUL LIVES</a:t>
            </a:r>
            <a:endParaRPr lang="en-CA" dirty="0"/>
          </a:p>
        </p:txBody>
      </p:sp>
    </p:spTree>
    <p:extLst>
      <p:ext uri="{BB962C8B-B14F-4D97-AF65-F5344CB8AC3E}">
        <p14:creationId xmlns:p14="http://schemas.microsoft.com/office/powerpoint/2010/main" val="42343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Hope Grows: Virtual Gala – Inner City Outreach">
            <a:extLst>
              <a:ext uri="{FF2B5EF4-FFF2-40B4-BE49-F238E27FC236}">
                <a16:creationId xmlns:a16="http://schemas.microsoft.com/office/drawing/2014/main" id="{70423063-4B4C-C75A-BCD0-B836899841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3466"/>
          <a:stretch/>
        </p:blipFill>
        <p:spPr bwMode="auto">
          <a:xfrm>
            <a:off x="0" y="1"/>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E38436-696A-EEDF-159E-1BB433CB0404}"/>
              </a:ext>
            </a:extLst>
          </p:cNvPr>
          <p:cNvSpPr>
            <a:spLocks noGrp="1"/>
          </p:cNvSpPr>
          <p:nvPr>
            <p:ph type="title"/>
          </p:nvPr>
        </p:nvSpPr>
        <p:spPr/>
        <p:txBody>
          <a:bodyPr/>
          <a:lstStyle/>
          <a:p>
            <a:r>
              <a:rPr lang="en-CA" dirty="0"/>
              <a:t>How Are You Doing?</a:t>
            </a:r>
          </a:p>
        </p:txBody>
      </p:sp>
      <p:sp>
        <p:nvSpPr>
          <p:cNvPr id="3" name="Content Placeholder 2">
            <a:extLst>
              <a:ext uri="{FF2B5EF4-FFF2-40B4-BE49-F238E27FC236}">
                <a16:creationId xmlns:a16="http://schemas.microsoft.com/office/drawing/2014/main" id="{C1900D93-A710-7BBF-59C7-DB57441A1C43}"/>
              </a:ext>
            </a:extLst>
          </p:cNvPr>
          <p:cNvSpPr>
            <a:spLocks noGrp="1"/>
          </p:cNvSpPr>
          <p:nvPr>
            <p:ph idx="1"/>
          </p:nvPr>
        </p:nvSpPr>
        <p:spPr>
          <a:xfrm>
            <a:off x="457200" y="1237320"/>
            <a:ext cx="8229600" cy="3261528"/>
          </a:xfrm>
        </p:spPr>
        <p:txBody>
          <a:bodyPr/>
          <a:lstStyle/>
          <a:p>
            <a:r>
              <a:rPr lang="en-US" dirty="0">
                <a:solidFill>
                  <a:srgbClr val="0000CC"/>
                </a:solidFill>
              </a:rPr>
              <a:t>How are you doing with being hope filled and hopeful? </a:t>
            </a:r>
            <a:endParaRPr lang="en-CA" dirty="0">
              <a:solidFill>
                <a:srgbClr val="0000CC"/>
              </a:solidFill>
            </a:endParaRPr>
          </a:p>
          <a:p>
            <a:r>
              <a:rPr lang="en-US" dirty="0"/>
              <a:t>This week we build on the concepts of expectancy and engagement with the concepts of </a:t>
            </a:r>
            <a:r>
              <a:rPr lang="en-US" dirty="0">
                <a:solidFill>
                  <a:srgbClr val="800000"/>
                </a:solidFill>
              </a:rPr>
              <a:t>being faithful and focused on God </a:t>
            </a:r>
            <a:r>
              <a:rPr lang="en-US" dirty="0">
                <a:solidFill>
                  <a:srgbClr val="006600"/>
                </a:solidFill>
              </a:rPr>
              <a:t>as hope grows in us and shines through us to those who are in the darkness.</a:t>
            </a:r>
            <a:endParaRPr lang="en-CA" dirty="0">
              <a:solidFill>
                <a:srgbClr val="006600"/>
              </a:solidFill>
            </a:endParaRPr>
          </a:p>
        </p:txBody>
      </p:sp>
    </p:spTree>
    <p:extLst>
      <p:ext uri="{BB962C8B-B14F-4D97-AF65-F5344CB8AC3E}">
        <p14:creationId xmlns:p14="http://schemas.microsoft.com/office/powerpoint/2010/main" val="219689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Romans __:__</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____ </a:t>
            </a:r>
            <a:r>
              <a:rPr lang="en-US" dirty="0">
                <a:solidFill>
                  <a:srgbClr val="0000CC"/>
                </a:solidFill>
              </a:rPr>
              <a:t>the ___ of ---- </a:t>
            </a:r>
            <a:r>
              <a:rPr lang="en-US" dirty="0"/>
              <a:t>__ you ___ all --- and ----- as </a:t>
            </a:r>
            <a:r>
              <a:rPr lang="en-US" dirty="0">
                <a:solidFill>
                  <a:srgbClr val="7030A0"/>
                </a:solidFill>
              </a:rPr>
              <a:t>you ----- in him</a:t>
            </a:r>
            <a:r>
              <a:rPr lang="en-US" dirty="0"/>
              <a:t>, so that you may </a:t>
            </a:r>
            <a:r>
              <a:rPr lang="en-US" dirty="0">
                <a:solidFill>
                  <a:srgbClr val="0000CC"/>
                </a:solidFill>
              </a:rPr>
              <a:t>-------- with ---- </a:t>
            </a:r>
            <a:r>
              <a:rPr lang="en-US" dirty="0">
                <a:solidFill>
                  <a:srgbClr val="800000"/>
                </a:solidFill>
              </a:rPr>
              <a:t>by the ----- of the ---- ------</a:t>
            </a:r>
            <a:r>
              <a:rPr lang="en-US" dirty="0"/>
              <a:t>.</a:t>
            </a:r>
            <a:endParaRPr lang="en-CA" dirty="0"/>
          </a:p>
        </p:txBody>
      </p:sp>
    </p:spTree>
    <p:extLst>
      <p:ext uri="{BB962C8B-B14F-4D97-AF65-F5344CB8AC3E}">
        <p14:creationId xmlns:p14="http://schemas.microsoft.com/office/powerpoint/2010/main" val="427409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Set a Good Example - Orlando Espinosa">
            <a:extLst>
              <a:ext uri="{FF2B5EF4-FFF2-40B4-BE49-F238E27FC236}">
                <a16:creationId xmlns:a16="http://schemas.microsoft.com/office/drawing/2014/main" id="{43A6A8D4-3AF1-E4A1-45BC-E3AF17677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444A7-E340-A99E-FA37-A22BD5B30233}"/>
              </a:ext>
            </a:extLst>
          </p:cNvPr>
          <p:cNvSpPr>
            <a:spLocks noGrp="1"/>
          </p:cNvSpPr>
          <p:nvPr>
            <p:ph type="title"/>
          </p:nvPr>
        </p:nvSpPr>
        <p:spPr>
          <a:xfrm>
            <a:off x="457200" y="998038"/>
            <a:ext cx="8260672" cy="596977"/>
          </a:xfrm>
        </p:spPr>
        <p:txBody>
          <a:bodyPr/>
          <a:lstStyle/>
          <a:p>
            <a:r>
              <a:rPr lang="en-CA" dirty="0"/>
              <a:t>The Impact of Faithfulness and Focus</a:t>
            </a:r>
          </a:p>
        </p:txBody>
      </p:sp>
      <p:sp>
        <p:nvSpPr>
          <p:cNvPr id="3" name="Content Placeholder 2">
            <a:extLst>
              <a:ext uri="{FF2B5EF4-FFF2-40B4-BE49-F238E27FC236}">
                <a16:creationId xmlns:a16="http://schemas.microsoft.com/office/drawing/2014/main" id="{4DD59DAA-89DF-0636-D6A5-56A9B03F07D3}"/>
              </a:ext>
            </a:extLst>
          </p:cNvPr>
          <p:cNvSpPr>
            <a:spLocks noGrp="1"/>
          </p:cNvSpPr>
          <p:nvPr>
            <p:ph idx="1"/>
          </p:nvPr>
        </p:nvSpPr>
        <p:spPr>
          <a:xfrm>
            <a:off x="457200" y="2213810"/>
            <a:ext cx="8229600" cy="3163969"/>
          </a:xfrm>
        </p:spPr>
        <p:txBody>
          <a:bodyPr>
            <a:normAutofit lnSpcReduction="10000"/>
          </a:bodyPr>
          <a:lstStyle/>
          <a:p>
            <a:r>
              <a:rPr lang="en-CA" dirty="0"/>
              <a:t>Today we grow in hope as we consider </a:t>
            </a:r>
            <a:r>
              <a:rPr lang="en-CA" dirty="0">
                <a:solidFill>
                  <a:srgbClr val="0000CC"/>
                </a:solidFill>
              </a:rPr>
              <a:t>the impact of being faithful and focused on God </a:t>
            </a:r>
            <a:r>
              <a:rPr lang="en-CA" dirty="0"/>
              <a:t>as our saviour and Lord.  </a:t>
            </a:r>
          </a:p>
          <a:p>
            <a:r>
              <a:rPr lang="en-CA" dirty="0">
                <a:solidFill>
                  <a:srgbClr val="800000"/>
                </a:solidFill>
              </a:rPr>
              <a:t>When you think of the traits of being faithful and focused on God who comes to your mind?  </a:t>
            </a:r>
          </a:p>
          <a:p>
            <a:r>
              <a:rPr lang="en-CA" dirty="0">
                <a:solidFill>
                  <a:srgbClr val="0070C0"/>
                </a:solidFill>
              </a:rPr>
              <a:t>Who might have you as their example?</a:t>
            </a:r>
          </a:p>
        </p:txBody>
      </p:sp>
    </p:spTree>
    <p:extLst>
      <p:ext uri="{BB962C8B-B14F-4D97-AF65-F5344CB8AC3E}">
        <p14:creationId xmlns:p14="http://schemas.microsoft.com/office/powerpoint/2010/main" val="2171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DF44-EC35-5844-AC38-5DD673C79C4F}"/>
              </a:ext>
            </a:extLst>
          </p:cNvPr>
          <p:cNvSpPr>
            <a:spLocks noGrp="1"/>
          </p:cNvSpPr>
          <p:nvPr>
            <p:ph type="title"/>
          </p:nvPr>
        </p:nvSpPr>
        <p:spPr/>
        <p:txBody>
          <a:bodyPr/>
          <a:lstStyle/>
          <a:p>
            <a:r>
              <a:rPr lang="en-CA" dirty="0"/>
              <a:t>Faithful and Focused Verses</a:t>
            </a:r>
          </a:p>
        </p:txBody>
      </p:sp>
      <p:sp>
        <p:nvSpPr>
          <p:cNvPr id="3" name="Content Placeholder 2">
            <a:extLst>
              <a:ext uri="{FF2B5EF4-FFF2-40B4-BE49-F238E27FC236}">
                <a16:creationId xmlns:a16="http://schemas.microsoft.com/office/drawing/2014/main" id="{96629B75-F614-08DF-F4D7-18CE7E5031AC}"/>
              </a:ext>
            </a:extLst>
          </p:cNvPr>
          <p:cNvSpPr>
            <a:spLocks noGrp="1"/>
          </p:cNvSpPr>
          <p:nvPr>
            <p:ph idx="1"/>
          </p:nvPr>
        </p:nvSpPr>
        <p:spPr/>
        <p:txBody>
          <a:bodyPr>
            <a:normAutofit/>
          </a:bodyPr>
          <a:lstStyle/>
          <a:p>
            <a:r>
              <a:rPr lang="en-CA" dirty="0">
                <a:solidFill>
                  <a:srgbClr val="0000CC"/>
                </a:solidFill>
              </a:rPr>
              <a:t>Romans 8:5 </a:t>
            </a:r>
            <a:r>
              <a:rPr lang="en-CA" dirty="0"/>
              <a:t>“Those who live according to the flesh have </a:t>
            </a:r>
            <a:r>
              <a:rPr lang="en-CA" dirty="0">
                <a:solidFill>
                  <a:srgbClr val="800000"/>
                </a:solidFill>
              </a:rPr>
              <a:t>their minds set </a:t>
            </a:r>
            <a:r>
              <a:rPr lang="en-CA" dirty="0"/>
              <a:t>on what the flesh desires; but those who live in accordance with the Spirit have </a:t>
            </a:r>
            <a:r>
              <a:rPr lang="en-CA" dirty="0">
                <a:solidFill>
                  <a:srgbClr val="800000"/>
                </a:solidFill>
              </a:rPr>
              <a:t>their minds set </a:t>
            </a:r>
            <a:r>
              <a:rPr lang="en-CA" dirty="0">
                <a:solidFill>
                  <a:srgbClr val="0070C0"/>
                </a:solidFill>
              </a:rPr>
              <a:t>on what the Spirit desires.”</a:t>
            </a:r>
          </a:p>
          <a:p>
            <a:pPr lvl="0"/>
            <a:r>
              <a:rPr lang="en-CA" dirty="0">
                <a:solidFill>
                  <a:srgbClr val="0000CC"/>
                </a:solidFill>
              </a:rPr>
              <a:t>1 Peter 1:13 </a:t>
            </a:r>
            <a:r>
              <a:rPr lang="en-CA" dirty="0"/>
              <a:t>“Therefore, with </a:t>
            </a:r>
            <a:r>
              <a:rPr lang="en-CA" dirty="0">
                <a:solidFill>
                  <a:srgbClr val="0000CC"/>
                </a:solidFill>
              </a:rPr>
              <a:t>minds that are alert and fully sober</a:t>
            </a:r>
            <a:r>
              <a:rPr lang="en-CA" dirty="0"/>
              <a:t>, </a:t>
            </a:r>
            <a:r>
              <a:rPr lang="en-CA" dirty="0">
                <a:solidFill>
                  <a:srgbClr val="0000CC"/>
                </a:solidFill>
              </a:rPr>
              <a:t>set your hope </a:t>
            </a:r>
            <a:r>
              <a:rPr lang="en-CA" dirty="0"/>
              <a:t>on the grace to be brought to you when Jesus Christ is revealed at his coming.”</a:t>
            </a:r>
          </a:p>
        </p:txBody>
      </p:sp>
    </p:spTree>
    <p:extLst>
      <p:ext uri="{BB962C8B-B14F-4D97-AF65-F5344CB8AC3E}">
        <p14:creationId xmlns:p14="http://schemas.microsoft.com/office/powerpoint/2010/main" val="31756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81C9F94-E54B-64B9-D982-237472570E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45A7E-7C3C-1535-F2B3-11985557E8AC}"/>
              </a:ext>
            </a:extLst>
          </p:cNvPr>
          <p:cNvSpPr>
            <a:spLocks noGrp="1"/>
          </p:cNvSpPr>
          <p:nvPr>
            <p:ph type="title"/>
          </p:nvPr>
        </p:nvSpPr>
        <p:spPr/>
        <p:txBody>
          <a:bodyPr/>
          <a:lstStyle/>
          <a:p>
            <a:r>
              <a:rPr lang="en-CA" dirty="0"/>
              <a:t>Faithful and Focused Verses</a:t>
            </a:r>
          </a:p>
        </p:txBody>
      </p:sp>
      <p:sp>
        <p:nvSpPr>
          <p:cNvPr id="3" name="Content Placeholder 2">
            <a:extLst>
              <a:ext uri="{FF2B5EF4-FFF2-40B4-BE49-F238E27FC236}">
                <a16:creationId xmlns:a16="http://schemas.microsoft.com/office/drawing/2014/main" id="{8159D5C5-2B6A-2BC3-3C29-4E6871623574}"/>
              </a:ext>
            </a:extLst>
          </p:cNvPr>
          <p:cNvSpPr>
            <a:spLocks noGrp="1"/>
          </p:cNvSpPr>
          <p:nvPr>
            <p:ph idx="1"/>
          </p:nvPr>
        </p:nvSpPr>
        <p:spPr/>
        <p:txBody>
          <a:bodyPr>
            <a:normAutofit fontScale="92500" lnSpcReduction="20000"/>
          </a:bodyPr>
          <a:lstStyle/>
          <a:p>
            <a:r>
              <a:rPr lang="en-CA" dirty="0">
                <a:solidFill>
                  <a:srgbClr val="0000CC"/>
                </a:solidFill>
              </a:rPr>
              <a:t>Hebrews 12:1-3 </a:t>
            </a:r>
          </a:p>
          <a:p>
            <a:pPr lvl="0"/>
            <a:r>
              <a:rPr lang="en-CA" dirty="0"/>
              <a:t>“Therefore, since we are surrounded by such a great cloud of witnesses, let us throw off everything that hinders and the sin that so easily entangles. And let us </a:t>
            </a:r>
            <a:r>
              <a:rPr lang="en-CA" dirty="0">
                <a:solidFill>
                  <a:srgbClr val="0000CC"/>
                </a:solidFill>
              </a:rPr>
              <a:t>run with perseverance </a:t>
            </a:r>
            <a:r>
              <a:rPr lang="en-CA" dirty="0"/>
              <a:t>the race marked out for us, 2 </a:t>
            </a:r>
            <a:r>
              <a:rPr lang="en-CA" dirty="0">
                <a:solidFill>
                  <a:srgbClr val="800000"/>
                </a:solidFill>
              </a:rPr>
              <a:t>fixing our eyes on Jesus</a:t>
            </a:r>
            <a:r>
              <a:rPr lang="en-CA" dirty="0"/>
              <a:t>, the pioneer and perfecter of faith. For the joy set before him he endured the cross, scorning its shame, and sat down at the right hand of the throne of God. 3 </a:t>
            </a:r>
            <a:r>
              <a:rPr lang="en-CA" dirty="0">
                <a:solidFill>
                  <a:srgbClr val="0070C0"/>
                </a:solidFill>
              </a:rPr>
              <a:t>Consider him </a:t>
            </a:r>
            <a:r>
              <a:rPr lang="en-CA" dirty="0"/>
              <a:t>who endured such opposition from sinners, </a:t>
            </a:r>
            <a:r>
              <a:rPr lang="en-CA" dirty="0">
                <a:solidFill>
                  <a:srgbClr val="0070C0"/>
                </a:solidFill>
              </a:rPr>
              <a:t>so that you will not grow weary and lose heart</a:t>
            </a:r>
            <a:r>
              <a:rPr lang="en-CA" dirty="0"/>
              <a:t>.”</a:t>
            </a:r>
          </a:p>
          <a:p>
            <a:endParaRPr lang="en-CA" dirty="0"/>
          </a:p>
        </p:txBody>
      </p:sp>
    </p:spTree>
    <p:extLst>
      <p:ext uri="{BB962C8B-B14F-4D97-AF65-F5344CB8AC3E}">
        <p14:creationId xmlns:p14="http://schemas.microsoft.com/office/powerpoint/2010/main" val="3684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F476CBA-DFAD-EB3E-F459-46429DAF4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3AE73-B524-B2AD-4B88-CE9C4FB3F5E4}"/>
              </a:ext>
            </a:extLst>
          </p:cNvPr>
          <p:cNvSpPr>
            <a:spLocks noGrp="1"/>
          </p:cNvSpPr>
          <p:nvPr>
            <p:ph type="title"/>
          </p:nvPr>
        </p:nvSpPr>
        <p:spPr/>
        <p:txBody>
          <a:bodyPr/>
          <a:lstStyle/>
          <a:p>
            <a:r>
              <a:rPr lang="en-CA" dirty="0"/>
              <a:t>Faithful and Focused Verses</a:t>
            </a:r>
          </a:p>
        </p:txBody>
      </p:sp>
      <p:sp>
        <p:nvSpPr>
          <p:cNvPr id="3" name="Content Placeholder 2">
            <a:extLst>
              <a:ext uri="{FF2B5EF4-FFF2-40B4-BE49-F238E27FC236}">
                <a16:creationId xmlns:a16="http://schemas.microsoft.com/office/drawing/2014/main" id="{B90FE2B6-C868-E197-6285-16B7D0E2C9DA}"/>
              </a:ext>
            </a:extLst>
          </p:cNvPr>
          <p:cNvSpPr>
            <a:spLocks noGrp="1"/>
          </p:cNvSpPr>
          <p:nvPr>
            <p:ph idx="1"/>
          </p:nvPr>
        </p:nvSpPr>
        <p:spPr/>
        <p:txBody>
          <a:bodyPr>
            <a:normAutofit/>
          </a:bodyPr>
          <a:lstStyle/>
          <a:p>
            <a:r>
              <a:rPr lang="en-CA" dirty="0">
                <a:solidFill>
                  <a:srgbClr val="0000CC"/>
                </a:solidFill>
              </a:rPr>
              <a:t>Matthew 6:33  </a:t>
            </a:r>
            <a:r>
              <a:rPr lang="en-CA" dirty="0"/>
              <a:t>“But </a:t>
            </a:r>
            <a:r>
              <a:rPr lang="en-CA" dirty="0">
                <a:solidFill>
                  <a:srgbClr val="800000"/>
                </a:solidFill>
              </a:rPr>
              <a:t>seek first his kingdom and his righteousness</a:t>
            </a:r>
            <a:r>
              <a:rPr lang="en-CA" dirty="0"/>
              <a:t>, and all these things will be given to you as well.”</a:t>
            </a:r>
          </a:p>
          <a:p>
            <a:pPr lvl="0"/>
            <a:r>
              <a:rPr lang="en-CA" dirty="0">
                <a:solidFill>
                  <a:srgbClr val="0000CC"/>
                </a:solidFill>
              </a:rPr>
              <a:t>Philippians 4:8 </a:t>
            </a:r>
            <a:r>
              <a:rPr lang="en-CA" dirty="0"/>
              <a:t>“Finally, brothers and sisters, whatever is </a:t>
            </a:r>
            <a:r>
              <a:rPr lang="en-CA" dirty="0">
                <a:solidFill>
                  <a:srgbClr val="7030A0"/>
                </a:solidFill>
              </a:rPr>
              <a:t>true</a:t>
            </a:r>
            <a:r>
              <a:rPr lang="en-CA" dirty="0"/>
              <a:t>, whatever is </a:t>
            </a:r>
            <a:r>
              <a:rPr lang="en-CA" dirty="0">
                <a:solidFill>
                  <a:srgbClr val="7030A0"/>
                </a:solidFill>
              </a:rPr>
              <a:t>noble</a:t>
            </a:r>
            <a:r>
              <a:rPr lang="en-CA" dirty="0"/>
              <a:t>, whatever is </a:t>
            </a:r>
            <a:r>
              <a:rPr lang="en-CA" dirty="0">
                <a:solidFill>
                  <a:srgbClr val="7030A0"/>
                </a:solidFill>
              </a:rPr>
              <a:t>right</a:t>
            </a:r>
            <a:r>
              <a:rPr lang="en-CA" dirty="0"/>
              <a:t>, whatever is </a:t>
            </a:r>
            <a:r>
              <a:rPr lang="en-CA" dirty="0">
                <a:solidFill>
                  <a:srgbClr val="7030A0"/>
                </a:solidFill>
              </a:rPr>
              <a:t>pure</a:t>
            </a:r>
            <a:r>
              <a:rPr lang="en-CA" dirty="0"/>
              <a:t>, whatever is </a:t>
            </a:r>
            <a:r>
              <a:rPr lang="en-CA" dirty="0">
                <a:solidFill>
                  <a:srgbClr val="7030A0"/>
                </a:solidFill>
              </a:rPr>
              <a:t>lovely</a:t>
            </a:r>
            <a:r>
              <a:rPr lang="en-CA" dirty="0"/>
              <a:t>, whatever is </a:t>
            </a:r>
            <a:r>
              <a:rPr lang="en-CA" dirty="0">
                <a:solidFill>
                  <a:srgbClr val="7030A0"/>
                </a:solidFill>
              </a:rPr>
              <a:t>admirable</a:t>
            </a:r>
            <a:r>
              <a:rPr lang="en-CA" dirty="0"/>
              <a:t>—if anything is </a:t>
            </a:r>
            <a:r>
              <a:rPr lang="en-CA" dirty="0">
                <a:solidFill>
                  <a:srgbClr val="7030A0"/>
                </a:solidFill>
              </a:rPr>
              <a:t>excellent</a:t>
            </a:r>
            <a:r>
              <a:rPr lang="en-CA" dirty="0"/>
              <a:t> or </a:t>
            </a:r>
            <a:r>
              <a:rPr lang="en-CA" dirty="0">
                <a:solidFill>
                  <a:srgbClr val="7030A0"/>
                </a:solidFill>
              </a:rPr>
              <a:t>praiseworthy</a:t>
            </a:r>
            <a:r>
              <a:rPr lang="en-CA" dirty="0"/>
              <a:t>—</a:t>
            </a:r>
            <a:r>
              <a:rPr lang="en-CA" dirty="0">
                <a:solidFill>
                  <a:srgbClr val="0070C0"/>
                </a:solidFill>
              </a:rPr>
              <a:t>think about such things.”</a:t>
            </a:r>
          </a:p>
        </p:txBody>
      </p:sp>
    </p:spTree>
    <p:extLst>
      <p:ext uri="{BB962C8B-B14F-4D97-AF65-F5344CB8AC3E}">
        <p14:creationId xmlns:p14="http://schemas.microsoft.com/office/powerpoint/2010/main" val="130947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D22E23A-3A2C-A528-DD04-18A117220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58652-93EC-7527-0E2B-913E2C12044A}"/>
              </a:ext>
            </a:extLst>
          </p:cNvPr>
          <p:cNvSpPr>
            <a:spLocks noGrp="1"/>
          </p:cNvSpPr>
          <p:nvPr>
            <p:ph type="title"/>
          </p:nvPr>
        </p:nvSpPr>
        <p:spPr/>
        <p:txBody>
          <a:bodyPr/>
          <a:lstStyle/>
          <a:p>
            <a:r>
              <a:rPr lang="en-CA" dirty="0"/>
              <a:t>Faithful and Focused Verses</a:t>
            </a:r>
          </a:p>
        </p:txBody>
      </p:sp>
      <p:sp>
        <p:nvSpPr>
          <p:cNvPr id="3" name="Content Placeholder 2">
            <a:extLst>
              <a:ext uri="{FF2B5EF4-FFF2-40B4-BE49-F238E27FC236}">
                <a16:creationId xmlns:a16="http://schemas.microsoft.com/office/drawing/2014/main" id="{AFBF3F5D-89E1-49B2-A888-A015B7A85694}"/>
              </a:ext>
            </a:extLst>
          </p:cNvPr>
          <p:cNvSpPr>
            <a:spLocks noGrp="1"/>
          </p:cNvSpPr>
          <p:nvPr>
            <p:ph idx="1"/>
          </p:nvPr>
        </p:nvSpPr>
        <p:spPr/>
        <p:txBody>
          <a:bodyPr>
            <a:normAutofit/>
          </a:bodyPr>
          <a:lstStyle/>
          <a:p>
            <a:pPr lvl="0"/>
            <a:r>
              <a:rPr lang="en-CA" dirty="0">
                <a:solidFill>
                  <a:srgbClr val="0000CC"/>
                </a:solidFill>
              </a:rPr>
              <a:t>Colossians 3:1-4 </a:t>
            </a:r>
          </a:p>
          <a:p>
            <a:pPr lvl="0"/>
            <a:r>
              <a:rPr lang="en-CA" dirty="0"/>
              <a:t>“</a:t>
            </a:r>
            <a:r>
              <a:rPr lang="en-CA" dirty="0">
                <a:solidFill>
                  <a:srgbClr val="0070C0"/>
                </a:solidFill>
              </a:rPr>
              <a:t>Since, then, you have been raised with Christ</a:t>
            </a:r>
            <a:r>
              <a:rPr lang="en-CA" dirty="0"/>
              <a:t>, </a:t>
            </a:r>
            <a:r>
              <a:rPr lang="en-CA" dirty="0">
                <a:solidFill>
                  <a:srgbClr val="800000"/>
                </a:solidFill>
              </a:rPr>
              <a:t>set your hearts </a:t>
            </a:r>
            <a:r>
              <a:rPr lang="en-CA" dirty="0"/>
              <a:t>on things above, where Christ is, seated at the right hand of God. 2 </a:t>
            </a:r>
            <a:r>
              <a:rPr lang="en-CA" dirty="0">
                <a:solidFill>
                  <a:srgbClr val="800000"/>
                </a:solidFill>
              </a:rPr>
              <a:t>Set your minds </a:t>
            </a:r>
            <a:r>
              <a:rPr lang="en-CA" dirty="0"/>
              <a:t>on things above, not on earthly things. 3 For </a:t>
            </a:r>
            <a:r>
              <a:rPr lang="en-CA" u="sng" dirty="0">
                <a:solidFill>
                  <a:srgbClr val="0000CC"/>
                </a:solidFill>
              </a:rPr>
              <a:t>you died</a:t>
            </a:r>
            <a:r>
              <a:rPr lang="en-CA" dirty="0">
                <a:solidFill>
                  <a:srgbClr val="0070C0"/>
                </a:solidFill>
              </a:rPr>
              <a:t>, and your life is now hidden with Christ in God</a:t>
            </a:r>
            <a:r>
              <a:rPr lang="en-CA" dirty="0"/>
              <a:t>. 4 When Christ, who is your </a:t>
            </a:r>
            <a:r>
              <a:rPr lang="en-CA" i="1" dirty="0"/>
              <a:t>(our)</a:t>
            </a:r>
            <a:r>
              <a:rPr lang="en-CA" dirty="0"/>
              <a:t> life, appears, then you also will appear with him in glory.”</a:t>
            </a:r>
          </a:p>
          <a:p>
            <a:endParaRPr lang="en-CA" dirty="0"/>
          </a:p>
        </p:txBody>
      </p:sp>
    </p:spTree>
    <p:extLst>
      <p:ext uri="{BB962C8B-B14F-4D97-AF65-F5344CB8AC3E}">
        <p14:creationId xmlns:p14="http://schemas.microsoft.com/office/powerpoint/2010/main" val="26266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0" name="Picture 4" descr="Faithful &amp; Focused Store | Featuring custom t-shirts, prints, and more">
            <a:extLst>
              <a:ext uri="{FF2B5EF4-FFF2-40B4-BE49-F238E27FC236}">
                <a16:creationId xmlns:a16="http://schemas.microsoft.com/office/drawing/2014/main" id="{259E555D-DDCB-E983-B270-8AA547785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47ED8C-CA47-0AEF-3B26-9921DEC9AACC}"/>
              </a:ext>
            </a:extLst>
          </p:cNvPr>
          <p:cNvSpPr>
            <a:spLocks noGrp="1"/>
          </p:cNvSpPr>
          <p:nvPr>
            <p:ph type="title"/>
          </p:nvPr>
        </p:nvSpPr>
        <p:spPr/>
        <p:txBody>
          <a:bodyPr/>
          <a:lstStyle/>
          <a:p>
            <a:r>
              <a:rPr lang="en-CA" dirty="0"/>
              <a:t>The Faithful and the Focused</a:t>
            </a:r>
          </a:p>
        </p:txBody>
      </p:sp>
      <p:sp>
        <p:nvSpPr>
          <p:cNvPr id="3" name="Content Placeholder 2">
            <a:extLst>
              <a:ext uri="{FF2B5EF4-FFF2-40B4-BE49-F238E27FC236}">
                <a16:creationId xmlns:a16="http://schemas.microsoft.com/office/drawing/2014/main" id="{D0644386-4BC2-8381-149F-D2A4A650F41B}"/>
              </a:ext>
            </a:extLst>
          </p:cNvPr>
          <p:cNvSpPr>
            <a:spLocks noGrp="1"/>
          </p:cNvSpPr>
          <p:nvPr>
            <p:ph idx="1"/>
          </p:nvPr>
        </p:nvSpPr>
        <p:spPr/>
        <p:txBody>
          <a:bodyPr/>
          <a:lstStyle/>
          <a:p>
            <a:r>
              <a:rPr lang="en-US" dirty="0">
                <a:solidFill>
                  <a:srgbClr val="0070C0"/>
                </a:solidFill>
              </a:rPr>
              <a:t>What bible accounts would you focus on?</a:t>
            </a:r>
          </a:p>
          <a:p>
            <a:r>
              <a:rPr lang="en-CA" dirty="0"/>
              <a:t>I want us to read a little about a woman in the bible that shows focus on God and needs a deliverer.  While most of her neighbours are in fear of an enemy attack, she is presented with an opportunity to pledge faithfulness to God as </a:t>
            </a:r>
            <a:r>
              <a:rPr lang="en-CA" dirty="0">
                <a:solidFill>
                  <a:srgbClr val="0000CC"/>
                </a:solidFill>
              </a:rPr>
              <a:t>she speaks of how her understanding of God has impacted her and her family</a:t>
            </a:r>
            <a:r>
              <a:rPr lang="en-CA" dirty="0"/>
              <a:t>….</a:t>
            </a:r>
            <a:endParaRPr lang="en-CA" dirty="0">
              <a:solidFill>
                <a:srgbClr val="0000CC"/>
              </a:solidFill>
            </a:endParaRPr>
          </a:p>
        </p:txBody>
      </p:sp>
    </p:spTree>
    <p:extLst>
      <p:ext uri="{BB962C8B-B14F-4D97-AF65-F5344CB8AC3E}">
        <p14:creationId xmlns:p14="http://schemas.microsoft.com/office/powerpoint/2010/main" val="34919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randombar(horizontal)">
                                      <p:cBhvr>
                                        <p:cTn id="11" dur="500"/>
                                        <p:tgtEl>
                                          <p:spTgt spid="410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Rahab | Bible Story - YouTube">
            <a:extLst>
              <a:ext uri="{FF2B5EF4-FFF2-40B4-BE49-F238E27FC236}">
                <a16:creationId xmlns:a16="http://schemas.microsoft.com/office/drawing/2014/main" id="{771517F6-AAD0-F370-F3C0-C2847EEA2B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a:xfrm>
            <a:off x="441664" y="155448"/>
            <a:ext cx="8260672" cy="596977"/>
          </a:xfrm>
        </p:spPr>
        <p:txBody>
          <a:bodyPr/>
          <a:lstStyle/>
          <a:p>
            <a:r>
              <a:rPr lang="en-CA" dirty="0"/>
              <a:t>Joshua 2:1-14 on page 322</a:t>
            </a:r>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188260" y="907874"/>
            <a:ext cx="8767480" cy="4498315"/>
          </a:xfrm>
        </p:spPr>
        <p:txBody>
          <a:bodyPr>
            <a:normAutofit lnSpcReduction="10000"/>
          </a:bodyPr>
          <a:lstStyle/>
          <a:p>
            <a:r>
              <a:rPr lang="en-US" dirty="0"/>
              <a:t>Jos 2:1 Then Joshua son of Nun secretly sent two spies from Shittim. “Go, look over the land,” he said, “especially Jericho.” So they went and entered the house of a prostitute named Rahab and stayed there. </a:t>
            </a:r>
            <a:endParaRPr lang="en-CA" dirty="0"/>
          </a:p>
          <a:p>
            <a:r>
              <a:rPr lang="en-US" dirty="0"/>
              <a:t>  2 The king of Jericho was told, “Look! Some of the Israelites have come here tonight to spy out the land.” 3 So the king of Jericho sent this message to Rahab: “Bring out the men who came to you and entered your house, because they have come to spy out the whole land.” </a:t>
            </a:r>
            <a:endParaRPr lang="en-CA" dirty="0"/>
          </a:p>
        </p:txBody>
      </p:sp>
    </p:spTree>
    <p:extLst>
      <p:ext uri="{BB962C8B-B14F-4D97-AF65-F5344CB8AC3E}">
        <p14:creationId xmlns:p14="http://schemas.microsoft.com/office/powerpoint/2010/main" val="42917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fade">
                                      <p:cBhvr>
                                        <p:cTn id="11" dur="500"/>
                                        <p:tgtEl>
                                          <p:spTgt spid="51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A135B0E-9405-559E-BBCB-74383A47CC44}"/>
            </a:ext>
          </a:extLst>
        </p:cNvPr>
        <p:cNvGrpSpPr/>
        <p:nvPr/>
      </p:nvGrpSpPr>
      <p:grpSpPr>
        <a:xfrm>
          <a:off x="0" y="0"/>
          <a:ext cx="0" cy="0"/>
          <a:chOff x="0" y="0"/>
          <a:chExt cx="0" cy="0"/>
        </a:xfrm>
      </p:grpSpPr>
      <p:pic>
        <p:nvPicPr>
          <p:cNvPr id="6146" name="Picture 2" descr="Rahab | Bible Story - YouTube">
            <a:extLst>
              <a:ext uri="{FF2B5EF4-FFF2-40B4-BE49-F238E27FC236}">
                <a16:creationId xmlns:a16="http://schemas.microsoft.com/office/drawing/2014/main" id="{1F6400C8-AA65-8CBB-7A13-4A8C37852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BB0313-A706-DE58-2C81-3AD298277954}"/>
              </a:ext>
            </a:extLst>
          </p:cNvPr>
          <p:cNvSpPr>
            <a:spLocks noGrp="1"/>
          </p:cNvSpPr>
          <p:nvPr>
            <p:ph type="title"/>
          </p:nvPr>
        </p:nvSpPr>
        <p:spPr>
          <a:xfrm>
            <a:off x="441664" y="155448"/>
            <a:ext cx="8260672" cy="596977"/>
          </a:xfrm>
        </p:spPr>
        <p:txBody>
          <a:bodyPr/>
          <a:lstStyle/>
          <a:p>
            <a:r>
              <a:rPr lang="en-CA" dirty="0"/>
              <a:t>Joshua 2:1-14 on page 322</a:t>
            </a:r>
          </a:p>
        </p:txBody>
      </p:sp>
      <p:sp>
        <p:nvSpPr>
          <p:cNvPr id="3" name="Content Placeholder 2">
            <a:extLst>
              <a:ext uri="{FF2B5EF4-FFF2-40B4-BE49-F238E27FC236}">
                <a16:creationId xmlns:a16="http://schemas.microsoft.com/office/drawing/2014/main" id="{D2D2CF9F-51F5-CAAE-BC48-D315E704FB0C}"/>
              </a:ext>
            </a:extLst>
          </p:cNvPr>
          <p:cNvSpPr>
            <a:spLocks noGrp="1"/>
          </p:cNvSpPr>
          <p:nvPr>
            <p:ph idx="1"/>
          </p:nvPr>
        </p:nvSpPr>
        <p:spPr>
          <a:xfrm>
            <a:off x="188260" y="907874"/>
            <a:ext cx="8767480" cy="4807126"/>
          </a:xfrm>
        </p:spPr>
        <p:txBody>
          <a:bodyPr>
            <a:normAutofit fontScale="92500" lnSpcReduction="20000"/>
          </a:bodyPr>
          <a:lstStyle/>
          <a:p>
            <a:r>
              <a:rPr lang="en-US" dirty="0"/>
              <a:t> 4 But the woman had taken the two men and hidden them. She said, “Yes, the men came to me, but I did not know where they had come from. 5 At dusk, when it was time to close the city gate, the men left. I don’t know which way they went. Go after them quickly. You may catch up with them.” 6 (But she had taken them up to the roof and hidden them under the stalks of flax she had laid out on the roof.) 7 So the men set out in pursuit of the spies on the road that leads to the fords of the Jordan, and as soon as the pursuers had gone out, the gate was shut. </a:t>
            </a:r>
            <a:endParaRPr lang="en-CA" dirty="0"/>
          </a:p>
          <a:p>
            <a:r>
              <a:rPr lang="en-US" dirty="0"/>
              <a:t>  8 Before the spies lay down for the night, she went up on the roof 9 </a:t>
            </a:r>
            <a:r>
              <a:rPr lang="en-US" dirty="0">
                <a:solidFill>
                  <a:srgbClr val="0000CC"/>
                </a:solidFill>
              </a:rPr>
              <a:t>and said to them</a:t>
            </a:r>
            <a:r>
              <a:rPr lang="en-US" dirty="0"/>
              <a:t>, …</a:t>
            </a:r>
            <a:endParaRPr lang="en-CA" dirty="0"/>
          </a:p>
        </p:txBody>
      </p:sp>
    </p:spTree>
    <p:extLst>
      <p:ext uri="{BB962C8B-B14F-4D97-AF65-F5344CB8AC3E}">
        <p14:creationId xmlns:p14="http://schemas.microsoft.com/office/powerpoint/2010/main" val="189306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500"/>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92ABC38-81CD-2996-30D9-2BCED2C18544}"/>
            </a:ext>
          </a:extLst>
        </p:cNvPr>
        <p:cNvGrpSpPr/>
        <p:nvPr/>
      </p:nvGrpSpPr>
      <p:grpSpPr>
        <a:xfrm>
          <a:off x="0" y="0"/>
          <a:ext cx="0" cy="0"/>
          <a:chOff x="0" y="0"/>
          <a:chExt cx="0" cy="0"/>
        </a:xfrm>
      </p:grpSpPr>
      <p:pic>
        <p:nvPicPr>
          <p:cNvPr id="7170" name="Picture 2" descr="Rahab | Bible Story - YouTube">
            <a:extLst>
              <a:ext uri="{FF2B5EF4-FFF2-40B4-BE49-F238E27FC236}">
                <a16:creationId xmlns:a16="http://schemas.microsoft.com/office/drawing/2014/main" id="{0111BE81-2766-0AC3-9ED3-331C551F8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5FF0AC-2D48-15A8-CC0B-061D2238B242}"/>
              </a:ext>
            </a:extLst>
          </p:cNvPr>
          <p:cNvSpPr>
            <a:spLocks noGrp="1"/>
          </p:cNvSpPr>
          <p:nvPr>
            <p:ph type="title"/>
          </p:nvPr>
        </p:nvSpPr>
        <p:spPr>
          <a:xfrm>
            <a:off x="441664" y="155448"/>
            <a:ext cx="8260672" cy="596977"/>
          </a:xfrm>
        </p:spPr>
        <p:txBody>
          <a:bodyPr/>
          <a:lstStyle/>
          <a:p>
            <a:r>
              <a:rPr lang="en-CA" dirty="0"/>
              <a:t>Joshua 2:1-14 on page 322</a:t>
            </a:r>
          </a:p>
        </p:txBody>
      </p:sp>
      <p:sp>
        <p:nvSpPr>
          <p:cNvPr id="3" name="Content Placeholder 2">
            <a:extLst>
              <a:ext uri="{FF2B5EF4-FFF2-40B4-BE49-F238E27FC236}">
                <a16:creationId xmlns:a16="http://schemas.microsoft.com/office/drawing/2014/main" id="{31D9DB20-F578-9BFA-505C-81A65E1D70E3}"/>
              </a:ext>
            </a:extLst>
          </p:cNvPr>
          <p:cNvSpPr>
            <a:spLocks noGrp="1"/>
          </p:cNvSpPr>
          <p:nvPr>
            <p:ph idx="1"/>
          </p:nvPr>
        </p:nvSpPr>
        <p:spPr>
          <a:xfrm>
            <a:off x="188260" y="907874"/>
            <a:ext cx="8767480" cy="4498315"/>
          </a:xfrm>
        </p:spPr>
        <p:txBody>
          <a:bodyPr>
            <a:normAutofit fontScale="92500" lnSpcReduction="10000"/>
          </a:bodyPr>
          <a:lstStyle/>
          <a:p>
            <a:r>
              <a:rPr lang="en-US" dirty="0"/>
              <a:t>“</a:t>
            </a:r>
            <a:r>
              <a:rPr lang="en-US" dirty="0">
                <a:solidFill>
                  <a:srgbClr val="0000CC"/>
                </a:solidFill>
              </a:rPr>
              <a:t>I know that the LORD has given this land to you and that a great fear of you has fallen on us</a:t>
            </a:r>
            <a:r>
              <a:rPr lang="en-US" dirty="0"/>
              <a:t>, so that all who live in this country are melting in fear because of you. 10 </a:t>
            </a:r>
            <a:r>
              <a:rPr lang="en-US" dirty="0">
                <a:solidFill>
                  <a:srgbClr val="800000"/>
                </a:solidFill>
              </a:rPr>
              <a:t>We have heard how the LORD </a:t>
            </a:r>
            <a:r>
              <a:rPr lang="en-US" dirty="0"/>
              <a:t>dried up the water of the Red Sea for you when you came out of Egypt, and what you did to </a:t>
            </a:r>
            <a:r>
              <a:rPr lang="en-US" dirty="0" err="1"/>
              <a:t>Sihon</a:t>
            </a:r>
            <a:r>
              <a:rPr lang="en-US" dirty="0"/>
              <a:t> and Og, the two kings of the Amorites east of the Jordan, whom you completely destroyed. 11 When we heard of it, our hearts melted and everyone’s courage failed because of you, </a:t>
            </a:r>
            <a:r>
              <a:rPr lang="en-US" dirty="0">
                <a:solidFill>
                  <a:srgbClr val="0070C0"/>
                </a:solidFill>
              </a:rPr>
              <a:t>for the LORD your God is God in heaven above and on the earth below. </a:t>
            </a:r>
            <a:endParaRPr lang="en-CA" dirty="0">
              <a:solidFill>
                <a:srgbClr val="0070C0"/>
              </a:solidFill>
            </a:endParaRPr>
          </a:p>
        </p:txBody>
      </p:sp>
    </p:spTree>
    <p:extLst>
      <p:ext uri="{BB962C8B-B14F-4D97-AF65-F5344CB8AC3E}">
        <p14:creationId xmlns:p14="http://schemas.microsoft.com/office/powerpoint/2010/main" val="42463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fade">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154EA26-A978-C257-3C2C-DDB7773F60AC}"/>
            </a:ext>
          </a:extLst>
        </p:cNvPr>
        <p:cNvGrpSpPr/>
        <p:nvPr/>
      </p:nvGrpSpPr>
      <p:grpSpPr>
        <a:xfrm>
          <a:off x="0" y="0"/>
          <a:ext cx="0" cy="0"/>
          <a:chOff x="0" y="0"/>
          <a:chExt cx="0" cy="0"/>
        </a:xfrm>
      </p:grpSpPr>
      <p:pic>
        <p:nvPicPr>
          <p:cNvPr id="8194" name="Picture 2" descr="Rahab | Bible Story - YouTube">
            <a:extLst>
              <a:ext uri="{FF2B5EF4-FFF2-40B4-BE49-F238E27FC236}">
                <a16:creationId xmlns:a16="http://schemas.microsoft.com/office/drawing/2014/main" id="{DCCA5286-B6FA-0CF1-F69F-A9311AD36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CA040B-9974-26E2-00BF-E9F4A23EB72B}"/>
              </a:ext>
            </a:extLst>
          </p:cNvPr>
          <p:cNvSpPr>
            <a:spLocks noGrp="1"/>
          </p:cNvSpPr>
          <p:nvPr>
            <p:ph type="title"/>
          </p:nvPr>
        </p:nvSpPr>
        <p:spPr>
          <a:xfrm>
            <a:off x="441664" y="155448"/>
            <a:ext cx="8260672" cy="596977"/>
          </a:xfrm>
        </p:spPr>
        <p:txBody>
          <a:bodyPr/>
          <a:lstStyle/>
          <a:p>
            <a:r>
              <a:rPr lang="en-CA" dirty="0"/>
              <a:t>Joshua 2:1-14 on page 322</a:t>
            </a:r>
          </a:p>
        </p:txBody>
      </p:sp>
      <p:sp>
        <p:nvSpPr>
          <p:cNvPr id="3" name="Content Placeholder 2">
            <a:extLst>
              <a:ext uri="{FF2B5EF4-FFF2-40B4-BE49-F238E27FC236}">
                <a16:creationId xmlns:a16="http://schemas.microsoft.com/office/drawing/2014/main" id="{D5A0097A-723A-CF2C-79EE-D325DA0F5327}"/>
              </a:ext>
            </a:extLst>
          </p:cNvPr>
          <p:cNvSpPr>
            <a:spLocks noGrp="1"/>
          </p:cNvSpPr>
          <p:nvPr>
            <p:ph idx="1"/>
          </p:nvPr>
        </p:nvSpPr>
        <p:spPr>
          <a:xfrm>
            <a:off x="188260" y="907874"/>
            <a:ext cx="8767480" cy="4498315"/>
          </a:xfrm>
        </p:spPr>
        <p:txBody>
          <a:bodyPr>
            <a:normAutofit lnSpcReduction="10000"/>
          </a:bodyPr>
          <a:lstStyle/>
          <a:p>
            <a:r>
              <a:rPr lang="en-US" dirty="0"/>
              <a:t>12 Now then, please swear to me by the LORD that you will show kindness to my family, because I have shown kindness to you. Give me a sure sign 13 that you will spare the lives of my father and mother, my brothers and sisters, and all who belong to them, and that you will save us from death.” </a:t>
            </a:r>
            <a:endParaRPr lang="en-CA" dirty="0"/>
          </a:p>
          <a:p>
            <a:r>
              <a:rPr lang="en-US" dirty="0"/>
              <a:t>  14 </a:t>
            </a:r>
            <a:r>
              <a:rPr lang="en-US" dirty="0">
                <a:solidFill>
                  <a:srgbClr val="0000CC"/>
                </a:solidFill>
              </a:rPr>
              <a:t>“Our lives for your lives!” the men assured her. “If you don’t tell what we are doing, we will treat you kindly and faithfully when the LORD gives us the land.”</a:t>
            </a:r>
            <a:endParaRPr lang="en-CA" dirty="0">
              <a:solidFill>
                <a:srgbClr val="0000CC"/>
              </a:solidFill>
            </a:endParaRPr>
          </a:p>
        </p:txBody>
      </p:sp>
    </p:spTree>
    <p:extLst>
      <p:ext uri="{BB962C8B-B14F-4D97-AF65-F5344CB8AC3E}">
        <p14:creationId xmlns:p14="http://schemas.microsoft.com/office/powerpoint/2010/main" val="323311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Rahab – All or Nothing">
            <a:extLst>
              <a:ext uri="{FF2B5EF4-FFF2-40B4-BE49-F238E27FC236}">
                <a16:creationId xmlns:a16="http://schemas.microsoft.com/office/drawing/2014/main" id="{7F414944-3C89-728D-CC99-344B96F1C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856F4D-DE36-70FD-B940-85CCCB6DB8EC}"/>
              </a:ext>
            </a:extLst>
          </p:cNvPr>
          <p:cNvSpPr>
            <a:spLocks noGrp="1"/>
          </p:cNvSpPr>
          <p:nvPr>
            <p:ph type="title"/>
          </p:nvPr>
        </p:nvSpPr>
        <p:spPr>
          <a:xfrm>
            <a:off x="457200" y="38731"/>
            <a:ext cx="8260672" cy="442531"/>
          </a:xfrm>
        </p:spPr>
        <p:txBody>
          <a:bodyPr>
            <a:normAutofit fontScale="90000"/>
          </a:bodyPr>
          <a:lstStyle/>
          <a:p>
            <a:r>
              <a:rPr lang="en-US" dirty="0"/>
              <a:t>The Accounts of </a:t>
            </a:r>
            <a:r>
              <a:rPr lang="en-CA" dirty="0"/>
              <a:t>Joshua 6:17, 23-25 </a:t>
            </a:r>
          </a:p>
        </p:txBody>
      </p:sp>
      <p:sp>
        <p:nvSpPr>
          <p:cNvPr id="3" name="Content Placeholder 2">
            <a:extLst>
              <a:ext uri="{FF2B5EF4-FFF2-40B4-BE49-F238E27FC236}">
                <a16:creationId xmlns:a16="http://schemas.microsoft.com/office/drawing/2014/main" id="{E130B6DE-F5E3-4E3B-081D-5BD22527960A}"/>
              </a:ext>
            </a:extLst>
          </p:cNvPr>
          <p:cNvSpPr>
            <a:spLocks noGrp="1"/>
          </p:cNvSpPr>
          <p:nvPr>
            <p:ph idx="1"/>
          </p:nvPr>
        </p:nvSpPr>
        <p:spPr>
          <a:xfrm>
            <a:off x="0" y="673768"/>
            <a:ext cx="9144000" cy="4700337"/>
          </a:xfrm>
          <a:solidFill>
            <a:schemeClr val="bg1">
              <a:alpha val="78000"/>
            </a:schemeClr>
          </a:solidFill>
        </p:spPr>
        <p:txBody>
          <a:bodyPr>
            <a:normAutofit fontScale="85000" lnSpcReduction="20000"/>
          </a:bodyPr>
          <a:lstStyle/>
          <a:p>
            <a:r>
              <a:rPr lang="en-US" dirty="0"/>
              <a:t>Joshua 6:17 The city and all that is in it are to be devoted to the LORD. </a:t>
            </a:r>
            <a:r>
              <a:rPr lang="en-US" dirty="0">
                <a:solidFill>
                  <a:srgbClr val="0000CC"/>
                </a:solidFill>
              </a:rPr>
              <a:t>Only Rahab the prostitute and all who are with her in her house shall be spared, because she hid the spies we sent.</a:t>
            </a:r>
            <a:endParaRPr lang="en-CA" dirty="0">
              <a:solidFill>
                <a:srgbClr val="0000CC"/>
              </a:solidFill>
            </a:endParaRPr>
          </a:p>
          <a:p>
            <a:r>
              <a:rPr lang="en-CA" dirty="0"/>
              <a:t>23 So the young men who had done the spying went in and brought out Rahab, her father and mother and brothers and all who belonged to her. They brought out her entire family and put them in a place outside the camp of Israel. 24 Then they burned the whole city and everything in it, but they put the silver and gold and the articles of bronze and iron into the treasury of the LORD'S house. 25 But </a:t>
            </a:r>
            <a:r>
              <a:rPr lang="en-CA" dirty="0">
                <a:solidFill>
                  <a:srgbClr val="800000"/>
                </a:solidFill>
              </a:rPr>
              <a:t>Joshua spared Rahab the prostitute, with her family and all who belonged to her, because she hid the men Joshua had sent as spies to Jericho—</a:t>
            </a:r>
            <a:r>
              <a:rPr lang="en-CA" dirty="0">
                <a:solidFill>
                  <a:srgbClr val="0000CC"/>
                </a:solidFill>
              </a:rPr>
              <a:t>and she lives among the Israelites to this day. </a:t>
            </a:r>
          </a:p>
        </p:txBody>
      </p:sp>
    </p:spTree>
    <p:extLst>
      <p:ext uri="{BB962C8B-B14F-4D97-AF65-F5344CB8AC3E}">
        <p14:creationId xmlns:p14="http://schemas.microsoft.com/office/powerpoint/2010/main" val="22663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barn(inVertical)">
                                      <p:cBhvr>
                                        <p:cTn id="11" dur="5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Rahab the Prostitute - Calvary Presbyterian Church">
            <a:extLst>
              <a:ext uri="{FF2B5EF4-FFF2-40B4-BE49-F238E27FC236}">
                <a16:creationId xmlns:a16="http://schemas.microsoft.com/office/drawing/2014/main" id="{1A77E5EF-1D9D-400D-172D-3049D1615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84395" cy="5715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6549CF-8D19-CEEC-45A1-F50D2D4B7E40}"/>
              </a:ext>
            </a:extLst>
          </p:cNvPr>
          <p:cNvSpPr>
            <a:spLocks noGrp="1"/>
          </p:cNvSpPr>
          <p:nvPr>
            <p:ph type="title"/>
          </p:nvPr>
        </p:nvSpPr>
        <p:spPr/>
        <p:txBody>
          <a:bodyPr/>
          <a:lstStyle/>
          <a:p>
            <a:r>
              <a:rPr lang="en-CA" dirty="0"/>
              <a:t>The Rest of Her Story…</a:t>
            </a:r>
          </a:p>
        </p:txBody>
      </p:sp>
      <p:sp>
        <p:nvSpPr>
          <p:cNvPr id="3" name="Content Placeholder 2">
            <a:extLst>
              <a:ext uri="{FF2B5EF4-FFF2-40B4-BE49-F238E27FC236}">
                <a16:creationId xmlns:a16="http://schemas.microsoft.com/office/drawing/2014/main" id="{1897DD69-8D8E-D7D9-D211-759497EA47C6}"/>
              </a:ext>
            </a:extLst>
          </p:cNvPr>
          <p:cNvSpPr>
            <a:spLocks noGrp="1"/>
          </p:cNvSpPr>
          <p:nvPr>
            <p:ph idx="1"/>
          </p:nvPr>
        </p:nvSpPr>
        <p:spPr>
          <a:xfrm>
            <a:off x="457200" y="1237320"/>
            <a:ext cx="8229600" cy="3430933"/>
          </a:xfrm>
        </p:spPr>
        <p:txBody>
          <a:bodyPr>
            <a:normAutofit/>
          </a:bodyPr>
          <a:lstStyle/>
          <a:p>
            <a:r>
              <a:rPr lang="en-US" dirty="0"/>
              <a:t>Rahab became the wife of Salmon, the father of Boaz, who married Ruth and she had Obed who had Jesse the father of King David which is the line of Jesus of Nazareth.  </a:t>
            </a:r>
          </a:p>
          <a:p>
            <a:r>
              <a:rPr lang="en-US" dirty="0">
                <a:solidFill>
                  <a:srgbClr val="0000CC"/>
                </a:solidFill>
              </a:rPr>
              <a:t>Her actions of faithfulness and righteousness are mentioned in Hebrews 11:31 and James 2:25-26.</a:t>
            </a:r>
            <a:endParaRPr lang="en-CA" dirty="0">
              <a:solidFill>
                <a:srgbClr val="0000CC"/>
              </a:solidFill>
            </a:endParaRPr>
          </a:p>
        </p:txBody>
      </p:sp>
    </p:spTree>
    <p:extLst>
      <p:ext uri="{BB962C8B-B14F-4D97-AF65-F5344CB8AC3E}">
        <p14:creationId xmlns:p14="http://schemas.microsoft.com/office/powerpoint/2010/main" val="60499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fade">
                                      <p:cBhvr>
                                        <p:cTn id="11" dur="1000"/>
                                        <p:tgtEl>
                                          <p:spTgt spid="10242"/>
                                        </p:tgtEl>
                                      </p:cBhvr>
                                    </p:animEffect>
                                    <p:anim calcmode="lin" valueType="num">
                                      <p:cBhvr>
                                        <p:cTn id="12" dur="1000" fill="hold"/>
                                        <p:tgtEl>
                                          <p:spTgt spid="10242"/>
                                        </p:tgtEl>
                                        <p:attrNameLst>
                                          <p:attrName>ppt_x</p:attrName>
                                        </p:attrNameLst>
                                      </p:cBhvr>
                                      <p:tavLst>
                                        <p:tav tm="0">
                                          <p:val>
                                            <p:strVal val="#ppt_x"/>
                                          </p:val>
                                        </p:tav>
                                        <p:tav tm="100000">
                                          <p:val>
                                            <p:strVal val="#ppt_x"/>
                                          </p:val>
                                        </p:tav>
                                      </p:tavLst>
                                    </p:anim>
                                    <p:anim calcmode="lin" valueType="num">
                                      <p:cBhvr>
                                        <p:cTn id="13"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C1DA3E2-D795-DF13-10BA-78FEB5169E72}"/>
            </a:ext>
          </a:extLst>
        </p:cNvPr>
        <p:cNvGrpSpPr/>
        <p:nvPr/>
      </p:nvGrpSpPr>
      <p:grpSpPr>
        <a:xfrm>
          <a:off x="0" y="0"/>
          <a:ext cx="0" cy="0"/>
          <a:chOff x="0" y="0"/>
          <a:chExt cx="0" cy="0"/>
        </a:xfrm>
      </p:grpSpPr>
      <p:pic>
        <p:nvPicPr>
          <p:cNvPr id="11266" name="Picture 2" descr="Why is Rahab in the Bible so Important? - Bible Verses for You">
            <a:extLst>
              <a:ext uri="{FF2B5EF4-FFF2-40B4-BE49-F238E27FC236}">
                <a16:creationId xmlns:a16="http://schemas.microsoft.com/office/drawing/2014/main" id="{278FB432-2FAE-3D38-3D7B-7B07242911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934"/>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DAD4251-25B6-6D35-4BD8-C1394CFCB2CD}"/>
              </a:ext>
            </a:extLst>
          </p:cNvPr>
          <p:cNvSpPr>
            <a:spLocks noGrp="1"/>
          </p:cNvSpPr>
          <p:nvPr>
            <p:ph type="title"/>
          </p:nvPr>
        </p:nvSpPr>
        <p:spPr/>
        <p:txBody>
          <a:bodyPr/>
          <a:lstStyle/>
          <a:p>
            <a:r>
              <a:rPr lang="en-CA" dirty="0"/>
              <a:t>The Rest of Her Story…</a:t>
            </a:r>
          </a:p>
        </p:txBody>
      </p:sp>
      <p:sp>
        <p:nvSpPr>
          <p:cNvPr id="3" name="Content Placeholder 2">
            <a:extLst>
              <a:ext uri="{FF2B5EF4-FFF2-40B4-BE49-F238E27FC236}">
                <a16:creationId xmlns:a16="http://schemas.microsoft.com/office/drawing/2014/main" id="{89CBCDB6-F9B6-5016-22B2-DC2D68E73E86}"/>
              </a:ext>
            </a:extLst>
          </p:cNvPr>
          <p:cNvSpPr>
            <a:spLocks noGrp="1"/>
          </p:cNvSpPr>
          <p:nvPr>
            <p:ph idx="1"/>
          </p:nvPr>
        </p:nvSpPr>
        <p:spPr/>
        <p:txBody>
          <a:bodyPr>
            <a:normAutofit lnSpcReduction="10000"/>
          </a:bodyPr>
          <a:lstStyle/>
          <a:p>
            <a:r>
              <a:rPr lang="en-US" dirty="0"/>
              <a:t>James 2:25-26 says: “In the same way, was not even </a:t>
            </a:r>
            <a:r>
              <a:rPr lang="en-US" dirty="0">
                <a:solidFill>
                  <a:srgbClr val="800000"/>
                </a:solidFill>
              </a:rPr>
              <a:t>Rahab</a:t>
            </a:r>
            <a:r>
              <a:rPr lang="en-US" dirty="0"/>
              <a:t> the prostitute </a:t>
            </a:r>
            <a:r>
              <a:rPr lang="en-US" dirty="0">
                <a:solidFill>
                  <a:srgbClr val="800000"/>
                </a:solidFill>
              </a:rPr>
              <a:t>considered righteous for what she did</a:t>
            </a:r>
            <a:r>
              <a:rPr lang="en-US" dirty="0"/>
              <a:t> when she gave lodging to the spies and sent them off in a different direction? 26 </a:t>
            </a:r>
            <a:r>
              <a:rPr lang="en-US" dirty="0">
                <a:solidFill>
                  <a:srgbClr val="002060"/>
                </a:solidFill>
              </a:rPr>
              <a:t>As the body without the spirit is dead, so faith without deeds is dead.”</a:t>
            </a:r>
          </a:p>
          <a:p>
            <a:r>
              <a:rPr lang="en-US" dirty="0"/>
              <a:t>Rahab's story emphasizes the themes of faith, redemption, and the inclusivity of God's salvation plan.</a:t>
            </a:r>
          </a:p>
          <a:p>
            <a:endParaRPr lang="en-CA" dirty="0"/>
          </a:p>
        </p:txBody>
      </p:sp>
    </p:spTree>
    <p:extLst>
      <p:ext uri="{BB962C8B-B14F-4D97-AF65-F5344CB8AC3E}">
        <p14:creationId xmlns:p14="http://schemas.microsoft.com/office/powerpoint/2010/main" val="270682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1266"/>
                                        </p:tgtEl>
                                        <p:attrNameLst>
                                          <p:attrName>style.visibility</p:attrName>
                                        </p:attrNameLst>
                                      </p:cBhvr>
                                      <p:to>
                                        <p:strVal val="visible"/>
                                      </p:to>
                                    </p:set>
                                    <p:anim calcmode="lin" valueType="num">
                                      <p:cBhvr>
                                        <p:cTn id="11" dur="1000" fill="hold"/>
                                        <p:tgtEl>
                                          <p:spTgt spid="11266"/>
                                        </p:tgtEl>
                                        <p:attrNameLst>
                                          <p:attrName>ppt_w</p:attrName>
                                        </p:attrNameLst>
                                      </p:cBhvr>
                                      <p:tavLst>
                                        <p:tav tm="0">
                                          <p:val>
                                            <p:fltVal val="0"/>
                                          </p:val>
                                        </p:tav>
                                        <p:tav tm="100000">
                                          <p:val>
                                            <p:strVal val="#ppt_w"/>
                                          </p:val>
                                        </p:tav>
                                      </p:tavLst>
                                    </p:anim>
                                    <p:anim calcmode="lin" valueType="num">
                                      <p:cBhvr>
                                        <p:cTn id="12" dur="1000" fill="hold"/>
                                        <p:tgtEl>
                                          <p:spTgt spid="11266"/>
                                        </p:tgtEl>
                                        <p:attrNameLst>
                                          <p:attrName>ppt_h</p:attrName>
                                        </p:attrNameLst>
                                      </p:cBhvr>
                                      <p:tavLst>
                                        <p:tav tm="0">
                                          <p:val>
                                            <p:fltVal val="0"/>
                                          </p:val>
                                        </p:tav>
                                        <p:tav tm="100000">
                                          <p:val>
                                            <p:strVal val="#ppt_h"/>
                                          </p:val>
                                        </p:tav>
                                      </p:tavLst>
                                    </p:anim>
                                    <p:anim calcmode="lin" valueType="num">
                                      <p:cBhvr>
                                        <p:cTn id="13" dur="1000" fill="hold"/>
                                        <p:tgtEl>
                                          <p:spTgt spid="11266"/>
                                        </p:tgtEl>
                                        <p:attrNameLst>
                                          <p:attrName>style.rotation</p:attrName>
                                        </p:attrNameLst>
                                      </p:cBhvr>
                                      <p:tavLst>
                                        <p:tav tm="0">
                                          <p:val>
                                            <p:fltVal val="90"/>
                                          </p:val>
                                        </p:tav>
                                        <p:tav tm="100000">
                                          <p:val>
                                            <p:fltVal val="0"/>
                                          </p:val>
                                        </p:tav>
                                      </p:tavLst>
                                    </p:anim>
                                    <p:animEffect transition="in" filter="fade">
                                      <p:cBhvr>
                                        <p:cTn id="14" dur="10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0" name="Picture 2" descr="What Does It Mean That Stephen Had The Face Of An Angel, 54% OFF">
            <a:extLst>
              <a:ext uri="{FF2B5EF4-FFF2-40B4-BE49-F238E27FC236}">
                <a16:creationId xmlns:a16="http://schemas.microsoft.com/office/drawing/2014/main" id="{17406D12-D330-3BC9-835F-0D2599F9C4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677776"/>
          </a:xfrm>
        </p:spPr>
        <p:txBody>
          <a:bodyPr>
            <a:normAutofit fontScale="90000"/>
          </a:bodyPr>
          <a:lstStyle/>
          <a:p>
            <a:r>
              <a:rPr lang="en-US" dirty="0"/>
              <a:t>A Second Example of Faithful and Focused</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1" y="802104"/>
            <a:ext cx="8229600" cy="4616115"/>
          </a:xfrm>
        </p:spPr>
        <p:txBody>
          <a:bodyPr>
            <a:normAutofit/>
          </a:bodyPr>
          <a:lstStyle/>
          <a:p>
            <a:r>
              <a:rPr lang="en-US" dirty="0">
                <a:solidFill>
                  <a:srgbClr val="0000CC"/>
                </a:solidFill>
              </a:rPr>
              <a:t>Acts 6:5 </a:t>
            </a:r>
            <a:r>
              <a:rPr lang="en-US" dirty="0"/>
              <a:t>on page 1700 it says: “</a:t>
            </a:r>
            <a:r>
              <a:rPr lang="en-US" i="1" dirty="0">
                <a:solidFill>
                  <a:srgbClr val="800000"/>
                </a:solidFill>
              </a:rPr>
              <a:t>They chose Stephen, a man full of faith and of the Holy Spirit…</a:t>
            </a:r>
            <a:r>
              <a:rPr lang="en-US" dirty="0"/>
              <a:t>” and </a:t>
            </a:r>
            <a:r>
              <a:rPr lang="en-US" dirty="0">
                <a:solidFill>
                  <a:srgbClr val="0000CC"/>
                </a:solidFill>
              </a:rPr>
              <a:t>in 6:8 </a:t>
            </a:r>
            <a:r>
              <a:rPr lang="en-US" dirty="0"/>
              <a:t>it says: “</a:t>
            </a:r>
            <a:r>
              <a:rPr lang="en-US" i="1" dirty="0">
                <a:solidFill>
                  <a:srgbClr val="0070C0"/>
                </a:solidFill>
              </a:rPr>
              <a:t>Now Stephen, a man full of God’s grace and power, did great wonders and miraculous signs among the people.</a:t>
            </a:r>
            <a:r>
              <a:rPr lang="en-US" dirty="0"/>
              <a:t>”  </a:t>
            </a:r>
          </a:p>
          <a:p>
            <a:r>
              <a:rPr lang="en-US" dirty="0"/>
              <a:t>In Acts 6:18 as he was facing trial is says: “All who were sitting in the Sanhedrin looked intently at Stephen, and </a:t>
            </a:r>
            <a:r>
              <a:rPr lang="en-US" u="sng" dirty="0"/>
              <a:t>they saw that his face was like the face of an angel</a:t>
            </a:r>
            <a:r>
              <a:rPr lang="en-US" dirty="0"/>
              <a:t>.”</a:t>
            </a:r>
            <a:endParaRPr lang="en-CA" dirty="0"/>
          </a:p>
        </p:txBody>
      </p:sp>
    </p:spTree>
    <p:extLst>
      <p:ext uri="{BB962C8B-B14F-4D97-AF65-F5344CB8AC3E}">
        <p14:creationId xmlns:p14="http://schemas.microsoft.com/office/powerpoint/2010/main" val="42436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Effect transition="in" filter="fade">
                                      <p:cBhvr>
                                        <p:cTn id="11" dur="1000"/>
                                        <p:tgtEl>
                                          <p:spTgt spid="12290"/>
                                        </p:tgtEl>
                                      </p:cBhvr>
                                    </p:animEffect>
                                    <p:anim calcmode="lin" valueType="num">
                                      <p:cBhvr>
                                        <p:cTn id="12" dur="1000" fill="hold"/>
                                        <p:tgtEl>
                                          <p:spTgt spid="12290"/>
                                        </p:tgtEl>
                                        <p:attrNameLst>
                                          <p:attrName>ppt_x</p:attrName>
                                        </p:attrNameLst>
                                      </p:cBhvr>
                                      <p:tavLst>
                                        <p:tav tm="0">
                                          <p:val>
                                            <p:strVal val="#ppt_x"/>
                                          </p:val>
                                        </p:tav>
                                        <p:tav tm="100000">
                                          <p:val>
                                            <p:strVal val="#ppt_x"/>
                                          </p:val>
                                        </p:tav>
                                      </p:tavLst>
                                    </p:anim>
                                    <p:anim calcmode="lin" valueType="num">
                                      <p:cBhvr>
                                        <p:cTn id="13"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Who Wrotes Acts of the Apostles and What Should We Know">
            <a:extLst>
              <a:ext uri="{FF2B5EF4-FFF2-40B4-BE49-F238E27FC236}">
                <a16:creationId xmlns:a16="http://schemas.microsoft.com/office/drawing/2014/main" id="{58719045-70EB-0D7F-D33A-F3266B022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949132B-8112-0ADD-28B5-4FFB44EBCB37}"/>
              </a:ext>
            </a:extLst>
          </p:cNvPr>
          <p:cNvSpPr>
            <a:spLocks noGrp="1"/>
          </p:cNvSpPr>
          <p:nvPr>
            <p:ph type="title"/>
          </p:nvPr>
        </p:nvSpPr>
        <p:spPr/>
        <p:txBody>
          <a:bodyPr/>
          <a:lstStyle/>
          <a:p>
            <a:r>
              <a:rPr lang="en-CA" dirty="0"/>
              <a:t>The Faithful Focus of Stephen</a:t>
            </a:r>
          </a:p>
        </p:txBody>
      </p:sp>
      <p:sp>
        <p:nvSpPr>
          <p:cNvPr id="3" name="Content Placeholder 2">
            <a:extLst>
              <a:ext uri="{FF2B5EF4-FFF2-40B4-BE49-F238E27FC236}">
                <a16:creationId xmlns:a16="http://schemas.microsoft.com/office/drawing/2014/main" id="{936A0DE0-5690-4C4C-5F12-4DD8570577D8}"/>
              </a:ext>
            </a:extLst>
          </p:cNvPr>
          <p:cNvSpPr>
            <a:spLocks noGrp="1"/>
          </p:cNvSpPr>
          <p:nvPr>
            <p:ph idx="1"/>
          </p:nvPr>
        </p:nvSpPr>
        <p:spPr/>
        <p:txBody>
          <a:bodyPr>
            <a:normAutofit lnSpcReduction="10000"/>
          </a:bodyPr>
          <a:lstStyle/>
          <a:p>
            <a:r>
              <a:rPr lang="en-US" dirty="0"/>
              <a:t>In Acts 7:1 the trial starts as the high priest asked him, “</a:t>
            </a:r>
            <a:r>
              <a:rPr lang="en-US" i="1" dirty="0">
                <a:solidFill>
                  <a:srgbClr val="0070C0"/>
                </a:solidFill>
              </a:rPr>
              <a:t>Are these charges true?</a:t>
            </a:r>
            <a:r>
              <a:rPr lang="en-US" dirty="0"/>
              <a:t>”  </a:t>
            </a:r>
            <a:r>
              <a:rPr lang="en-US" dirty="0">
                <a:solidFill>
                  <a:srgbClr val="0000CC"/>
                </a:solidFill>
              </a:rPr>
              <a:t>Starting in Acts 7:2 we have a great sermon that summarizes God’s action throughout the Old Testament and the response of the leaders </a:t>
            </a:r>
            <a:r>
              <a:rPr lang="en-US" dirty="0"/>
              <a:t>as Stephen begins with “</a:t>
            </a:r>
            <a:r>
              <a:rPr lang="en-US" i="1" dirty="0"/>
              <a:t>To this he replied: “Brothers and fathers, listen to me! The God of glory appeared to our father Abraham…</a:t>
            </a:r>
            <a:r>
              <a:rPr lang="en-US" dirty="0"/>
              <a:t>” and ends with the words from Acts 7:51-53.</a:t>
            </a:r>
            <a:endParaRPr lang="en-CA" dirty="0"/>
          </a:p>
        </p:txBody>
      </p:sp>
    </p:spTree>
    <p:extLst>
      <p:ext uri="{BB962C8B-B14F-4D97-AF65-F5344CB8AC3E}">
        <p14:creationId xmlns:p14="http://schemas.microsoft.com/office/powerpoint/2010/main" val="302734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wipe(down)">
                                      <p:cBhvr>
                                        <p:cTn id="11" dur="500"/>
                                        <p:tgtEl>
                                          <p:spTgt spid="133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4376E76-F8EE-F302-17C5-FB6496E9FA08}"/>
            </a:ext>
          </a:extLst>
        </p:cNvPr>
        <p:cNvGrpSpPr/>
        <p:nvPr/>
      </p:nvGrpSpPr>
      <p:grpSpPr>
        <a:xfrm>
          <a:off x="0" y="0"/>
          <a:ext cx="0" cy="0"/>
          <a:chOff x="0" y="0"/>
          <a:chExt cx="0" cy="0"/>
        </a:xfrm>
      </p:grpSpPr>
      <p:pic>
        <p:nvPicPr>
          <p:cNvPr id="14338" name="Picture 2" descr="Who Wrotes Acts of the Apostles and What Should We Know">
            <a:extLst>
              <a:ext uri="{FF2B5EF4-FFF2-40B4-BE49-F238E27FC236}">
                <a16:creationId xmlns:a16="http://schemas.microsoft.com/office/drawing/2014/main" id="{DCB6CADF-6DD6-0DEA-2A72-377F1B5CD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0461AEC-5842-B820-4504-FCC606438B27}"/>
              </a:ext>
            </a:extLst>
          </p:cNvPr>
          <p:cNvSpPr>
            <a:spLocks noGrp="1"/>
          </p:cNvSpPr>
          <p:nvPr>
            <p:ph type="title"/>
          </p:nvPr>
        </p:nvSpPr>
        <p:spPr/>
        <p:txBody>
          <a:bodyPr/>
          <a:lstStyle/>
          <a:p>
            <a:r>
              <a:rPr lang="en-CA" dirty="0"/>
              <a:t>The Faithful Focus of Stephen</a:t>
            </a:r>
          </a:p>
        </p:txBody>
      </p:sp>
      <p:sp>
        <p:nvSpPr>
          <p:cNvPr id="3" name="Content Placeholder 2">
            <a:extLst>
              <a:ext uri="{FF2B5EF4-FFF2-40B4-BE49-F238E27FC236}">
                <a16:creationId xmlns:a16="http://schemas.microsoft.com/office/drawing/2014/main" id="{16A7B29E-7007-6A66-15F2-6DF7EF5E9E12}"/>
              </a:ext>
            </a:extLst>
          </p:cNvPr>
          <p:cNvSpPr>
            <a:spLocks noGrp="1"/>
          </p:cNvSpPr>
          <p:nvPr>
            <p:ph idx="1"/>
          </p:nvPr>
        </p:nvSpPr>
        <p:spPr/>
        <p:txBody>
          <a:bodyPr>
            <a:normAutofit fontScale="92500"/>
          </a:bodyPr>
          <a:lstStyle/>
          <a:p>
            <a:r>
              <a:rPr lang="en-US" dirty="0"/>
              <a:t>Acts 7:51-53 which say: “</a:t>
            </a:r>
            <a:r>
              <a:rPr lang="en-US" i="1" dirty="0">
                <a:solidFill>
                  <a:srgbClr val="0000CC"/>
                </a:solidFill>
              </a:rPr>
              <a:t>You stiff-necked people, with uncircumcised hearts and ears! You are just like your fathers: You always resist the Holy Spirit! </a:t>
            </a:r>
            <a:r>
              <a:rPr lang="en-US" i="1" dirty="0"/>
              <a:t>52 Was there ever a prophet your fathers did not persecute? </a:t>
            </a:r>
            <a:r>
              <a:rPr lang="en-US" i="1" dirty="0">
                <a:solidFill>
                  <a:srgbClr val="800000"/>
                </a:solidFill>
              </a:rPr>
              <a:t>They even killed those who predicted the coming of the Righteous One. And now you have betrayed and murdered him</a:t>
            </a:r>
            <a:r>
              <a:rPr lang="en-US" i="1" dirty="0"/>
              <a:t>— 53 you </a:t>
            </a:r>
            <a:r>
              <a:rPr lang="en-US" i="1" u="sng" dirty="0"/>
              <a:t>who have received the law</a:t>
            </a:r>
            <a:r>
              <a:rPr lang="en-US" i="1" dirty="0"/>
              <a:t> that was put into effect through angels </a:t>
            </a:r>
            <a:r>
              <a:rPr lang="en-US" i="1" dirty="0">
                <a:solidFill>
                  <a:srgbClr val="7030A0"/>
                </a:solidFill>
              </a:rPr>
              <a:t>but have not obeyed it</a:t>
            </a:r>
            <a:r>
              <a:rPr lang="en-US" i="1" dirty="0"/>
              <a:t>.</a:t>
            </a:r>
            <a:r>
              <a:rPr lang="en-US" dirty="0"/>
              <a:t>””</a:t>
            </a:r>
            <a:endParaRPr lang="en-CA" dirty="0"/>
          </a:p>
        </p:txBody>
      </p:sp>
    </p:spTree>
    <p:extLst>
      <p:ext uri="{BB962C8B-B14F-4D97-AF65-F5344CB8AC3E}">
        <p14:creationId xmlns:p14="http://schemas.microsoft.com/office/powerpoint/2010/main" val="242040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C97E47D-5FE6-770F-7B4F-0833BE078B6B}"/>
            </a:ext>
          </a:extLst>
        </p:cNvPr>
        <p:cNvGrpSpPr/>
        <p:nvPr/>
      </p:nvGrpSpPr>
      <p:grpSpPr>
        <a:xfrm>
          <a:off x="0" y="0"/>
          <a:ext cx="0" cy="0"/>
          <a:chOff x="0" y="0"/>
          <a:chExt cx="0" cy="0"/>
        </a:xfrm>
      </p:grpSpPr>
      <p:pic>
        <p:nvPicPr>
          <p:cNvPr id="14338" name="Picture 2" descr="Who Wrotes Acts of the Apostles and What Should We Know">
            <a:extLst>
              <a:ext uri="{FF2B5EF4-FFF2-40B4-BE49-F238E27FC236}">
                <a16:creationId xmlns:a16="http://schemas.microsoft.com/office/drawing/2014/main" id="{8C9F8A59-EC66-27A8-9EE3-3BF156F5C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DC7222D-D461-F4E2-DEE0-59721273AF7A}"/>
              </a:ext>
            </a:extLst>
          </p:cNvPr>
          <p:cNvSpPr>
            <a:spLocks noGrp="1"/>
          </p:cNvSpPr>
          <p:nvPr>
            <p:ph type="title"/>
          </p:nvPr>
        </p:nvSpPr>
        <p:spPr/>
        <p:txBody>
          <a:bodyPr/>
          <a:lstStyle/>
          <a:p>
            <a:r>
              <a:rPr lang="en-CA" dirty="0"/>
              <a:t>The Faithful Focus of Stephen</a:t>
            </a:r>
          </a:p>
        </p:txBody>
      </p:sp>
      <p:sp>
        <p:nvSpPr>
          <p:cNvPr id="3" name="Content Placeholder 2">
            <a:extLst>
              <a:ext uri="{FF2B5EF4-FFF2-40B4-BE49-F238E27FC236}">
                <a16:creationId xmlns:a16="http://schemas.microsoft.com/office/drawing/2014/main" id="{A48732E3-C617-EF41-2461-06CE3A74B4BA}"/>
              </a:ext>
            </a:extLst>
          </p:cNvPr>
          <p:cNvSpPr>
            <a:spLocks noGrp="1"/>
          </p:cNvSpPr>
          <p:nvPr>
            <p:ph idx="1"/>
          </p:nvPr>
        </p:nvSpPr>
        <p:spPr/>
        <p:txBody>
          <a:bodyPr>
            <a:normAutofit fontScale="92500" lnSpcReduction="20000"/>
          </a:bodyPr>
          <a:lstStyle/>
          <a:p>
            <a:r>
              <a:rPr lang="en-US" dirty="0"/>
              <a:t>Acts 7:54-58: “ When they heard this, they were furious and gnashed their teeth at him. 55 But </a:t>
            </a:r>
            <a:r>
              <a:rPr lang="en-US" dirty="0">
                <a:solidFill>
                  <a:srgbClr val="0000CC"/>
                </a:solidFill>
              </a:rPr>
              <a:t>Stephen, full of the Holy Spirit, looked up to heaven and saw the glory of God, and Jesus standing at the right hand of God</a:t>
            </a:r>
            <a:r>
              <a:rPr lang="en-US" dirty="0"/>
              <a:t>. 56 “Look,” he said, “</a:t>
            </a:r>
            <a:r>
              <a:rPr lang="en-US" dirty="0">
                <a:solidFill>
                  <a:srgbClr val="0070C0"/>
                </a:solidFill>
              </a:rPr>
              <a:t>I see heaven open and the Son of Man standing at the right hand of God</a:t>
            </a:r>
            <a:r>
              <a:rPr lang="en-US" dirty="0"/>
              <a:t>.” </a:t>
            </a:r>
          </a:p>
          <a:p>
            <a:r>
              <a:rPr lang="en-US" dirty="0"/>
              <a:t>	57 At this they covered their ears and, yelling at the top of their voices, they all rushed at him, 58 dragged him out of the city and began to stone him. Meanwhile, </a:t>
            </a:r>
            <a:r>
              <a:rPr lang="en-US" dirty="0">
                <a:solidFill>
                  <a:srgbClr val="002060"/>
                </a:solidFill>
              </a:rPr>
              <a:t>the witnesses laid their clothes at the feet of a young man named Saul</a:t>
            </a:r>
            <a:r>
              <a:rPr lang="en-US" dirty="0"/>
              <a:t>.</a:t>
            </a:r>
          </a:p>
        </p:txBody>
      </p:sp>
    </p:spTree>
    <p:extLst>
      <p:ext uri="{BB962C8B-B14F-4D97-AF65-F5344CB8AC3E}">
        <p14:creationId xmlns:p14="http://schemas.microsoft.com/office/powerpoint/2010/main" val="73873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Set a Good Example - Orlando Espinosa">
            <a:extLst>
              <a:ext uri="{FF2B5EF4-FFF2-40B4-BE49-F238E27FC236}">
                <a16:creationId xmlns:a16="http://schemas.microsoft.com/office/drawing/2014/main" id="{A4A73361-C1F9-42B7-E45B-F4E1E0941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585537" y="818148"/>
            <a:ext cx="8260672" cy="673767"/>
          </a:xfrm>
        </p:spPr>
        <p:txBody>
          <a:bodyPr>
            <a:normAutofit/>
          </a:bodyPr>
          <a:lstStyle/>
          <a:p>
            <a:r>
              <a:rPr lang="en-US" dirty="0"/>
              <a:t>The Impact of Faithfulness and Focus</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585537" y="1688432"/>
            <a:ext cx="8229600" cy="4026567"/>
          </a:xfrm>
        </p:spPr>
        <p:txBody>
          <a:bodyPr>
            <a:normAutofit/>
          </a:bodyPr>
          <a:lstStyle/>
          <a:p>
            <a:r>
              <a:rPr lang="en-US" dirty="0"/>
              <a:t>The impact of Rahab.</a:t>
            </a:r>
          </a:p>
          <a:p>
            <a:r>
              <a:rPr lang="en-US" dirty="0">
                <a:solidFill>
                  <a:srgbClr val="0000CC"/>
                </a:solidFill>
              </a:rPr>
              <a:t>Did Stephen impact Saul?</a:t>
            </a:r>
          </a:p>
          <a:p>
            <a:r>
              <a:rPr lang="en-US" dirty="0">
                <a:solidFill>
                  <a:srgbClr val="800000"/>
                </a:solidFill>
              </a:rPr>
              <a:t>We have been impacted by the faithfulness and focus on God that people in our lives have shown to us.  </a:t>
            </a:r>
          </a:p>
          <a:p>
            <a:r>
              <a:rPr lang="en-US" dirty="0"/>
              <a:t>Who is being influenced by your faithfulness and focus on God and the hope that faithfulness and focus bring?  </a:t>
            </a:r>
            <a:endParaRPr lang="en-CA" dirty="0"/>
          </a:p>
        </p:txBody>
      </p:sp>
    </p:spTree>
    <p:extLst>
      <p:ext uri="{BB962C8B-B14F-4D97-AF65-F5344CB8AC3E}">
        <p14:creationId xmlns:p14="http://schemas.microsoft.com/office/powerpoint/2010/main" val="3776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457199" y="786063"/>
            <a:ext cx="8260673" cy="4203032"/>
          </a:xfrm>
        </p:spPr>
        <p:txBody>
          <a:bodyPr>
            <a:normAutofit/>
          </a:bodyPr>
          <a:lstStyle/>
          <a:p>
            <a:pPr>
              <a:buClr>
                <a:srgbClr val="0000CC"/>
              </a:buClr>
              <a:buFont typeface="Wingdings" panose="05000000000000000000" pitchFamily="2" charset="2"/>
              <a:buChar char="Ø"/>
            </a:pPr>
            <a:r>
              <a:rPr lang="en-US" dirty="0">
                <a:solidFill>
                  <a:srgbClr val="0000CC"/>
                </a:solidFill>
              </a:rPr>
              <a:t>This week take time in prayer to be thankful for the faithfulness and focus of those who have influenced your faith and hope.</a:t>
            </a:r>
          </a:p>
          <a:p>
            <a:pPr>
              <a:buClr>
                <a:srgbClr val="0000CC"/>
              </a:buClr>
              <a:buFont typeface="Wingdings" panose="05000000000000000000" pitchFamily="2" charset="2"/>
              <a:buChar char="Ø"/>
            </a:pPr>
            <a:r>
              <a:rPr lang="en-US" dirty="0"/>
              <a:t>Ask God to show you who you are influencing and be aware of the opportunities to draw attention to God and the hope that he grows in you.</a:t>
            </a:r>
          </a:p>
          <a:p>
            <a:pPr>
              <a:buClr>
                <a:srgbClr val="0000CC"/>
              </a:buClr>
              <a:buFont typeface="Wingdings" panose="05000000000000000000" pitchFamily="2" charset="2"/>
              <a:buChar char="Ø"/>
            </a:pPr>
            <a:r>
              <a:rPr lang="en-US" dirty="0">
                <a:solidFill>
                  <a:srgbClr val="0000CC"/>
                </a:solidFill>
              </a:rPr>
              <a:t>What impacts you from the sermon this week and to whom can you share the impact?</a:t>
            </a:r>
          </a:p>
          <a:p>
            <a:pPr>
              <a:buClr>
                <a:srgbClr val="0000CC"/>
              </a:buClr>
              <a:buFont typeface="Wingdings" panose="05000000000000000000" pitchFamily="2" charset="2"/>
              <a:buChar char="Ø"/>
            </a:pPr>
            <a:endParaRPr lang="en-CA" dirty="0">
              <a:solidFill>
                <a:srgbClr val="0000CC"/>
              </a:solidFill>
            </a:endParaRPr>
          </a:p>
        </p:txBody>
      </p:sp>
    </p:spTree>
    <p:extLst>
      <p:ext uri="{BB962C8B-B14F-4D97-AF65-F5344CB8AC3E}">
        <p14:creationId xmlns:p14="http://schemas.microsoft.com/office/powerpoint/2010/main" val="42679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9BA9-A600-8A39-EADB-5766CA926D28}"/>
              </a:ext>
            </a:extLst>
          </p:cNvPr>
          <p:cNvSpPr>
            <a:spLocks noGrp="1"/>
          </p:cNvSpPr>
          <p:nvPr>
            <p:ph type="title"/>
          </p:nvPr>
        </p:nvSpPr>
        <p:spPr/>
        <p:txBody>
          <a:bodyPr/>
          <a:lstStyle/>
          <a:p>
            <a:r>
              <a:rPr lang="en-US" dirty="0"/>
              <a:t>Next Week</a:t>
            </a:r>
            <a:endParaRPr lang="en-CA" dirty="0"/>
          </a:p>
        </p:txBody>
      </p:sp>
      <p:sp>
        <p:nvSpPr>
          <p:cNvPr id="3" name="Content Placeholder 2">
            <a:extLst>
              <a:ext uri="{FF2B5EF4-FFF2-40B4-BE49-F238E27FC236}">
                <a16:creationId xmlns:a16="http://schemas.microsoft.com/office/drawing/2014/main" id="{49CFDFDB-C3B3-061D-D625-C6EB735D1836}"/>
              </a:ext>
            </a:extLst>
          </p:cNvPr>
          <p:cNvSpPr>
            <a:spLocks noGrp="1"/>
          </p:cNvSpPr>
          <p:nvPr>
            <p:ph idx="1"/>
          </p:nvPr>
        </p:nvSpPr>
        <p:spPr>
          <a:xfrm>
            <a:off x="0" y="3811629"/>
            <a:ext cx="9144000" cy="1903371"/>
          </a:xfrm>
        </p:spPr>
        <p:txBody>
          <a:bodyPr>
            <a:normAutofit/>
          </a:bodyPr>
          <a:lstStyle/>
          <a:p>
            <a:r>
              <a:rPr lang="en-CA" dirty="0"/>
              <a:t>Next week we look build on these traits as we talk about being </a:t>
            </a:r>
            <a:r>
              <a:rPr lang="en-CA" dirty="0">
                <a:solidFill>
                  <a:srgbClr val="0000CC"/>
                </a:solidFill>
              </a:rPr>
              <a:t>Unswerving and United </a:t>
            </a:r>
            <a:r>
              <a:rPr lang="en-CA" dirty="0"/>
              <a:t>as people who live HOPEFUL lives.  May God bless our transformation and witness this week.</a:t>
            </a:r>
          </a:p>
        </p:txBody>
      </p:sp>
    </p:spTree>
    <p:extLst>
      <p:ext uri="{BB962C8B-B14F-4D97-AF65-F5344CB8AC3E}">
        <p14:creationId xmlns:p14="http://schemas.microsoft.com/office/powerpoint/2010/main" val="50368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Template>
  <TotalTime>619</TotalTime>
  <Words>2006</Words>
  <Application>Microsoft Office PowerPoint</Application>
  <PresentationFormat>On-screen Show (16:10)</PresentationFormat>
  <Paragraphs>70</Paragraphs>
  <Slides>24</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Arial</vt:lpstr>
      <vt:lpstr>Arial Nova</vt:lpstr>
      <vt:lpstr>Book Antiqua</vt:lpstr>
      <vt:lpstr>Calibri</vt:lpstr>
      <vt:lpstr>Calibri Light</vt:lpstr>
      <vt:lpstr>Century Gothic</vt:lpstr>
      <vt:lpstr>Wingdings</vt:lpstr>
      <vt:lpstr>Apothecary</vt:lpstr>
      <vt:lpstr>Office Theme</vt:lpstr>
      <vt:lpstr>Living Hope Filled and HOPEFUL Lives.</vt:lpstr>
      <vt:lpstr>Living Hope Filled and HOPEFUL LIVES</vt:lpstr>
      <vt:lpstr>How Are You Doing?</vt:lpstr>
      <vt:lpstr>Memorize Romans __:__</vt:lpstr>
      <vt:lpstr>The Impact of Faithfulness and Focus</vt:lpstr>
      <vt:lpstr>Faithful and Focused Verses</vt:lpstr>
      <vt:lpstr>Faithful and Focused Verses</vt:lpstr>
      <vt:lpstr>Faithful and Focused Verses</vt:lpstr>
      <vt:lpstr>Faithful and Focused Verses</vt:lpstr>
      <vt:lpstr>The Faithful and the Focused</vt:lpstr>
      <vt:lpstr>Joshua 2:1-14 on page 322</vt:lpstr>
      <vt:lpstr>Joshua 2:1-14 on page 322</vt:lpstr>
      <vt:lpstr>Joshua 2:1-14 on page 322</vt:lpstr>
      <vt:lpstr>Joshua 2:1-14 on page 322</vt:lpstr>
      <vt:lpstr>The Accounts of Joshua 6:17, 23-25 </vt:lpstr>
      <vt:lpstr>The Rest of Her Story…</vt:lpstr>
      <vt:lpstr>The Rest of Her Story…</vt:lpstr>
      <vt:lpstr>A Second Example of Faithful and Focused</vt:lpstr>
      <vt:lpstr>The Faithful Focus of Stephen</vt:lpstr>
      <vt:lpstr>The Faithful Focus of Stephen</vt:lpstr>
      <vt:lpstr>The Faithful Focus of Stephen</vt:lpstr>
      <vt:lpstr>The Impact of Faithfulness and Focus</vt:lpstr>
      <vt:lpstr>Consider the Impact</vt:lpstr>
      <vt:lpstr>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Hope Filled and HOPEFUL LIVES</dc:title>
  <dc:creator>Murray Ververda</dc:creator>
  <cp:lastModifiedBy>Murray Ververda</cp:lastModifiedBy>
  <cp:revision>1</cp:revision>
  <dcterms:created xsi:type="dcterms:W3CDTF">2024-01-11T23:18:21Z</dcterms:created>
  <dcterms:modified xsi:type="dcterms:W3CDTF">2024-02-08T23:28:18Z</dcterms:modified>
</cp:coreProperties>
</file>