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80" r:id="rId3"/>
    <p:sldId id="256" r:id="rId4"/>
    <p:sldId id="300" r:id="rId5"/>
    <p:sldId id="267" r:id="rId6"/>
    <p:sldId id="290" r:id="rId7"/>
    <p:sldId id="317" r:id="rId8"/>
    <p:sldId id="305" r:id="rId9"/>
    <p:sldId id="308" r:id="rId10"/>
    <p:sldId id="306" r:id="rId11"/>
    <p:sldId id="307" r:id="rId12"/>
    <p:sldId id="318" r:id="rId13"/>
    <p:sldId id="301" r:id="rId14"/>
    <p:sldId id="257" r:id="rId15"/>
    <p:sldId id="309" r:id="rId16"/>
    <p:sldId id="310" r:id="rId17"/>
    <p:sldId id="311" r:id="rId18"/>
    <p:sldId id="266" r:id="rId19"/>
    <p:sldId id="312" r:id="rId20"/>
    <p:sldId id="313" r:id="rId21"/>
    <p:sldId id="291" r:id="rId22"/>
    <p:sldId id="319" r:id="rId23"/>
    <p:sldId id="277" r:id="rId24"/>
    <p:sldId id="279" r:id="rId25"/>
  </p:sldIdLst>
  <p:sldSz cx="9144000" cy="5715000" type="screen16x10"/>
  <p:notesSz cx="6858000" cy="9144000"/>
  <p:defaultTextStyle>
    <a:defPPr>
      <a:defRPr lang="en-US"/>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8000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E15B03-4718-4154-95AB-F69F0F9AC907}" v="866" dt="2024-02-16T00:09:40.6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96" y="11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rray Ververda" userId="c182d5f6d914c7c5" providerId="LiveId" clId="{ACB63094-E30F-4287-9E33-9CBFA73C06A0}"/>
    <pc:docChg chg="undo custSel addSld delSld modSld sldOrd">
      <pc:chgData name="Murray Ververda" userId="c182d5f6d914c7c5" providerId="LiveId" clId="{ACB63094-E30F-4287-9E33-9CBFA73C06A0}" dt="2024-02-13T19:03:03.453" v="916" actId="20577"/>
      <pc:docMkLst>
        <pc:docMk/>
      </pc:docMkLst>
      <pc:sldChg chg="modSp">
        <pc:chgData name="Murray Ververda" userId="c182d5f6d914c7c5" providerId="LiveId" clId="{ACB63094-E30F-4287-9E33-9CBFA73C06A0}" dt="2024-02-08T21:57:43.992" v="27" actId="20577"/>
        <pc:sldMkLst>
          <pc:docMk/>
          <pc:sldMk cId="4234361066" sldId="256"/>
        </pc:sldMkLst>
        <pc:spChg chg="mod">
          <ac:chgData name="Murray Ververda" userId="c182d5f6d914c7c5" providerId="LiveId" clId="{ACB63094-E30F-4287-9E33-9CBFA73C06A0}" dt="2024-02-08T21:57:43.992" v="27" actId="20577"/>
          <ac:spMkLst>
            <pc:docMk/>
            <pc:sldMk cId="4234361066" sldId="256"/>
            <ac:spMk id="3" creationId="{19F12F2D-72F6-7F3F-3A2F-7817CEDCD060}"/>
          </ac:spMkLst>
        </pc:spChg>
      </pc:sldChg>
      <pc:sldChg chg="addSp delSp modSp mod modAnim">
        <pc:chgData name="Murray Ververda" userId="c182d5f6d914c7c5" providerId="LiveId" clId="{ACB63094-E30F-4287-9E33-9CBFA73C06A0}" dt="2024-02-08T22:36:14.179" v="422"/>
        <pc:sldMkLst>
          <pc:docMk/>
          <pc:sldMk cId="4291716534" sldId="257"/>
        </pc:sldMkLst>
        <pc:spChg chg="mod">
          <ac:chgData name="Murray Ververda" userId="c182d5f6d914c7c5" providerId="LiveId" clId="{ACB63094-E30F-4287-9E33-9CBFA73C06A0}" dt="2024-02-08T22:30:11.146" v="383" actId="20577"/>
          <ac:spMkLst>
            <pc:docMk/>
            <pc:sldMk cId="4291716534" sldId="257"/>
            <ac:spMk id="2" creationId="{7B2C9CEA-3163-E0A9-F735-A958DCB8593C}"/>
          </ac:spMkLst>
        </pc:spChg>
        <pc:spChg chg="mod">
          <ac:chgData name="Murray Ververda" userId="c182d5f6d914c7c5" providerId="LiveId" clId="{ACB63094-E30F-4287-9E33-9CBFA73C06A0}" dt="2024-02-08T22:30:36.570" v="389" actId="14100"/>
          <ac:spMkLst>
            <pc:docMk/>
            <pc:sldMk cId="4291716534" sldId="257"/>
            <ac:spMk id="3" creationId="{B44489E6-5ACC-B27D-E8BA-8A489088A4B2}"/>
          </ac:spMkLst>
        </pc:spChg>
        <pc:spChg chg="add mod">
          <ac:chgData name="Murray Ververda" userId="c182d5f6d914c7c5" providerId="LiveId" clId="{ACB63094-E30F-4287-9E33-9CBFA73C06A0}" dt="2024-02-08T22:31:20.821" v="393"/>
          <ac:spMkLst>
            <pc:docMk/>
            <pc:sldMk cId="4291716534" sldId="257"/>
            <ac:spMk id="4" creationId="{4B421C7A-2BD2-9714-B52E-A4CF60BEFF01}"/>
          </ac:spMkLst>
        </pc:spChg>
        <pc:spChg chg="add mod">
          <ac:chgData name="Murray Ververda" userId="c182d5f6d914c7c5" providerId="LiveId" clId="{ACB63094-E30F-4287-9E33-9CBFA73C06A0}" dt="2024-02-08T22:31:20.431" v="392"/>
          <ac:spMkLst>
            <pc:docMk/>
            <pc:sldMk cId="4291716534" sldId="257"/>
            <ac:spMk id="5" creationId="{1FFC1CB3-DD93-C8B9-48B6-65D3FCAEF213}"/>
          </ac:spMkLst>
        </pc:spChg>
        <pc:picChg chg="del">
          <ac:chgData name="Murray Ververda" userId="c182d5f6d914c7c5" providerId="LiveId" clId="{ACB63094-E30F-4287-9E33-9CBFA73C06A0}" dt="2024-02-08T22:35:54.644" v="415" actId="478"/>
          <ac:picMkLst>
            <pc:docMk/>
            <pc:sldMk cId="4291716534" sldId="257"/>
            <ac:picMk id="2050" creationId="{4E5D869F-2C09-2799-D354-77F8A0C1E252}"/>
          </ac:picMkLst>
        </pc:picChg>
        <pc:picChg chg="add mod">
          <ac:chgData name="Murray Ververda" userId="c182d5f6d914c7c5" providerId="LiveId" clId="{ACB63094-E30F-4287-9E33-9CBFA73C06A0}" dt="2024-02-08T22:36:03.874" v="419" actId="167"/>
          <ac:picMkLst>
            <pc:docMk/>
            <pc:sldMk cId="4291716534" sldId="257"/>
            <ac:picMk id="5122" creationId="{771517F6-AAD0-F370-F3C0-C2847EEA2BF0}"/>
          </ac:picMkLst>
        </pc:picChg>
      </pc:sldChg>
      <pc:sldChg chg="del">
        <pc:chgData name="Murray Ververda" userId="c182d5f6d914c7c5" providerId="LiveId" clId="{ACB63094-E30F-4287-9E33-9CBFA73C06A0}" dt="2024-02-08T22:23:52.996" v="278" actId="47"/>
        <pc:sldMkLst>
          <pc:docMk/>
          <pc:sldMk cId="1244995004" sldId="263"/>
        </pc:sldMkLst>
      </pc:sldChg>
      <pc:sldChg chg="addSp delSp modSp mod modAnim">
        <pc:chgData name="Murray Ververda" userId="c182d5f6d914c7c5" providerId="LiveId" clId="{ACB63094-E30F-4287-9E33-9CBFA73C06A0}" dt="2024-02-08T22:39:50.074" v="487"/>
        <pc:sldMkLst>
          <pc:docMk/>
          <pc:sldMk cId="226633351" sldId="266"/>
        </pc:sldMkLst>
        <pc:spChg chg="mod">
          <ac:chgData name="Murray Ververda" userId="c182d5f6d914c7c5" providerId="LiveId" clId="{ACB63094-E30F-4287-9E33-9CBFA73C06A0}" dt="2024-02-08T22:37:48.866" v="465"/>
          <ac:spMkLst>
            <pc:docMk/>
            <pc:sldMk cId="226633351" sldId="266"/>
            <ac:spMk id="2" creationId="{0C856F4D-DE36-70FD-B940-85CCCB6DB8EC}"/>
          </ac:spMkLst>
        </pc:spChg>
        <pc:spChg chg="mod">
          <ac:chgData name="Murray Ververda" userId="c182d5f6d914c7c5" providerId="LiveId" clId="{ACB63094-E30F-4287-9E33-9CBFA73C06A0}" dt="2024-02-08T22:39:04.017" v="480" actId="14100"/>
          <ac:spMkLst>
            <pc:docMk/>
            <pc:sldMk cId="226633351" sldId="266"/>
            <ac:spMk id="3" creationId="{E130B6DE-F5E3-4E3B-081D-5BD22527960A}"/>
          </ac:spMkLst>
        </pc:spChg>
        <pc:picChg chg="del">
          <ac:chgData name="Murray Ververda" userId="c182d5f6d914c7c5" providerId="LiveId" clId="{ACB63094-E30F-4287-9E33-9CBFA73C06A0}" dt="2024-02-08T22:34:35.003" v="414" actId="478"/>
          <ac:picMkLst>
            <pc:docMk/>
            <pc:sldMk cId="226633351" sldId="266"/>
            <ac:picMk id="3074" creationId="{C5ACCEAD-1376-85EF-64F7-BEA9A1500A55}"/>
          </ac:picMkLst>
        </pc:picChg>
        <pc:picChg chg="add mod">
          <ac:chgData name="Murray Ververda" userId="c182d5f6d914c7c5" providerId="LiveId" clId="{ACB63094-E30F-4287-9E33-9CBFA73C06A0}" dt="2024-02-08T22:39:41.357" v="484" actId="167"/>
          <ac:picMkLst>
            <pc:docMk/>
            <pc:sldMk cId="226633351" sldId="266"/>
            <ac:picMk id="9218" creationId="{7F414944-3C89-728D-CC99-344B96F1C7A3}"/>
          </ac:picMkLst>
        </pc:picChg>
      </pc:sldChg>
      <pc:sldChg chg="modSp">
        <pc:chgData name="Murray Ververda" userId="c182d5f6d914c7c5" providerId="LiveId" clId="{ACB63094-E30F-4287-9E33-9CBFA73C06A0}" dt="2024-02-08T22:05:16.681" v="89" actId="20577"/>
        <pc:sldMkLst>
          <pc:docMk/>
          <pc:sldMk cId="4274091017" sldId="267"/>
        </pc:sldMkLst>
        <pc:spChg chg="mod">
          <ac:chgData name="Murray Ververda" userId="c182d5f6d914c7c5" providerId="LiveId" clId="{ACB63094-E30F-4287-9E33-9CBFA73C06A0}" dt="2024-02-08T22:05:16.681" v="89" actId="20577"/>
          <ac:spMkLst>
            <pc:docMk/>
            <pc:sldMk cId="4274091017" sldId="267"/>
            <ac:spMk id="2" creationId="{F9163D4D-B429-B080-A6D8-8FCE2E3898EC}"/>
          </ac:spMkLst>
        </pc:spChg>
        <pc:spChg chg="mod">
          <ac:chgData name="Murray Ververda" userId="c182d5f6d914c7c5" providerId="LiveId" clId="{ACB63094-E30F-4287-9E33-9CBFA73C06A0}" dt="2024-02-08T22:04:37" v="84" actId="20577"/>
          <ac:spMkLst>
            <pc:docMk/>
            <pc:sldMk cId="4274091017" sldId="267"/>
            <ac:spMk id="3" creationId="{10804496-D03D-9344-5B3D-1FEC2C9F4636}"/>
          </ac:spMkLst>
        </pc:spChg>
      </pc:sldChg>
      <pc:sldChg chg="del">
        <pc:chgData name="Murray Ververda" userId="c182d5f6d914c7c5" providerId="LiveId" clId="{ACB63094-E30F-4287-9E33-9CBFA73C06A0}" dt="2024-02-08T23:12:37.349" v="890" actId="47"/>
        <pc:sldMkLst>
          <pc:docMk/>
          <pc:sldMk cId="3320924245" sldId="268"/>
        </pc:sldMkLst>
      </pc:sldChg>
      <pc:sldChg chg="modSp mod modAnim">
        <pc:chgData name="Murray Ververda" userId="c182d5f6d914c7c5" providerId="LiveId" clId="{ACB63094-E30F-4287-9E33-9CBFA73C06A0}" dt="2024-02-08T23:13:35.162" v="907" actId="27636"/>
        <pc:sldMkLst>
          <pc:docMk/>
          <pc:sldMk cId="4267943304" sldId="277"/>
        </pc:sldMkLst>
        <pc:spChg chg="mod">
          <ac:chgData name="Murray Ververda" userId="c182d5f6d914c7c5" providerId="LiveId" clId="{ACB63094-E30F-4287-9E33-9CBFA73C06A0}" dt="2024-02-08T23:13:35.162" v="907" actId="27636"/>
          <ac:spMkLst>
            <pc:docMk/>
            <pc:sldMk cId="4267943304" sldId="277"/>
            <ac:spMk id="3" creationId="{42BE3212-9141-9A29-FA7E-BFBA30668EC5}"/>
          </ac:spMkLst>
        </pc:spChg>
      </pc:sldChg>
      <pc:sldChg chg="modSp modAnim">
        <pc:chgData name="Murray Ververda" userId="c182d5f6d914c7c5" providerId="LiveId" clId="{ACB63094-E30F-4287-9E33-9CBFA73C06A0}" dt="2024-02-08T23:14:20.907" v="910" actId="207"/>
        <pc:sldMkLst>
          <pc:docMk/>
          <pc:sldMk cId="503689690" sldId="279"/>
        </pc:sldMkLst>
        <pc:spChg chg="mod">
          <ac:chgData name="Murray Ververda" userId="c182d5f6d914c7c5" providerId="LiveId" clId="{ACB63094-E30F-4287-9E33-9CBFA73C06A0}" dt="2024-02-08T23:14:20.907" v="910" actId="207"/>
          <ac:spMkLst>
            <pc:docMk/>
            <pc:sldMk cId="503689690" sldId="279"/>
            <ac:spMk id="3" creationId="{49CFDFDB-C3B3-061D-D625-C6EB735D1836}"/>
          </ac:spMkLst>
        </pc:spChg>
      </pc:sldChg>
      <pc:sldChg chg="addSp delSp modSp mod modAnim">
        <pc:chgData name="Murray Ververda" userId="c182d5f6d914c7c5" providerId="LiveId" clId="{ACB63094-E30F-4287-9E33-9CBFA73C06A0}" dt="2024-02-08T22:11:32.993" v="145"/>
        <pc:sldMkLst>
          <pc:docMk/>
          <pc:sldMk cId="217199476" sldId="290"/>
        </pc:sldMkLst>
        <pc:spChg chg="mod">
          <ac:chgData name="Murray Ververda" userId="c182d5f6d914c7c5" providerId="LiveId" clId="{ACB63094-E30F-4287-9E33-9CBFA73C06A0}" dt="2024-02-08T22:11:19.932" v="142" actId="20577"/>
          <ac:spMkLst>
            <pc:docMk/>
            <pc:sldMk cId="217199476" sldId="290"/>
            <ac:spMk id="2" creationId="{8F3444A7-E340-A99E-FA37-A22BD5B30233}"/>
          </ac:spMkLst>
        </pc:spChg>
        <pc:spChg chg="mod">
          <ac:chgData name="Murray Ververda" userId="c182d5f6d914c7c5" providerId="LiveId" clId="{ACB63094-E30F-4287-9E33-9CBFA73C06A0}" dt="2024-02-08T22:10:48.221" v="105" actId="207"/>
          <ac:spMkLst>
            <pc:docMk/>
            <pc:sldMk cId="217199476" sldId="290"/>
            <ac:spMk id="3" creationId="{4DD59DAA-89DF-0636-D6A5-56A9B03F07D3}"/>
          </ac:spMkLst>
        </pc:spChg>
        <pc:picChg chg="add mod">
          <ac:chgData name="Murray Ververda" userId="c182d5f6d914c7c5" providerId="LiveId" clId="{ACB63094-E30F-4287-9E33-9CBFA73C06A0}" dt="2024-02-08T22:09:36.186" v="95" actId="167"/>
          <ac:picMkLst>
            <pc:docMk/>
            <pc:sldMk cId="217199476" sldId="290"/>
            <ac:picMk id="4" creationId="{43A6A8D4-3AF1-E4A1-45BC-E3AF17677072}"/>
          </ac:picMkLst>
        </pc:picChg>
        <pc:picChg chg="del">
          <ac:chgData name="Murray Ververda" userId="c182d5f6d914c7c5" providerId="LiveId" clId="{ACB63094-E30F-4287-9E33-9CBFA73C06A0}" dt="2024-02-08T22:05:38.489" v="90" actId="478"/>
          <ac:picMkLst>
            <pc:docMk/>
            <pc:sldMk cId="217199476" sldId="290"/>
            <ac:picMk id="2050" creationId="{9A38B3E4-B664-7170-CB08-61FD10E16A55}"/>
          </ac:picMkLst>
        </pc:picChg>
      </pc:sldChg>
      <pc:sldChg chg="addSp delSp modSp mod modAnim">
        <pc:chgData name="Murray Ververda" userId="c182d5f6d914c7c5" providerId="LiveId" clId="{ACB63094-E30F-4287-9E33-9CBFA73C06A0}" dt="2024-02-13T19:03:03.453" v="916" actId="20577"/>
        <pc:sldMkLst>
          <pc:docMk/>
          <pc:sldMk cId="4243693450" sldId="291"/>
        </pc:sldMkLst>
        <pc:spChg chg="mod">
          <ac:chgData name="Murray Ververda" userId="c182d5f6d914c7c5" providerId="LiveId" clId="{ACB63094-E30F-4287-9E33-9CBFA73C06A0}" dt="2024-02-08T22:46:05.874" v="599" actId="20577"/>
          <ac:spMkLst>
            <pc:docMk/>
            <pc:sldMk cId="4243693450" sldId="291"/>
            <ac:spMk id="2" creationId="{95C1146A-F865-90A7-6728-33B956E2CF2C}"/>
          </ac:spMkLst>
        </pc:spChg>
        <pc:spChg chg="mod">
          <ac:chgData name="Murray Ververda" userId="c182d5f6d914c7c5" providerId="LiveId" clId="{ACB63094-E30F-4287-9E33-9CBFA73C06A0}" dt="2024-02-13T19:03:03.453" v="916" actId="20577"/>
          <ac:spMkLst>
            <pc:docMk/>
            <pc:sldMk cId="4243693450" sldId="291"/>
            <ac:spMk id="3" creationId="{97618D40-C8A6-F047-F88D-2B5E8778915F}"/>
          </ac:spMkLst>
        </pc:spChg>
        <pc:picChg chg="del">
          <ac:chgData name="Murray Ververda" userId="c182d5f6d914c7c5" providerId="LiveId" clId="{ACB63094-E30F-4287-9E33-9CBFA73C06A0}" dt="2024-02-08T22:46:09.684" v="600" actId="478"/>
          <ac:picMkLst>
            <pc:docMk/>
            <pc:sldMk cId="4243693450" sldId="291"/>
            <ac:picMk id="4" creationId="{7A8B0C29-4B60-9E98-8AF3-E8D11FF8AA74}"/>
          </ac:picMkLst>
        </pc:picChg>
        <pc:picChg chg="add mod">
          <ac:chgData name="Murray Ververda" userId="c182d5f6d914c7c5" providerId="LiveId" clId="{ACB63094-E30F-4287-9E33-9CBFA73C06A0}" dt="2024-02-08T22:51:29.195" v="626" actId="167"/>
          <ac:picMkLst>
            <pc:docMk/>
            <pc:sldMk cId="4243693450" sldId="291"/>
            <ac:picMk id="12290" creationId="{17406D12-D330-3BC9-835F-0D2599F9C406}"/>
          </ac:picMkLst>
        </pc:picChg>
      </pc:sldChg>
      <pc:sldChg chg="addSp delSp modSp mod modAnim">
        <pc:chgData name="Murray Ververda" userId="c182d5f6d914c7c5" providerId="LiveId" clId="{ACB63094-E30F-4287-9E33-9CBFA73C06A0}" dt="2024-02-08T23:12:14.189" v="885" actId="207"/>
        <pc:sldMkLst>
          <pc:docMk/>
          <pc:sldMk cId="3776738980" sldId="292"/>
        </pc:sldMkLst>
        <pc:spChg chg="mod">
          <ac:chgData name="Murray Ververda" userId="c182d5f6d914c7c5" providerId="LiveId" clId="{ACB63094-E30F-4287-9E33-9CBFA73C06A0}" dt="2024-02-08T23:11:58.570" v="883" actId="1076"/>
          <ac:spMkLst>
            <pc:docMk/>
            <pc:sldMk cId="3776738980" sldId="292"/>
            <ac:spMk id="2" creationId="{95C1146A-F865-90A7-6728-33B956E2CF2C}"/>
          </ac:spMkLst>
        </pc:spChg>
        <pc:spChg chg="mod">
          <ac:chgData name="Murray Ververda" userId="c182d5f6d914c7c5" providerId="LiveId" clId="{ACB63094-E30F-4287-9E33-9CBFA73C06A0}" dt="2024-02-08T23:12:14.189" v="885" actId="207"/>
          <ac:spMkLst>
            <pc:docMk/>
            <pc:sldMk cId="3776738980" sldId="292"/>
            <ac:spMk id="3" creationId="{97618D40-C8A6-F047-F88D-2B5E8778915F}"/>
          </ac:spMkLst>
        </pc:spChg>
        <pc:picChg chg="add mod">
          <ac:chgData name="Murray Ververda" userId="c182d5f6d914c7c5" providerId="LiveId" clId="{ACB63094-E30F-4287-9E33-9CBFA73C06A0}" dt="2024-02-08T23:11:44.724" v="881" actId="167"/>
          <ac:picMkLst>
            <pc:docMk/>
            <pc:sldMk cId="3776738980" sldId="292"/>
            <ac:picMk id="4" creationId="{A4A73361-C1F9-42B7-E45B-F4E1E0941A39}"/>
          </ac:picMkLst>
        </pc:picChg>
        <pc:picChg chg="del">
          <ac:chgData name="Murray Ververda" userId="c182d5f6d914c7c5" providerId="LiveId" clId="{ACB63094-E30F-4287-9E33-9CBFA73C06A0}" dt="2024-02-08T23:08:56.397" v="757" actId="478"/>
          <ac:picMkLst>
            <pc:docMk/>
            <pc:sldMk cId="3776738980" sldId="292"/>
            <ac:picMk id="4098" creationId="{438D2609-75EC-1BA6-CA14-7C7601F81287}"/>
          </ac:picMkLst>
        </pc:picChg>
      </pc:sldChg>
      <pc:sldChg chg="del">
        <pc:chgData name="Murray Ververda" userId="c182d5f6d914c7c5" providerId="LiveId" clId="{ACB63094-E30F-4287-9E33-9CBFA73C06A0}" dt="2024-02-08T23:12:30.616" v="886" actId="47"/>
        <pc:sldMkLst>
          <pc:docMk/>
          <pc:sldMk cId="4016982997" sldId="293"/>
        </pc:sldMkLst>
      </pc:sldChg>
      <pc:sldChg chg="del">
        <pc:chgData name="Murray Ververda" userId="c182d5f6d914c7c5" providerId="LiveId" clId="{ACB63094-E30F-4287-9E33-9CBFA73C06A0}" dt="2024-02-08T23:12:32.885" v="887" actId="47"/>
        <pc:sldMkLst>
          <pc:docMk/>
          <pc:sldMk cId="560085407" sldId="294"/>
        </pc:sldMkLst>
      </pc:sldChg>
      <pc:sldChg chg="del">
        <pc:chgData name="Murray Ververda" userId="c182d5f6d914c7c5" providerId="LiveId" clId="{ACB63094-E30F-4287-9E33-9CBFA73C06A0}" dt="2024-02-08T23:12:33.833" v="888" actId="47"/>
        <pc:sldMkLst>
          <pc:docMk/>
          <pc:sldMk cId="95497275" sldId="295"/>
        </pc:sldMkLst>
      </pc:sldChg>
      <pc:sldChg chg="del">
        <pc:chgData name="Murray Ververda" userId="c182d5f6d914c7c5" providerId="LiveId" clId="{ACB63094-E30F-4287-9E33-9CBFA73C06A0}" dt="2024-02-08T23:12:35.076" v="889" actId="47"/>
        <pc:sldMkLst>
          <pc:docMk/>
          <pc:sldMk cId="2196005469" sldId="296"/>
        </pc:sldMkLst>
      </pc:sldChg>
      <pc:sldChg chg="addSp modSp modAnim">
        <pc:chgData name="Murray Ververda" userId="c182d5f6d914c7c5" providerId="LiveId" clId="{ACB63094-E30F-4287-9E33-9CBFA73C06A0}" dt="2024-02-08T23:25:33.848" v="911"/>
        <pc:sldMkLst>
          <pc:docMk/>
          <pc:sldMk cId="2196894566" sldId="300"/>
        </pc:sldMkLst>
        <pc:spChg chg="mod">
          <ac:chgData name="Murray Ververda" userId="c182d5f6d914c7c5" providerId="LiveId" clId="{ACB63094-E30F-4287-9E33-9CBFA73C06A0}" dt="2024-02-08T21:58:30.581" v="62" actId="20577"/>
          <ac:spMkLst>
            <pc:docMk/>
            <pc:sldMk cId="2196894566" sldId="300"/>
            <ac:spMk id="2" creationId="{3BE38436-696A-EEDF-159E-1BB433CB0404}"/>
          </ac:spMkLst>
        </pc:spChg>
        <pc:spChg chg="mod">
          <ac:chgData name="Murray Ververda" userId="c182d5f6d914c7c5" providerId="LiveId" clId="{ACB63094-E30F-4287-9E33-9CBFA73C06A0}" dt="2024-02-08T22:03:32.982" v="72" actId="207"/>
          <ac:spMkLst>
            <pc:docMk/>
            <pc:sldMk cId="2196894566" sldId="300"/>
            <ac:spMk id="3" creationId="{C1900D93-A710-7BBF-59C7-DB57441A1C43}"/>
          </ac:spMkLst>
        </pc:spChg>
        <pc:picChg chg="add mod">
          <ac:chgData name="Murray Ververda" userId="c182d5f6d914c7c5" providerId="LiveId" clId="{ACB63094-E30F-4287-9E33-9CBFA73C06A0}" dt="2024-02-08T22:03:06.582" v="69" actId="167"/>
          <ac:picMkLst>
            <pc:docMk/>
            <pc:sldMk cId="2196894566" sldId="300"/>
            <ac:picMk id="1026" creationId="{70423063-4B4C-C75A-BCD0-B836899841AA}"/>
          </ac:picMkLst>
        </pc:picChg>
      </pc:sldChg>
      <pc:sldChg chg="addSp delSp modSp ord modAnim">
        <pc:chgData name="Murray Ververda" userId="c182d5f6d914c7c5" providerId="LiveId" clId="{ACB63094-E30F-4287-9E33-9CBFA73C06A0}" dt="2024-02-08T23:28:09.495" v="914"/>
        <pc:sldMkLst>
          <pc:docMk/>
          <pc:sldMk cId="3491978717" sldId="301"/>
        </pc:sldMkLst>
        <pc:spChg chg="mod">
          <ac:chgData name="Murray Ververda" userId="c182d5f6d914c7c5" providerId="LiveId" clId="{ACB63094-E30F-4287-9E33-9CBFA73C06A0}" dt="2024-02-08T22:24:08.866" v="307" actId="20577"/>
          <ac:spMkLst>
            <pc:docMk/>
            <pc:sldMk cId="3491978717" sldId="301"/>
            <ac:spMk id="2" creationId="{2247ED8C-CA47-0AEF-3B26-9921DEC9AACC}"/>
          </ac:spMkLst>
        </pc:spChg>
        <pc:spChg chg="mod">
          <ac:chgData name="Murray Ververda" userId="c182d5f6d914c7c5" providerId="LiveId" clId="{ACB63094-E30F-4287-9E33-9CBFA73C06A0}" dt="2024-02-08T22:29:45.913" v="370" actId="207"/>
          <ac:spMkLst>
            <pc:docMk/>
            <pc:sldMk cId="3491978717" sldId="301"/>
            <ac:spMk id="3" creationId="{D0644386-4BC2-8381-149F-D2A4A650F41B}"/>
          </ac:spMkLst>
        </pc:spChg>
        <pc:picChg chg="del">
          <ac:chgData name="Murray Ververda" userId="c182d5f6d914c7c5" providerId="LiveId" clId="{ACB63094-E30F-4287-9E33-9CBFA73C06A0}" dt="2024-02-08T22:23:56.644" v="279" actId="478"/>
          <ac:picMkLst>
            <pc:docMk/>
            <pc:sldMk cId="3491978717" sldId="301"/>
            <ac:picMk id="1026" creationId="{9DB6D24A-DDA2-A691-FA11-DEF5B4791204}"/>
          </ac:picMkLst>
        </pc:picChg>
        <pc:picChg chg="add del mod">
          <ac:chgData name="Murray Ververda" userId="c182d5f6d914c7c5" providerId="LiveId" clId="{ACB63094-E30F-4287-9E33-9CBFA73C06A0}" dt="2024-02-08T22:28:36.218" v="362" actId="478"/>
          <ac:picMkLst>
            <pc:docMk/>
            <pc:sldMk cId="3491978717" sldId="301"/>
            <ac:picMk id="4098" creationId="{23E28630-9024-E941-F900-93E17F8F4286}"/>
          </ac:picMkLst>
        </pc:picChg>
        <pc:picChg chg="add mod">
          <ac:chgData name="Murray Ververda" userId="c182d5f6d914c7c5" providerId="LiveId" clId="{ACB63094-E30F-4287-9E33-9CBFA73C06A0}" dt="2024-02-08T22:29:13.784" v="366" actId="167"/>
          <ac:picMkLst>
            <pc:docMk/>
            <pc:sldMk cId="3491978717" sldId="301"/>
            <ac:picMk id="4100" creationId="{259E555D-DDCB-E983-B270-8AA5477852A7}"/>
          </ac:picMkLst>
        </pc:picChg>
      </pc:sldChg>
      <pc:sldChg chg="del">
        <pc:chgData name="Murray Ververda" userId="c182d5f6d914c7c5" providerId="LiveId" clId="{ACB63094-E30F-4287-9E33-9CBFA73C06A0}" dt="2024-02-08T23:12:38.320" v="891" actId="47"/>
        <pc:sldMkLst>
          <pc:docMk/>
          <pc:sldMk cId="1059704344" sldId="302"/>
        </pc:sldMkLst>
      </pc:sldChg>
      <pc:sldChg chg="del">
        <pc:chgData name="Murray Ververda" userId="c182d5f6d914c7c5" providerId="LiveId" clId="{ACB63094-E30F-4287-9E33-9CBFA73C06A0}" dt="2024-02-08T23:13:54.627" v="908" actId="47"/>
        <pc:sldMkLst>
          <pc:docMk/>
          <pc:sldMk cId="1173988008" sldId="303"/>
        </pc:sldMkLst>
      </pc:sldChg>
      <pc:sldChg chg="addSp delSp modSp new del mod setFolMasterAnim modAnim">
        <pc:chgData name="Murray Ververda" userId="c182d5f6d914c7c5" providerId="LiveId" clId="{ACB63094-E30F-4287-9E33-9CBFA73C06A0}" dt="2024-02-08T22:23:16.362" v="277" actId="47"/>
        <pc:sldMkLst>
          <pc:docMk/>
          <pc:sldMk cId="4051026659" sldId="304"/>
        </pc:sldMkLst>
        <pc:spChg chg="mod">
          <ac:chgData name="Murray Ververda" userId="c182d5f6d914c7c5" providerId="LiveId" clId="{ACB63094-E30F-4287-9E33-9CBFA73C06A0}" dt="2024-02-08T22:15:24.300" v="186" actId="27636"/>
          <ac:spMkLst>
            <pc:docMk/>
            <pc:sldMk cId="4051026659" sldId="304"/>
            <ac:spMk id="2" creationId="{46C2290B-25B3-C99E-DB36-12F894B870CB}"/>
          </ac:spMkLst>
        </pc:spChg>
        <pc:spChg chg="mod">
          <ac:chgData name="Murray Ververda" userId="c182d5f6d914c7c5" providerId="LiveId" clId="{ACB63094-E30F-4287-9E33-9CBFA73C06A0}" dt="2024-02-08T22:16:30.826" v="193" actId="27636"/>
          <ac:spMkLst>
            <pc:docMk/>
            <pc:sldMk cId="4051026659" sldId="304"/>
            <ac:spMk id="3" creationId="{B1C1C79D-7BCC-C248-E9B1-C00AFBBCCC44}"/>
          </ac:spMkLst>
        </pc:spChg>
        <pc:picChg chg="add del mod">
          <ac:chgData name="Murray Ververda" userId="c182d5f6d914c7c5" providerId="LiveId" clId="{ACB63094-E30F-4287-9E33-9CBFA73C06A0}" dt="2024-02-08T22:16:40.988" v="194" actId="478"/>
          <ac:picMkLst>
            <pc:docMk/>
            <pc:sldMk cId="4051026659" sldId="304"/>
            <ac:picMk id="3074" creationId="{4E88DE0D-25D7-2843-7682-A3A096113113}"/>
          </ac:picMkLst>
        </pc:picChg>
      </pc:sldChg>
      <pc:sldChg chg="modSp new mod setFolMasterAnim modAnim">
        <pc:chgData name="Murray Ververda" userId="c182d5f6d914c7c5" providerId="LiveId" clId="{ACB63094-E30F-4287-9E33-9CBFA73C06A0}" dt="2024-02-08T23:26:41.089" v="912"/>
        <pc:sldMkLst>
          <pc:docMk/>
          <pc:sldMk cId="317563867" sldId="305"/>
        </pc:sldMkLst>
        <pc:spChg chg="mod">
          <ac:chgData name="Murray Ververda" userId="c182d5f6d914c7c5" providerId="LiveId" clId="{ACB63094-E30F-4287-9E33-9CBFA73C06A0}" dt="2024-02-08T22:17:27.162" v="225" actId="20577"/>
          <ac:spMkLst>
            <pc:docMk/>
            <pc:sldMk cId="317563867" sldId="305"/>
            <ac:spMk id="2" creationId="{B273DF44-EC35-5844-AC38-5DD673C79C4F}"/>
          </ac:spMkLst>
        </pc:spChg>
        <pc:spChg chg="mod">
          <ac:chgData name="Murray Ververda" userId="c182d5f6d914c7c5" providerId="LiveId" clId="{ACB63094-E30F-4287-9E33-9CBFA73C06A0}" dt="2024-02-08T22:19:05.633" v="241" actId="207"/>
          <ac:spMkLst>
            <pc:docMk/>
            <pc:sldMk cId="317563867" sldId="305"/>
            <ac:spMk id="3" creationId="{96629B75-F614-08DF-F4D7-18CE7E5031AC}"/>
          </ac:spMkLst>
        </pc:spChg>
      </pc:sldChg>
      <pc:sldChg chg="modSp add mod modAnim">
        <pc:chgData name="Murray Ververda" userId="c182d5f6d914c7c5" providerId="LiveId" clId="{ACB63094-E30F-4287-9E33-9CBFA73C06A0}" dt="2024-02-08T22:21:43.263" v="265"/>
        <pc:sldMkLst>
          <pc:docMk/>
          <pc:sldMk cId="1309478522" sldId="306"/>
        </pc:sldMkLst>
        <pc:spChg chg="mod">
          <ac:chgData name="Murray Ververda" userId="c182d5f6d914c7c5" providerId="LiveId" clId="{ACB63094-E30F-4287-9E33-9CBFA73C06A0}" dt="2024-02-08T22:21:24.285" v="263" actId="207"/>
          <ac:spMkLst>
            <pc:docMk/>
            <pc:sldMk cId="1309478522" sldId="306"/>
            <ac:spMk id="3" creationId="{B90FE2B6-C868-E197-6285-16B7D0E2C9DA}"/>
          </ac:spMkLst>
        </pc:spChg>
      </pc:sldChg>
      <pc:sldChg chg="modSp add mod modAnim">
        <pc:chgData name="Murray Ververda" userId="c182d5f6d914c7c5" providerId="LiveId" clId="{ACB63094-E30F-4287-9E33-9CBFA73C06A0}" dt="2024-02-08T22:23:08.224" v="276"/>
        <pc:sldMkLst>
          <pc:docMk/>
          <pc:sldMk cId="262665623" sldId="307"/>
        </pc:sldMkLst>
        <pc:spChg chg="mod">
          <ac:chgData name="Murray Ververda" userId="c182d5f6d914c7c5" providerId="LiveId" clId="{ACB63094-E30F-4287-9E33-9CBFA73C06A0}" dt="2024-02-08T22:22:52.433" v="274" actId="207"/>
          <ac:spMkLst>
            <pc:docMk/>
            <pc:sldMk cId="262665623" sldId="307"/>
            <ac:spMk id="3" creationId="{AFBF3F5D-89E1-49B2-A888-A015B7A85694}"/>
          </ac:spMkLst>
        </pc:spChg>
      </pc:sldChg>
      <pc:sldChg chg="modSp add mod modAnim">
        <pc:chgData name="Murray Ververda" userId="c182d5f6d914c7c5" providerId="LiveId" clId="{ACB63094-E30F-4287-9E33-9CBFA73C06A0}" dt="2024-02-08T22:20:09.398" v="249"/>
        <pc:sldMkLst>
          <pc:docMk/>
          <pc:sldMk cId="368498920" sldId="308"/>
        </pc:sldMkLst>
        <pc:spChg chg="mod">
          <ac:chgData name="Murray Ververda" userId="c182d5f6d914c7c5" providerId="LiveId" clId="{ACB63094-E30F-4287-9E33-9CBFA73C06A0}" dt="2024-02-08T22:19:58.570" v="247" actId="207"/>
          <ac:spMkLst>
            <pc:docMk/>
            <pc:sldMk cId="368498920" sldId="308"/>
            <ac:spMk id="3" creationId="{8159D5C5-2B6A-2BC3-3C29-4E6871623574}"/>
          </ac:spMkLst>
        </pc:spChg>
      </pc:sldChg>
      <pc:sldChg chg="addSp delSp modSp add mod modAnim">
        <pc:chgData name="Murray Ververda" userId="c182d5f6d914c7c5" providerId="LiveId" clId="{ACB63094-E30F-4287-9E33-9CBFA73C06A0}" dt="2024-02-08T22:36:36.256" v="430"/>
        <pc:sldMkLst>
          <pc:docMk/>
          <pc:sldMk cId="1893065389" sldId="309"/>
        </pc:sldMkLst>
        <pc:spChg chg="mod">
          <ac:chgData name="Murray Ververda" userId="c182d5f6d914c7c5" providerId="LiveId" clId="{ACB63094-E30F-4287-9E33-9CBFA73C06A0}" dt="2024-02-08T22:32:06.181" v="404" actId="5793"/>
          <ac:spMkLst>
            <pc:docMk/>
            <pc:sldMk cId="1893065389" sldId="309"/>
            <ac:spMk id="3" creationId="{D2D2CF9F-51F5-CAAE-BC48-D315E704FB0C}"/>
          </ac:spMkLst>
        </pc:spChg>
        <pc:picChg chg="del">
          <ac:chgData name="Murray Ververda" userId="c182d5f6d914c7c5" providerId="LiveId" clId="{ACB63094-E30F-4287-9E33-9CBFA73C06A0}" dt="2024-02-08T22:36:18.957" v="423" actId="478"/>
          <ac:picMkLst>
            <pc:docMk/>
            <pc:sldMk cId="1893065389" sldId="309"/>
            <ac:picMk id="2050" creationId="{61969AD0-68F7-1CD7-F796-7C9BA2C86EED}"/>
          </ac:picMkLst>
        </pc:picChg>
        <pc:picChg chg="add mod">
          <ac:chgData name="Murray Ververda" userId="c182d5f6d914c7c5" providerId="LiveId" clId="{ACB63094-E30F-4287-9E33-9CBFA73C06A0}" dt="2024-02-08T22:36:28.376" v="427" actId="167"/>
          <ac:picMkLst>
            <pc:docMk/>
            <pc:sldMk cId="1893065389" sldId="309"/>
            <ac:picMk id="6146" creationId="{1F6400C8-AA65-8CBB-7A13-4A8C3785212A}"/>
          </ac:picMkLst>
        </pc:picChg>
      </pc:sldChg>
      <pc:sldChg chg="addSp delSp modSp add mod modAnim">
        <pc:chgData name="Murray Ververda" userId="c182d5f6d914c7c5" providerId="LiveId" clId="{ACB63094-E30F-4287-9E33-9CBFA73C06A0}" dt="2024-02-08T22:36:59.121" v="438"/>
        <pc:sldMkLst>
          <pc:docMk/>
          <pc:sldMk cId="4246367381" sldId="310"/>
        </pc:sldMkLst>
        <pc:spChg chg="mod">
          <ac:chgData name="Murray Ververda" userId="c182d5f6d914c7c5" providerId="LiveId" clId="{ACB63094-E30F-4287-9E33-9CBFA73C06A0}" dt="2024-02-08T22:33:36.666" v="409" actId="207"/>
          <ac:spMkLst>
            <pc:docMk/>
            <pc:sldMk cId="4246367381" sldId="310"/>
            <ac:spMk id="3" creationId="{31D9DB20-F578-9BFA-505C-81A65E1D70E3}"/>
          </ac:spMkLst>
        </pc:spChg>
        <pc:picChg chg="del">
          <ac:chgData name="Murray Ververda" userId="c182d5f6d914c7c5" providerId="LiveId" clId="{ACB63094-E30F-4287-9E33-9CBFA73C06A0}" dt="2024-02-08T22:36:40.884" v="431" actId="478"/>
          <ac:picMkLst>
            <pc:docMk/>
            <pc:sldMk cId="4246367381" sldId="310"/>
            <ac:picMk id="2050" creationId="{0D530803-F82A-E9C2-A4E9-123947BEB26A}"/>
          </ac:picMkLst>
        </pc:picChg>
        <pc:picChg chg="add mod">
          <ac:chgData name="Murray Ververda" userId="c182d5f6d914c7c5" providerId="LiveId" clId="{ACB63094-E30F-4287-9E33-9CBFA73C06A0}" dt="2024-02-08T22:36:49.680" v="435" actId="167"/>
          <ac:picMkLst>
            <pc:docMk/>
            <pc:sldMk cId="4246367381" sldId="310"/>
            <ac:picMk id="7170" creationId="{0111BE81-2766-0AC3-9ED3-331C551F8952}"/>
          </ac:picMkLst>
        </pc:picChg>
      </pc:sldChg>
      <pc:sldChg chg="addSp delSp modSp add mod modAnim">
        <pc:chgData name="Murray Ververda" userId="c182d5f6d914c7c5" providerId="LiveId" clId="{ACB63094-E30F-4287-9E33-9CBFA73C06A0}" dt="2024-02-08T22:37:25.706" v="446"/>
        <pc:sldMkLst>
          <pc:docMk/>
          <pc:sldMk cId="3233110086" sldId="311"/>
        </pc:sldMkLst>
        <pc:spChg chg="mod">
          <ac:chgData name="Murray Ververda" userId="c182d5f6d914c7c5" providerId="LiveId" clId="{ACB63094-E30F-4287-9E33-9CBFA73C06A0}" dt="2024-02-08T22:34:26.937" v="413" actId="207"/>
          <ac:spMkLst>
            <pc:docMk/>
            <pc:sldMk cId="3233110086" sldId="311"/>
            <ac:spMk id="3" creationId="{D5A0097A-723A-CF2C-79EE-D325DA0F5327}"/>
          </ac:spMkLst>
        </pc:spChg>
        <pc:picChg chg="del">
          <ac:chgData name="Murray Ververda" userId="c182d5f6d914c7c5" providerId="LiveId" clId="{ACB63094-E30F-4287-9E33-9CBFA73C06A0}" dt="2024-02-08T22:37:09.157" v="439" actId="478"/>
          <ac:picMkLst>
            <pc:docMk/>
            <pc:sldMk cId="3233110086" sldId="311"/>
            <ac:picMk id="2050" creationId="{8D9A1DE2-F7F9-D6F6-66BF-CB8C22B19DD9}"/>
          </ac:picMkLst>
        </pc:picChg>
        <pc:picChg chg="add mod">
          <ac:chgData name="Murray Ververda" userId="c182d5f6d914c7c5" providerId="LiveId" clId="{ACB63094-E30F-4287-9E33-9CBFA73C06A0}" dt="2024-02-08T22:37:17.404" v="443" actId="167"/>
          <ac:picMkLst>
            <pc:docMk/>
            <pc:sldMk cId="3233110086" sldId="311"/>
            <ac:picMk id="8194" creationId="{DCCA5286-B6FA-0CF1-F69F-A9311AD3689D}"/>
          </ac:picMkLst>
        </pc:picChg>
      </pc:sldChg>
      <pc:sldChg chg="addSp modSp new mod setFolMasterAnim modAnim">
        <pc:chgData name="Murray Ververda" userId="c182d5f6d914c7c5" providerId="LiveId" clId="{ACB63094-E30F-4287-9E33-9CBFA73C06A0}" dt="2024-02-08T22:42:34.336" v="538"/>
        <pc:sldMkLst>
          <pc:docMk/>
          <pc:sldMk cId="604991376" sldId="312"/>
        </pc:sldMkLst>
        <pc:spChg chg="mod">
          <ac:chgData name="Murray Ververda" userId="c182d5f6d914c7c5" providerId="LiveId" clId="{ACB63094-E30F-4287-9E33-9CBFA73C06A0}" dt="2024-02-08T22:40:18.847" v="513" actId="5793"/>
          <ac:spMkLst>
            <pc:docMk/>
            <pc:sldMk cId="604991376" sldId="312"/>
            <ac:spMk id="2" creationId="{416549CF-8D19-CEEC-45A1-F50D2D4B7E40}"/>
          </ac:spMkLst>
        </pc:spChg>
        <pc:spChg chg="mod">
          <ac:chgData name="Murray Ververda" userId="c182d5f6d914c7c5" providerId="LiveId" clId="{ACB63094-E30F-4287-9E33-9CBFA73C06A0}" dt="2024-02-08T22:41:38.425" v="528" actId="14100"/>
          <ac:spMkLst>
            <pc:docMk/>
            <pc:sldMk cId="604991376" sldId="312"/>
            <ac:spMk id="3" creationId="{1897DD69-8D8E-D7D9-D211-759497EA47C6}"/>
          </ac:spMkLst>
        </pc:spChg>
        <pc:picChg chg="add mod">
          <ac:chgData name="Murray Ververda" userId="c182d5f6d914c7c5" providerId="LiveId" clId="{ACB63094-E30F-4287-9E33-9CBFA73C06A0}" dt="2024-02-08T22:42:14.682" v="533" actId="167"/>
          <ac:picMkLst>
            <pc:docMk/>
            <pc:sldMk cId="604991376" sldId="312"/>
            <ac:picMk id="10242" creationId="{1A77E5EF-1D9D-400D-172D-3049D1615CA4}"/>
          </ac:picMkLst>
        </pc:picChg>
      </pc:sldChg>
      <pc:sldChg chg="addSp modSp add mod setFolMasterAnim modAnim">
        <pc:chgData name="Murray Ververda" userId="c182d5f6d914c7c5" providerId="LiveId" clId="{ACB63094-E30F-4287-9E33-9CBFA73C06A0}" dt="2024-02-08T22:45:21.600" v="558"/>
        <pc:sldMkLst>
          <pc:docMk/>
          <pc:sldMk cId="2706822026" sldId="313"/>
        </pc:sldMkLst>
        <pc:spChg chg="mod">
          <ac:chgData name="Murray Ververda" userId="c182d5f6d914c7c5" providerId="LiveId" clId="{ACB63094-E30F-4287-9E33-9CBFA73C06A0}" dt="2024-02-08T22:43:20.406" v="548" actId="207"/>
          <ac:spMkLst>
            <pc:docMk/>
            <pc:sldMk cId="2706822026" sldId="313"/>
            <ac:spMk id="3" creationId="{89CBCDB6-F9B6-5016-22B2-DC2D68E73E86}"/>
          </ac:spMkLst>
        </pc:spChg>
        <pc:picChg chg="add mod">
          <ac:chgData name="Murray Ververda" userId="c182d5f6d914c7c5" providerId="LiveId" clId="{ACB63094-E30F-4287-9E33-9CBFA73C06A0}" dt="2024-02-08T22:45:00.039" v="553" actId="167"/>
          <ac:picMkLst>
            <pc:docMk/>
            <pc:sldMk cId="2706822026" sldId="313"/>
            <ac:picMk id="11266" creationId="{278FB432-2FAE-3D38-3D7B-7B07242911F1}"/>
          </ac:picMkLst>
        </pc:picChg>
      </pc:sldChg>
      <pc:sldChg chg="addSp modSp new mod setFolMasterAnim modAnim">
        <pc:chgData name="Murray Ververda" userId="c182d5f6d914c7c5" providerId="LiveId" clId="{ACB63094-E30F-4287-9E33-9CBFA73C06A0}" dt="2024-02-08T23:06:07.832" v="697"/>
        <pc:sldMkLst>
          <pc:docMk/>
          <pc:sldMk cId="3027343665" sldId="314"/>
        </pc:sldMkLst>
        <pc:spChg chg="mod">
          <ac:chgData name="Murray Ververda" userId="c182d5f6d914c7c5" providerId="LiveId" clId="{ACB63094-E30F-4287-9E33-9CBFA73C06A0}" dt="2024-02-08T23:00:25.490" v="665" actId="20577"/>
          <ac:spMkLst>
            <pc:docMk/>
            <pc:sldMk cId="3027343665" sldId="314"/>
            <ac:spMk id="2" creationId="{F949132B-8112-0ADD-28B5-4FFB44EBCB37}"/>
          </ac:spMkLst>
        </pc:spChg>
        <pc:spChg chg="mod">
          <ac:chgData name="Murray Ververda" userId="c182d5f6d914c7c5" providerId="LiveId" clId="{ACB63094-E30F-4287-9E33-9CBFA73C06A0}" dt="2024-02-08T23:02:09.050" v="677" actId="20577"/>
          <ac:spMkLst>
            <pc:docMk/>
            <pc:sldMk cId="3027343665" sldId="314"/>
            <ac:spMk id="3" creationId="{936A0DE0-5690-4C4C-5F12-4DD8570577D8}"/>
          </ac:spMkLst>
        </pc:spChg>
        <pc:picChg chg="add mod">
          <ac:chgData name="Murray Ververda" userId="c182d5f6d914c7c5" providerId="LiveId" clId="{ACB63094-E30F-4287-9E33-9CBFA73C06A0}" dt="2024-02-08T23:05:52.784" v="692" actId="167"/>
          <ac:picMkLst>
            <pc:docMk/>
            <pc:sldMk cId="3027343665" sldId="314"/>
            <ac:picMk id="13314" creationId="{58719045-70EB-0D7F-D33A-F3266B0225E3}"/>
          </ac:picMkLst>
        </pc:picChg>
      </pc:sldChg>
      <pc:sldChg chg="addSp modSp add mod setFolMasterAnim modAnim">
        <pc:chgData name="Murray Ververda" userId="c182d5f6d914c7c5" providerId="LiveId" clId="{ACB63094-E30F-4287-9E33-9CBFA73C06A0}" dt="2024-02-08T23:06:41.624" v="704"/>
        <pc:sldMkLst>
          <pc:docMk/>
          <pc:sldMk cId="2420409588" sldId="315"/>
        </pc:sldMkLst>
        <pc:spChg chg="mod">
          <ac:chgData name="Murray Ververda" userId="c182d5f6d914c7c5" providerId="LiveId" clId="{ACB63094-E30F-4287-9E33-9CBFA73C06A0}" dt="2024-02-08T23:04:12.729" v="688" actId="207"/>
          <ac:spMkLst>
            <pc:docMk/>
            <pc:sldMk cId="2420409588" sldId="315"/>
            <ac:spMk id="3" creationId="{16A7B29E-7007-6A66-15F2-6DF7EF5E9E12}"/>
          </ac:spMkLst>
        </pc:spChg>
        <pc:picChg chg="add mod">
          <ac:chgData name="Murray Ververda" userId="c182d5f6d914c7c5" providerId="LiveId" clId="{ACB63094-E30F-4287-9E33-9CBFA73C06A0}" dt="2024-02-08T23:06:21.347" v="701" actId="167"/>
          <ac:picMkLst>
            <pc:docMk/>
            <pc:sldMk cId="2420409588" sldId="315"/>
            <ac:picMk id="14338" creationId="{DCB6CADF-6DD6-0DEA-2A72-377F1B5CDB55}"/>
          </ac:picMkLst>
        </pc:picChg>
        <pc:picChg chg="add">
          <ac:chgData name="Murray Ververda" userId="c182d5f6d914c7c5" providerId="LiveId" clId="{ACB63094-E30F-4287-9E33-9CBFA73C06A0}" dt="2024-02-08T23:06:41.624" v="704"/>
          <ac:picMkLst>
            <pc:docMk/>
            <pc:sldMk cId="2420409588" sldId="315"/>
            <ac:picMk id="14340" creationId="{2C5FB325-16DA-42CC-352B-93D4FD4C3079}"/>
          </ac:picMkLst>
        </pc:picChg>
      </pc:sldChg>
      <pc:sldChg chg="modSp add mod modAnim">
        <pc:chgData name="Murray Ververda" userId="c182d5f6d914c7c5" providerId="LiveId" clId="{ACB63094-E30F-4287-9E33-9CBFA73C06A0}" dt="2024-02-08T23:08:08.752" v="720"/>
        <pc:sldMkLst>
          <pc:docMk/>
          <pc:sldMk cId="738735169" sldId="316"/>
        </pc:sldMkLst>
        <pc:spChg chg="mod">
          <ac:chgData name="Murray Ververda" userId="c182d5f6d914c7c5" providerId="LiveId" clId="{ACB63094-E30F-4287-9E33-9CBFA73C06A0}" dt="2024-02-08T23:08:03.553" v="719" actId="207"/>
          <ac:spMkLst>
            <pc:docMk/>
            <pc:sldMk cId="738735169" sldId="316"/>
            <ac:spMk id="3" creationId="{A48732E3-C617-EF41-2461-06CE3A74B4BA}"/>
          </ac:spMkLst>
        </pc:spChg>
      </pc:sldChg>
    </pc:docChg>
  </pc:docChgLst>
  <pc:docChgLst>
    <pc:chgData name="Murray Ververda" userId="c182d5f6d914c7c5" providerId="LiveId" clId="{23DA96D3-ABFB-41DF-9D4D-DE6DBDE38BBF}"/>
    <pc:docChg chg="undo redo custSel addSld delSld modSld sldOrd modMainMaster">
      <pc:chgData name="Murray Ververda" userId="c182d5f6d914c7c5" providerId="LiveId" clId="{23DA96D3-ABFB-41DF-9D4D-DE6DBDE38BBF}" dt="2024-01-19T00:09:05.720" v="1931"/>
      <pc:docMkLst>
        <pc:docMk/>
      </pc:docMkLst>
      <pc:sldChg chg="modSp mod setFolMasterAnim modAnim">
        <pc:chgData name="Murray Ververda" userId="c182d5f6d914c7c5" providerId="LiveId" clId="{23DA96D3-ABFB-41DF-9D4D-DE6DBDE38BBF}" dt="2024-01-18T22:29:23.600" v="1076" actId="207"/>
        <pc:sldMkLst>
          <pc:docMk/>
          <pc:sldMk cId="4234361066" sldId="256"/>
        </pc:sldMkLst>
        <pc:spChg chg="mod">
          <ac:chgData name="Murray Ververda" userId="c182d5f6d914c7c5" providerId="LiveId" clId="{23DA96D3-ABFB-41DF-9D4D-DE6DBDE38BBF}" dt="2024-01-18T22:29:23.600" v="1076" actId="207"/>
          <ac:spMkLst>
            <pc:docMk/>
            <pc:sldMk cId="4234361066" sldId="256"/>
            <ac:spMk id="3" creationId="{19F12F2D-72F6-7F3F-3A2F-7817CEDCD060}"/>
          </ac:spMkLst>
        </pc:spChg>
      </pc:sldChg>
      <pc:sldChg chg="addSp delSp modSp mod setFolMasterAnim modAnim">
        <pc:chgData name="Murray Ververda" userId="c182d5f6d914c7c5" providerId="LiveId" clId="{23DA96D3-ABFB-41DF-9D4D-DE6DBDE38BBF}" dt="2024-01-18T23:58:39.120" v="1704" actId="20577"/>
        <pc:sldMkLst>
          <pc:docMk/>
          <pc:sldMk cId="4291716534" sldId="257"/>
        </pc:sldMkLst>
        <pc:spChg chg="mod">
          <ac:chgData name="Murray Ververda" userId="c182d5f6d914c7c5" providerId="LiveId" clId="{23DA96D3-ABFB-41DF-9D4D-DE6DBDE38BBF}" dt="2024-01-18T22:29:41.908" v="1095" actId="20577"/>
          <ac:spMkLst>
            <pc:docMk/>
            <pc:sldMk cId="4291716534" sldId="257"/>
            <ac:spMk id="2" creationId="{7B2C9CEA-3163-E0A9-F735-A958DCB8593C}"/>
          </ac:spMkLst>
        </pc:spChg>
        <pc:spChg chg="mod">
          <ac:chgData name="Murray Ververda" userId="c182d5f6d914c7c5" providerId="LiveId" clId="{23DA96D3-ABFB-41DF-9D4D-DE6DBDE38BBF}" dt="2024-01-18T23:58:39.120" v="1704" actId="20577"/>
          <ac:spMkLst>
            <pc:docMk/>
            <pc:sldMk cId="4291716534" sldId="257"/>
            <ac:spMk id="3" creationId="{B44489E6-5ACC-B27D-E8BA-8A489088A4B2}"/>
          </ac:spMkLst>
        </pc:spChg>
        <pc:picChg chg="add del mod">
          <ac:chgData name="Murray Ververda" userId="c182d5f6d914c7c5" providerId="LiveId" clId="{23DA96D3-ABFB-41DF-9D4D-DE6DBDE38BBF}" dt="2024-01-18T22:30:49.564" v="1101" actId="478"/>
          <ac:picMkLst>
            <pc:docMk/>
            <pc:sldMk cId="4291716534" sldId="257"/>
            <ac:picMk id="2050" creationId="{746A802E-DD04-C4CF-37D3-CDD2FE701A19}"/>
          </ac:picMkLst>
        </pc:picChg>
        <pc:picChg chg="add mod">
          <ac:chgData name="Murray Ververda" userId="c182d5f6d914c7c5" providerId="LiveId" clId="{23DA96D3-ABFB-41DF-9D4D-DE6DBDE38BBF}" dt="2024-01-18T22:30:55.931" v="1104" actId="14100"/>
          <ac:picMkLst>
            <pc:docMk/>
            <pc:sldMk cId="4291716534" sldId="257"/>
            <ac:picMk id="2052" creationId="{FE95526E-6EB9-943F-E27D-3151D3D92577}"/>
          </ac:picMkLst>
        </pc:picChg>
      </pc:sldChg>
      <pc:sldChg chg="modSp new mod setFolMasterAnim modAnim">
        <pc:chgData name="Murray Ververda" userId="c182d5f6d914c7c5" providerId="LiveId" clId="{23DA96D3-ABFB-41DF-9D4D-DE6DBDE38BBF}" dt="2024-01-18T22:32:50.042" v="1174" actId="20577"/>
        <pc:sldMkLst>
          <pc:docMk/>
          <pc:sldMk cId="524954580" sldId="258"/>
        </pc:sldMkLst>
        <pc:spChg chg="mod">
          <ac:chgData name="Murray Ververda" userId="c182d5f6d914c7c5" providerId="LiveId" clId="{23DA96D3-ABFB-41DF-9D4D-DE6DBDE38BBF}" dt="2024-01-11T23:37:43.545" v="103" actId="20577"/>
          <ac:spMkLst>
            <pc:docMk/>
            <pc:sldMk cId="524954580" sldId="258"/>
            <ac:spMk id="2" creationId="{A5FCAA56-F0C4-15AA-AA03-B6E4E4805842}"/>
          </ac:spMkLst>
        </pc:spChg>
        <pc:spChg chg="mod">
          <ac:chgData name="Murray Ververda" userId="c182d5f6d914c7c5" providerId="LiveId" clId="{23DA96D3-ABFB-41DF-9D4D-DE6DBDE38BBF}" dt="2024-01-18T22:32:50.042" v="1174" actId="20577"/>
          <ac:spMkLst>
            <pc:docMk/>
            <pc:sldMk cId="524954580" sldId="258"/>
            <ac:spMk id="3" creationId="{6A030910-6A62-A38F-6C11-B7335EADCC92}"/>
          </ac:spMkLst>
        </pc:spChg>
      </pc:sldChg>
      <pc:sldChg chg="addSp modSp new mod setFolMasterAnim modAnim">
        <pc:chgData name="Murray Ververda" userId="c182d5f6d914c7c5" providerId="LiveId" clId="{23DA96D3-ABFB-41DF-9D4D-DE6DBDE38BBF}" dt="2024-01-18T22:36:10.317" v="1238" actId="14100"/>
        <pc:sldMkLst>
          <pc:docMk/>
          <pc:sldMk cId="96317731" sldId="259"/>
        </pc:sldMkLst>
        <pc:spChg chg="mod">
          <ac:chgData name="Murray Ververda" userId="c182d5f6d914c7c5" providerId="LiveId" clId="{23DA96D3-ABFB-41DF-9D4D-DE6DBDE38BBF}" dt="2024-01-18T22:33:33.933" v="1210" actId="20577"/>
          <ac:spMkLst>
            <pc:docMk/>
            <pc:sldMk cId="96317731" sldId="259"/>
            <ac:spMk id="2" creationId="{D22AA6C3-8919-A210-DB22-3FDD7CA59430}"/>
          </ac:spMkLst>
        </pc:spChg>
        <pc:spChg chg="mod">
          <ac:chgData name="Murray Ververda" userId="c182d5f6d914c7c5" providerId="LiveId" clId="{23DA96D3-ABFB-41DF-9D4D-DE6DBDE38BBF}" dt="2024-01-18T22:36:10.317" v="1238" actId="14100"/>
          <ac:spMkLst>
            <pc:docMk/>
            <pc:sldMk cId="96317731" sldId="259"/>
            <ac:spMk id="3" creationId="{476B0A2C-5159-502C-FC11-B0131B0A155F}"/>
          </ac:spMkLst>
        </pc:spChg>
        <pc:spChg chg="add">
          <ac:chgData name="Murray Ververda" userId="c182d5f6d914c7c5" providerId="LiveId" clId="{23DA96D3-ABFB-41DF-9D4D-DE6DBDE38BBF}" dt="2024-01-11T23:41:14.759" v="155"/>
          <ac:spMkLst>
            <pc:docMk/>
            <pc:sldMk cId="96317731" sldId="259"/>
            <ac:spMk id="4" creationId="{51807201-0B04-362B-9B25-B1FE04A9810D}"/>
          </ac:spMkLst>
        </pc:spChg>
        <pc:picChg chg="add mod ord">
          <ac:chgData name="Murray Ververda" userId="c182d5f6d914c7c5" providerId="LiveId" clId="{23DA96D3-ABFB-41DF-9D4D-DE6DBDE38BBF}" dt="2024-01-18T22:35:55.405" v="1233" actId="14100"/>
          <ac:picMkLst>
            <pc:docMk/>
            <pc:sldMk cId="96317731" sldId="259"/>
            <ac:picMk id="5" creationId="{F770DEDF-8FD3-6533-F635-5CAC9EE3039A}"/>
          </ac:picMkLst>
        </pc:picChg>
      </pc:sldChg>
      <pc:sldChg chg="addSp modSp new del mod setFolMasterAnim modAnim">
        <pc:chgData name="Murray Ververda" userId="c182d5f6d914c7c5" providerId="LiveId" clId="{23DA96D3-ABFB-41DF-9D4D-DE6DBDE38BBF}" dt="2024-01-18T22:38:03.032" v="1265" actId="47"/>
        <pc:sldMkLst>
          <pc:docMk/>
          <pc:sldMk cId="2585973530" sldId="260"/>
        </pc:sldMkLst>
        <pc:spChg chg="mod">
          <ac:chgData name="Murray Ververda" userId="c182d5f6d914c7c5" providerId="LiveId" clId="{23DA96D3-ABFB-41DF-9D4D-DE6DBDE38BBF}" dt="2024-01-11T23:42:33.107" v="194" actId="20577"/>
          <ac:spMkLst>
            <pc:docMk/>
            <pc:sldMk cId="2585973530" sldId="260"/>
            <ac:spMk id="2" creationId="{947C4CE8-62E9-9442-D031-ECF76C819E26}"/>
          </ac:spMkLst>
        </pc:spChg>
        <pc:spChg chg="mod">
          <ac:chgData name="Murray Ververda" userId="c182d5f6d914c7c5" providerId="LiveId" clId="{23DA96D3-ABFB-41DF-9D4D-DE6DBDE38BBF}" dt="2024-01-11T23:45:00.304" v="210" actId="207"/>
          <ac:spMkLst>
            <pc:docMk/>
            <pc:sldMk cId="2585973530" sldId="260"/>
            <ac:spMk id="3" creationId="{F814F090-F700-B92A-627E-1E7668716A54}"/>
          </ac:spMkLst>
        </pc:spChg>
        <pc:picChg chg="add mod">
          <ac:chgData name="Murray Ververda" userId="c182d5f6d914c7c5" providerId="LiveId" clId="{23DA96D3-ABFB-41DF-9D4D-DE6DBDE38BBF}" dt="2024-01-11T23:43:42.638" v="201" actId="167"/>
          <ac:picMkLst>
            <pc:docMk/>
            <pc:sldMk cId="2585973530" sldId="260"/>
            <ac:picMk id="4098" creationId="{648EAD0F-D16D-E211-E8D9-AC62E488F90F}"/>
          </ac:picMkLst>
        </pc:picChg>
      </pc:sldChg>
      <pc:sldChg chg="addSp modSp new del mod setFolMasterAnim modAnim">
        <pc:chgData name="Murray Ververda" userId="c182d5f6d914c7c5" providerId="LiveId" clId="{23DA96D3-ABFB-41DF-9D4D-DE6DBDE38BBF}" dt="2024-01-18T22:38:05.273" v="1266" actId="47"/>
        <pc:sldMkLst>
          <pc:docMk/>
          <pc:sldMk cId="2249954073" sldId="261"/>
        </pc:sldMkLst>
        <pc:spChg chg="mod">
          <ac:chgData name="Murray Ververda" userId="c182d5f6d914c7c5" providerId="LiveId" clId="{23DA96D3-ABFB-41DF-9D4D-DE6DBDE38BBF}" dt="2024-01-11T23:49:17.867" v="258" actId="207"/>
          <ac:spMkLst>
            <pc:docMk/>
            <pc:sldMk cId="2249954073" sldId="261"/>
            <ac:spMk id="2" creationId="{82EF193B-A867-3DE4-27C5-86F29C1C3A5D}"/>
          </ac:spMkLst>
        </pc:spChg>
        <pc:spChg chg="mod">
          <ac:chgData name="Murray Ververda" userId="c182d5f6d914c7c5" providerId="LiveId" clId="{23DA96D3-ABFB-41DF-9D4D-DE6DBDE38BBF}" dt="2024-01-11T23:50:12.208" v="263" actId="207"/>
          <ac:spMkLst>
            <pc:docMk/>
            <pc:sldMk cId="2249954073" sldId="261"/>
            <ac:spMk id="3" creationId="{2F8CC813-B678-CB50-1E07-1DE6A91AD077}"/>
          </ac:spMkLst>
        </pc:spChg>
        <pc:picChg chg="add mod">
          <ac:chgData name="Murray Ververda" userId="c182d5f6d914c7c5" providerId="LiveId" clId="{23DA96D3-ABFB-41DF-9D4D-DE6DBDE38BBF}" dt="2024-01-11T23:48:58.625" v="254" actId="167"/>
          <ac:picMkLst>
            <pc:docMk/>
            <pc:sldMk cId="2249954073" sldId="261"/>
            <ac:picMk id="5122" creationId="{B81D5C9D-D8E8-F74D-D3AA-E8147F95391C}"/>
          </ac:picMkLst>
        </pc:picChg>
      </pc:sldChg>
      <pc:sldChg chg="modSp new del mod setFolMasterAnim modAnim">
        <pc:chgData name="Murray Ververda" userId="c182d5f6d914c7c5" providerId="LiveId" clId="{23DA96D3-ABFB-41DF-9D4D-DE6DBDE38BBF}" dt="2024-01-18T22:38:09.602" v="1267" actId="47"/>
        <pc:sldMkLst>
          <pc:docMk/>
          <pc:sldMk cId="582781856" sldId="262"/>
        </pc:sldMkLst>
        <pc:spChg chg="mod">
          <ac:chgData name="Murray Ververda" userId="c182d5f6d914c7c5" providerId="LiveId" clId="{23DA96D3-ABFB-41DF-9D4D-DE6DBDE38BBF}" dt="2024-01-11T23:52:29.759" v="328" actId="5793"/>
          <ac:spMkLst>
            <pc:docMk/>
            <pc:sldMk cId="582781856" sldId="262"/>
            <ac:spMk id="2" creationId="{2D75B1A0-0775-E881-0990-E7DA7D58CA30}"/>
          </ac:spMkLst>
        </pc:spChg>
        <pc:spChg chg="mod">
          <ac:chgData name="Murray Ververda" userId="c182d5f6d914c7c5" providerId="LiveId" clId="{23DA96D3-ABFB-41DF-9D4D-DE6DBDE38BBF}" dt="2024-01-11T23:53:05.602" v="358" actId="207"/>
          <ac:spMkLst>
            <pc:docMk/>
            <pc:sldMk cId="582781856" sldId="262"/>
            <ac:spMk id="3" creationId="{A33C5F03-3494-892E-FECB-46B386E10664}"/>
          </ac:spMkLst>
        </pc:spChg>
      </pc:sldChg>
      <pc:sldChg chg="addSp modSp new mod setFolMasterAnim modAnim">
        <pc:chgData name="Murray Ververda" userId="c182d5f6d914c7c5" providerId="LiveId" clId="{23DA96D3-ABFB-41DF-9D4D-DE6DBDE38BBF}" dt="2024-01-19T00:01:02.243" v="1705"/>
        <pc:sldMkLst>
          <pc:docMk/>
          <pc:sldMk cId="1244995004" sldId="263"/>
        </pc:sldMkLst>
        <pc:spChg chg="mod">
          <ac:chgData name="Murray Ververda" userId="c182d5f6d914c7c5" providerId="LiveId" clId="{23DA96D3-ABFB-41DF-9D4D-DE6DBDE38BBF}" dt="2024-01-11T23:53:28.928" v="383" actId="20577"/>
          <ac:spMkLst>
            <pc:docMk/>
            <pc:sldMk cId="1244995004" sldId="263"/>
            <ac:spMk id="2" creationId="{12B55776-E8AF-6A2C-43B6-66EABF78D673}"/>
          </ac:spMkLst>
        </pc:spChg>
        <pc:spChg chg="mod">
          <ac:chgData name="Murray Ververda" userId="c182d5f6d914c7c5" providerId="LiveId" clId="{23DA96D3-ABFB-41DF-9D4D-DE6DBDE38BBF}" dt="2024-01-11T23:54:03.200" v="392" actId="14100"/>
          <ac:spMkLst>
            <pc:docMk/>
            <pc:sldMk cId="1244995004" sldId="263"/>
            <ac:spMk id="3" creationId="{73660990-6D25-A55D-B237-FAC6C2320955}"/>
          </ac:spMkLst>
        </pc:spChg>
        <pc:picChg chg="add mod">
          <ac:chgData name="Murray Ververda" userId="c182d5f6d914c7c5" providerId="LiveId" clId="{23DA96D3-ABFB-41DF-9D4D-DE6DBDE38BBF}" dt="2024-01-11T23:55:39.234" v="397" actId="167"/>
          <ac:picMkLst>
            <pc:docMk/>
            <pc:sldMk cId="1244995004" sldId="263"/>
            <ac:picMk id="1026" creationId="{2D37268C-B867-5514-C32C-954156028171}"/>
          </ac:picMkLst>
        </pc:picChg>
      </pc:sldChg>
      <pc:sldChg chg="addSp modSp new del mod ord setFolMasterAnim modAnim">
        <pc:chgData name="Murray Ververda" userId="c182d5f6d914c7c5" providerId="LiveId" clId="{23DA96D3-ABFB-41DF-9D4D-DE6DBDE38BBF}" dt="2024-01-18T22:43:16.831" v="1358" actId="47"/>
        <pc:sldMkLst>
          <pc:docMk/>
          <pc:sldMk cId="684413291" sldId="264"/>
        </pc:sldMkLst>
        <pc:spChg chg="mod">
          <ac:chgData name="Murray Ververda" userId="c182d5f6d914c7c5" providerId="LiveId" clId="{23DA96D3-ABFB-41DF-9D4D-DE6DBDE38BBF}" dt="2024-01-11T23:56:40.961" v="420" actId="20577"/>
          <ac:spMkLst>
            <pc:docMk/>
            <pc:sldMk cId="684413291" sldId="264"/>
            <ac:spMk id="2" creationId="{E3075FEE-C4CB-AB11-404C-A87AC49E9DA6}"/>
          </ac:spMkLst>
        </pc:spChg>
        <pc:spChg chg="mod">
          <ac:chgData name="Murray Ververda" userId="c182d5f6d914c7c5" providerId="LiveId" clId="{23DA96D3-ABFB-41DF-9D4D-DE6DBDE38BBF}" dt="2024-01-12T00:01:33.442" v="452" actId="207"/>
          <ac:spMkLst>
            <pc:docMk/>
            <pc:sldMk cId="684413291" sldId="264"/>
            <ac:spMk id="3" creationId="{3F4DAECB-DE55-B158-FD8C-7C61F4EADA54}"/>
          </ac:spMkLst>
        </pc:spChg>
        <pc:picChg chg="add mod">
          <ac:chgData name="Murray Ververda" userId="c182d5f6d914c7c5" providerId="LiveId" clId="{23DA96D3-ABFB-41DF-9D4D-DE6DBDE38BBF}" dt="2024-01-11T23:57:46.949" v="426" actId="167"/>
          <ac:picMkLst>
            <pc:docMk/>
            <pc:sldMk cId="684413291" sldId="264"/>
            <ac:picMk id="2050" creationId="{651A2A79-5618-79BA-4B89-2A79DEF234C2}"/>
          </ac:picMkLst>
        </pc:picChg>
      </pc:sldChg>
      <pc:sldChg chg="modSp add mod setFolMasterAnim modAnim">
        <pc:chgData name="Murray Ververda" userId="c182d5f6d914c7c5" providerId="LiveId" clId="{23DA96D3-ABFB-41DF-9D4D-DE6DBDE38BBF}" dt="2024-01-18T22:39:47.549" v="1304" actId="207"/>
        <pc:sldMkLst>
          <pc:docMk/>
          <pc:sldMk cId="959271594" sldId="265"/>
        </pc:sldMkLst>
        <pc:spChg chg="mod">
          <ac:chgData name="Murray Ververda" userId="c182d5f6d914c7c5" providerId="LiveId" clId="{23DA96D3-ABFB-41DF-9D4D-DE6DBDE38BBF}" dt="2024-01-18T22:38:39.988" v="1296" actId="20577"/>
          <ac:spMkLst>
            <pc:docMk/>
            <pc:sldMk cId="959271594" sldId="265"/>
            <ac:spMk id="2" creationId="{E3075FEE-C4CB-AB11-404C-A87AC49E9DA6}"/>
          </ac:spMkLst>
        </pc:spChg>
        <pc:spChg chg="mod">
          <ac:chgData name="Murray Ververda" userId="c182d5f6d914c7c5" providerId="LiveId" clId="{23DA96D3-ABFB-41DF-9D4D-DE6DBDE38BBF}" dt="2024-01-18T22:39:47.549" v="1304" actId="207"/>
          <ac:spMkLst>
            <pc:docMk/>
            <pc:sldMk cId="959271594" sldId="265"/>
            <ac:spMk id="3" creationId="{3F4DAECB-DE55-B158-FD8C-7C61F4EADA54}"/>
          </ac:spMkLst>
        </pc:spChg>
      </pc:sldChg>
      <pc:sldChg chg="addSp delSp modSp new mod setFolMasterAnim modAnim">
        <pc:chgData name="Murray Ververda" userId="c182d5f6d914c7c5" providerId="LiveId" clId="{23DA96D3-ABFB-41DF-9D4D-DE6DBDE38BBF}" dt="2024-01-18T22:50:23.614" v="1417" actId="207"/>
        <pc:sldMkLst>
          <pc:docMk/>
          <pc:sldMk cId="226633351" sldId="266"/>
        </pc:sldMkLst>
        <pc:spChg chg="mod">
          <ac:chgData name="Murray Ververda" userId="c182d5f6d914c7c5" providerId="LiveId" clId="{23DA96D3-ABFB-41DF-9D4D-DE6DBDE38BBF}" dt="2024-01-18T22:44:46.425" v="1393" actId="20577"/>
          <ac:spMkLst>
            <pc:docMk/>
            <pc:sldMk cId="226633351" sldId="266"/>
            <ac:spMk id="2" creationId="{0C856F4D-DE36-70FD-B940-85CCCB6DB8EC}"/>
          </ac:spMkLst>
        </pc:spChg>
        <pc:spChg chg="mod">
          <ac:chgData name="Murray Ververda" userId="c182d5f6d914c7c5" providerId="LiveId" clId="{23DA96D3-ABFB-41DF-9D4D-DE6DBDE38BBF}" dt="2024-01-18T22:50:23.614" v="1417" actId="207"/>
          <ac:spMkLst>
            <pc:docMk/>
            <pc:sldMk cId="226633351" sldId="266"/>
            <ac:spMk id="3" creationId="{E130B6DE-F5E3-4E3B-081D-5BD22527960A}"/>
          </ac:spMkLst>
        </pc:spChg>
        <pc:picChg chg="add mod">
          <ac:chgData name="Murray Ververda" userId="c182d5f6d914c7c5" providerId="LiveId" clId="{23DA96D3-ABFB-41DF-9D4D-DE6DBDE38BBF}" dt="2024-01-18T22:48:54.524" v="1401" actId="1076"/>
          <ac:picMkLst>
            <pc:docMk/>
            <pc:sldMk cId="226633351" sldId="266"/>
            <ac:picMk id="1026" creationId="{844654F0-16D0-9B68-1068-0A7318814DD6}"/>
          </ac:picMkLst>
        </pc:picChg>
        <pc:picChg chg="add mod">
          <ac:chgData name="Murray Ververda" userId="c182d5f6d914c7c5" providerId="LiveId" clId="{23DA96D3-ABFB-41DF-9D4D-DE6DBDE38BBF}" dt="2024-01-18T22:49:17.480" v="1407" actId="167"/>
          <ac:picMkLst>
            <pc:docMk/>
            <pc:sldMk cId="226633351" sldId="266"/>
            <ac:picMk id="1028" creationId="{93B2D11C-7083-9265-D472-BBE23D35D923}"/>
          </ac:picMkLst>
        </pc:picChg>
        <pc:picChg chg="add del mod">
          <ac:chgData name="Murray Ververda" userId="c182d5f6d914c7c5" providerId="LiveId" clId="{23DA96D3-ABFB-41DF-9D4D-DE6DBDE38BBF}" dt="2024-01-18T22:44:36.158" v="1378" actId="478"/>
          <ac:picMkLst>
            <pc:docMk/>
            <pc:sldMk cId="226633351" sldId="266"/>
            <ac:picMk id="3074" creationId="{122DC72F-B13F-0B60-85C1-23766112AE2B}"/>
          </ac:picMkLst>
        </pc:picChg>
      </pc:sldChg>
      <pc:sldChg chg="modSp new mod ord setFolMasterAnim modAnim">
        <pc:chgData name="Murray Ververda" userId="c182d5f6d914c7c5" providerId="LiveId" clId="{23DA96D3-ABFB-41DF-9D4D-DE6DBDE38BBF}" dt="2024-01-18T22:44:03.782" v="1377" actId="20577"/>
        <pc:sldMkLst>
          <pc:docMk/>
          <pc:sldMk cId="4274091017" sldId="267"/>
        </pc:sldMkLst>
        <pc:spChg chg="mod">
          <ac:chgData name="Murray Ververda" userId="c182d5f6d914c7c5" providerId="LiveId" clId="{23DA96D3-ABFB-41DF-9D4D-DE6DBDE38BBF}" dt="2024-01-12T00:05:12.015" v="515" actId="20577"/>
          <ac:spMkLst>
            <pc:docMk/>
            <pc:sldMk cId="4274091017" sldId="267"/>
            <ac:spMk id="2" creationId="{F9163D4D-B429-B080-A6D8-8FCE2E3898EC}"/>
          </ac:spMkLst>
        </pc:spChg>
        <pc:spChg chg="mod">
          <ac:chgData name="Murray Ververda" userId="c182d5f6d914c7c5" providerId="LiveId" clId="{23DA96D3-ABFB-41DF-9D4D-DE6DBDE38BBF}" dt="2024-01-18T22:44:03.782" v="1377" actId="20577"/>
          <ac:spMkLst>
            <pc:docMk/>
            <pc:sldMk cId="4274091017" sldId="267"/>
            <ac:spMk id="3" creationId="{10804496-D03D-9344-5B3D-1FEC2C9F4636}"/>
          </ac:spMkLst>
        </pc:spChg>
      </pc:sldChg>
      <pc:sldChg chg="addSp delSp modSp new mod setFolMasterAnim modAnim">
        <pc:chgData name="Murray Ververda" userId="c182d5f6d914c7c5" providerId="LiveId" clId="{23DA96D3-ABFB-41DF-9D4D-DE6DBDE38BBF}" dt="2024-01-18T22:57:52.366" v="1476" actId="20577"/>
        <pc:sldMkLst>
          <pc:docMk/>
          <pc:sldMk cId="3320924245" sldId="268"/>
        </pc:sldMkLst>
        <pc:spChg chg="mod">
          <ac:chgData name="Murray Ververda" userId="c182d5f6d914c7c5" providerId="LiveId" clId="{23DA96D3-ABFB-41DF-9D4D-DE6DBDE38BBF}" dt="2024-01-18T22:57:52.366" v="1476" actId="20577"/>
          <ac:spMkLst>
            <pc:docMk/>
            <pc:sldMk cId="3320924245" sldId="268"/>
            <ac:spMk id="2" creationId="{6DE6DCF3-AD6A-8B25-FF66-829C1A616888}"/>
          </ac:spMkLst>
        </pc:spChg>
        <pc:spChg chg="mod">
          <ac:chgData name="Murray Ververda" userId="c182d5f6d914c7c5" providerId="LiveId" clId="{23DA96D3-ABFB-41DF-9D4D-DE6DBDE38BBF}" dt="2024-01-18T22:57:19.220" v="1448" actId="207"/>
          <ac:spMkLst>
            <pc:docMk/>
            <pc:sldMk cId="3320924245" sldId="268"/>
            <ac:spMk id="3" creationId="{AA3CB488-4E99-EEA1-C502-331C40BE0910}"/>
          </ac:spMkLst>
        </pc:spChg>
        <pc:picChg chg="add del mod">
          <ac:chgData name="Murray Ververda" userId="c182d5f6d914c7c5" providerId="LiveId" clId="{23DA96D3-ABFB-41DF-9D4D-DE6DBDE38BBF}" dt="2024-01-18T22:55:16.842" v="1429" actId="478"/>
          <ac:picMkLst>
            <pc:docMk/>
            <pc:sldMk cId="3320924245" sldId="268"/>
            <ac:picMk id="2050" creationId="{ED988AF1-3D1A-7251-2162-17E0EA3C965F}"/>
          </ac:picMkLst>
        </pc:picChg>
        <pc:picChg chg="add mod">
          <ac:chgData name="Murray Ververda" userId="c182d5f6d914c7c5" providerId="LiveId" clId="{23DA96D3-ABFB-41DF-9D4D-DE6DBDE38BBF}" dt="2024-01-18T22:56:08.211" v="1433" actId="167"/>
          <ac:picMkLst>
            <pc:docMk/>
            <pc:sldMk cId="3320924245" sldId="268"/>
            <ac:picMk id="2052" creationId="{1FF71AFD-B389-3321-2A31-0BCE4F4F9B3A}"/>
          </ac:picMkLst>
        </pc:picChg>
        <pc:picChg chg="add del mod">
          <ac:chgData name="Murray Ververda" userId="c182d5f6d914c7c5" providerId="LiveId" clId="{23DA96D3-ABFB-41DF-9D4D-DE6DBDE38BBF}" dt="2024-01-18T22:54:25.789" v="1418" actId="478"/>
          <ac:picMkLst>
            <pc:docMk/>
            <pc:sldMk cId="3320924245" sldId="268"/>
            <ac:picMk id="5122" creationId="{8C831DD1-805E-1C9E-0127-3ED7143D2F69}"/>
          </ac:picMkLst>
        </pc:picChg>
      </pc:sldChg>
      <pc:sldChg chg="addSp delSp modSp new mod setFolMasterAnim modAnim">
        <pc:chgData name="Murray Ververda" userId="c182d5f6d914c7c5" providerId="LiveId" clId="{23DA96D3-ABFB-41DF-9D4D-DE6DBDE38BBF}" dt="2024-01-18T23:04:25.426" v="1521"/>
        <pc:sldMkLst>
          <pc:docMk/>
          <pc:sldMk cId="704451349" sldId="269"/>
        </pc:sldMkLst>
        <pc:spChg chg="mod">
          <ac:chgData name="Murray Ververda" userId="c182d5f6d914c7c5" providerId="LiveId" clId="{23DA96D3-ABFB-41DF-9D4D-DE6DBDE38BBF}" dt="2024-01-18T22:58:21.615" v="1478" actId="20577"/>
          <ac:spMkLst>
            <pc:docMk/>
            <pc:sldMk cId="704451349" sldId="269"/>
            <ac:spMk id="2" creationId="{36E95775-0565-C579-ECDF-79A492D1B2D9}"/>
          </ac:spMkLst>
        </pc:spChg>
        <pc:spChg chg="mod">
          <ac:chgData name="Murray Ververda" userId="c182d5f6d914c7c5" providerId="LiveId" clId="{23DA96D3-ABFB-41DF-9D4D-DE6DBDE38BBF}" dt="2024-01-18T23:02:19.707" v="1499" actId="207"/>
          <ac:spMkLst>
            <pc:docMk/>
            <pc:sldMk cId="704451349" sldId="269"/>
            <ac:spMk id="3" creationId="{963AC8EC-EA0D-97DC-A77D-BF3608F21260}"/>
          </ac:spMkLst>
        </pc:spChg>
        <pc:picChg chg="add mod">
          <ac:chgData name="Murray Ververda" userId="c182d5f6d914c7c5" providerId="LiveId" clId="{23DA96D3-ABFB-41DF-9D4D-DE6DBDE38BBF}" dt="2024-01-18T23:01:46.882" v="1495" actId="167"/>
          <ac:picMkLst>
            <pc:docMk/>
            <pc:sldMk cId="704451349" sldId="269"/>
            <ac:picMk id="3074" creationId="{C897FCF8-6B8E-5211-A942-0A73B324B900}"/>
          </ac:picMkLst>
        </pc:picChg>
        <pc:picChg chg="add del mod">
          <ac:chgData name="Murray Ververda" userId="c182d5f6d914c7c5" providerId="LiveId" clId="{23DA96D3-ABFB-41DF-9D4D-DE6DBDE38BBF}" dt="2024-01-18T22:59:23.854" v="1489" actId="478"/>
          <ac:picMkLst>
            <pc:docMk/>
            <pc:sldMk cId="704451349" sldId="269"/>
            <ac:picMk id="6146" creationId="{B8CC2824-8B3B-E4CC-363F-DD5C545A1583}"/>
          </ac:picMkLst>
        </pc:picChg>
      </pc:sldChg>
      <pc:sldChg chg="addSp delSp modSp new mod setFolMasterAnim modAnim">
        <pc:chgData name="Murray Ververda" userId="c182d5f6d914c7c5" providerId="LiveId" clId="{23DA96D3-ABFB-41DF-9D4D-DE6DBDE38BBF}" dt="2024-01-18T23:09:56.674" v="1579"/>
        <pc:sldMkLst>
          <pc:docMk/>
          <pc:sldMk cId="1077766432" sldId="270"/>
        </pc:sldMkLst>
        <pc:spChg chg="mod">
          <ac:chgData name="Murray Ververda" userId="c182d5f6d914c7c5" providerId="LiveId" clId="{23DA96D3-ABFB-41DF-9D4D-DE6DBDE38BBF}" dt="2024-01-18T23:08:08.827" v="1568" actId="20577"/>
          <ac:spMkLst>
            <pc:docMk/>
            <pc:sldMk cId="1077766432" sldId="270"/>
            <ac:spMk id="2" creationId="{9E5902A1-C250-6AEB-76E8-E79F4B5017CC}"/>
          </ac:spMkLst>
        </pc:spChg>
        <pc:spChg chg="mod">
          <ac:chgData name="Murray Ververda" userId="c182d5f6d914c7c5" providerId="LiveId" clId="{23DA96D3-ABFB-41DF-9D4D-DE6DBDE38BBF}" dt="2024-01-18T23:08:55.240" v="1572" actId="207"/>
          <ac:spMkLst>
            <pc:docMk/>
            <pc:sldMk cId="1077766432" sldId="270"/>
            <ac:spMk id="3" creationId="{8C9184B8-C387-BCF8-7713-B46E28E2E0B0}"/>
          </ac:spMkLst>
        </pc:spChg>
        <pc:picChg chg="add mod">
          <ac:chgData name="Murray Ververda" userId="c182d5f6d914c7c5" providerId="LiveId" clId="{23DA96D3-ABFB-41DF-9D4D-DE6DBDE38BBF}" dt="2024-01-18T23:09:41.500" v="1576" actId="167"/>
          <ac:picMkLst>
            <pc:docMk/>
            <pc:sldMk cId="1077766432" sldId="270"/>
            <ac:picMk id="5122" creationId="{81058966-DD4D-D481-10C2-4A620958BAB6}"/>
          </ac:picMkLst>
        </pc:picChg>
        <pc:picChg chg="add del mod">
          <ac:chgData name="Murray Ververda" userId="c182d5f6d914c7c5" providerId="LiveId" clId="{23DA96D3-ABFB-41DF-9D4D-DE6DBDE38BBF}" dt="2024-01-18T23:07:37.661" v="1542" actId="478"/>
          <ac:picMkLst>
            <pc:docMk/>
            <pc:sldMk cId="1077766432" sldId="270"/>
            <ac:picMk id="7170" creationId="{F973606B-2FE1-4AC7-8D0A-5B53C4EE9F0B}"/>
          </ac:picMkLst>
        </pc:picChg>
      </pc:sldChg>
      <pc:sldChg chg="addSp modSp new mod setFolMasterAnim modAnim">
        <pc:chgData name="Murray Ververda" userId="c182d5f6d914c7c5" providerId="LiveId" clId="{23DA96D3-ABFB-41DF-9D4D-DE6DBDE38BBF}" dt="2024-01-18T23:14:03.341" v="1611"/>
        <pc:sldMkLst>
          <pc:docMk/>
          <pc:sldMk cId="1090487322" sldId="271"/>
        </pc:sldMkLst>
        <pc:spChg chg="mod">
          <ac:chgData name="Murray Ververda" userId="c182d5f6d914c7c5" providerId="LiveId" clId="{23DA96D3-ABFB-41DF-9D4D-DE6DBDE38BBF}" dt="2024-01-18T23:12:15.595" v="1600" actId="1076"/>
          <ac:spMkLst>
            <pc:docMk/>
            <pc:sldMk cId="1090487322" sldId="271"/>
            <ac:spMk id="2" creationId="{58AB5AE6-A4CB-92EA-2A5D-C32B80AF42F0}"/>
          </ac:spMkLst>
        </pc:spChg>
        <pc:spChg chg="mod">
          <ac:chgData name="Murray Ververda" userId="c182d5f6d914c7c5" providerId="LiveId" clId="{23DA96D3-ABFB-41DF-9D4D-DE6DBDE38BBF}" dt="2024-01-18T23:13:58.642" v="1610" actId="207"/>
          <ac:spMkLst>
            <pc:docMk/>
            <pc:sldMk cId="1090487322" sldId="271"/>
            <ac:spMk id="3" creationId="{A6DFFC45-8AE6-C0EE-BEA4-F306872D8D04}"/>
          </ac:spMkLst>
        </pc:spChg>
        <pc:picChg chg="add mod">
          <ac:chgData name="Murray Ververda" userId="c182d5f6d914c7c5" providerId="LiveId" clId="{23DA96D3-ABFB-41DF-9D4D-DE6DBDE38BBF}" dt="2024-01-12T00:18:18.876" v="743" actId="167"/>
          <ac:picMkLst>
            <pc:docMk/>
            <pc:sldMk cId="1090487322" sldId="271"/>
            <ac:picMk id="8194" creationId="{6D7C606D-45DC-DBDA-6FBC-B99456D21417}"/>
          </ac:picMkLst>
        </pc:picChg>
      </pc:sldChg>
      <pc:sldChg chg="addSp modSp new del mod setFolMasterAnim modAnim">
        <pc:chgData name="Murray Ververda" userId="c182d5f6d914c7c5" providerId="LiveId" clId="{23DA96D3-ABFB-41DF-9D4D-DE6DBDE38BBF}" dt="2024-01-18T23:20:18.715" v="1653" actId="47"/>
        <pc:sldMkLst>
          <pc:docMk/>
          <pc:sldMk cId="1310691138" sldId="272"/>
        </pc:sldMkLst>
        <pc:spChg chg="mod">
          <ac:chgData name="Murray Ververda" userId="c182d5f6d914c7c5" providerId="LiveId" clId="{23DA96D3-ABFB-41DF-9D4D-DE6DBDE38BBF}" dt="2024-01-12T00:18:58.856" v="780" actId="20577"/>
          <ac:spMkLst>
            <pc:docMk/>
            <pc:sldMk cId="1310691138" sldId="272"/>
            <ac:spMk id="2" creationId="{2C007A0C-7369-7F20-FB80-9F43E160227A}"/>
          </ac:spMkLst>
        </pc:spChg>
        <pc:spChg chg="mod">
          <ac:chgData name="Murray Ververda" userId="c182d5f6d914c7c5" providerId="LiveId" clId="{23DA96D3-ABFB-41DF-9D4D-DE6DBDE38BBF}" dt="2024-01-12T00:20:24.039" v="811" actId="207"/>
          <ac:spMkLst>
            <pc:docMk/>
            <pc:sldMk cId="1310691138" sldId="272"/>
            <ac:spMk id="3" creationId="{51079AC8-3A0E-5AC6-41C8-B8987ABFD610}"/>
          </ac:spMkLst>
        </pc:spChg>
        <pc:picChg chg="add mod">
          <ac:chgData name="Murray Ververda" userId="c182d5f6d914c7c5" providerId="LiveId" clId="{23DA96D3-ABFB-41DF-9D4D-DE6DBDE38BBF}" dt="2024-01-12T00:19:54.125" v="805" actId="167"/>
          <ac:picMkLst>
            <pc:docMk/>
            <pc:sldMk cId="1310691138" sldId="272"/>
            <ac:picMk id="9218" creationId="{63AF1425-16DE-097F-681B-F5E00684E1FD}"/>
          </ac:picMkLst>
        </pc:picChg>
      </pc:sldChg>
      <pc:sldChg chg="modSp add del mod modAnim">
        <pc:chgData name="Murray Ververda" userId="c182d5f6d914c7c5" providerId="LiveId" clId="{23DA96D3-ABFB-41DF-9D4D-DE6DBDE38BBF}" dt="2024-01-18T23:20:19.703" v="1654" actId="47"/>
        <pc:sldMkLst>
          <pc:docMk/>
          <pc:sldMk cId="873542986" sldId="273"/>
        </pc:sldMkLst>
        <pc:spChg chg="mod">
          <ac:chgData name="Murray Ververda" userId="c182d5f6d914c7c5" providerId="LiveId" clId="{23DA96D3-ABFB-41DF-9D4D-DE6DBDE38BBF}" dt="2024-01-12T00:21:03.880" v="815" actId="1076"/>
          <ac:spMkLst>
            <pc:docMk/>
            <pc:sldMk cId="873542986" sldId="273"/>
            <ac:spMk id="2" creationId="{2C007A0C-7369-7F20-FB80-9F43E160227A}"/>
          </ac:spMkLst>
        </pc:spChg>
        <pc:spChg chg="mod">
          <ac:chgData name="Murray Ververda" userId="c182d5f6d914c7c5" providerId="LiveId" clId="{23DA96D3-ABFB-41DF-9D4D-DE6DBDE38BBF}" dt="2024-01-12T00:21:58.916" v="823" actId="207"/>
          <ac:spMkLst>
            <pc:docMk/>
            <pc:sldMk cId="873542986" sldId="273"/>
            <ac:spMk id="3" creationId="{51079AC8-3A0E-5AC6-41C8-B8987ABFD610}"/>
          </ac:spMkLst>
        </pc:spChg>
      </pc:sldChg>
      <pc:sldChg chg="modSp new del mod setFolMasterAnim modAnim">
        <pc:chgData name="Murray Ververda" userId="c182d5f6d914c7c5" providerId="LiveId" clId="{23DA96D3-ABFB-41DF-9D4D-DE6DBDE38BBF}" dt="2024-01-18T23:20:21.231" v="1655" actId="47"/>
        <pc:sldMkLst>
          <pc:docMk/>
          <pc:sldMk cId="1004024708" sldId="274"/>
        </pc:sldMkLst>
        <pc:spChg chg="mod">
          <ac:chgData name="Murray Ververda" userId="c182d5f6d914c7c5" providerId="LiveId" clId="{23DA96D3-ABFB-41DF-9D4D-DE6DBDE38BBF}" dt="2024-01-12T00:22:19.271" v="857" actId="20577"/>
          <ac:spMkLst>
            <pc:docMk/>
            <pc:sldMk cId="1004024708" sldId="274"/>
            <ac:spMk id="2" creationId="{CE8070BD-A4DE-184B-91C2-731284C0B72A}"/>
          </ac:spMkLst>
        </pc:spChg>
        <pc:spChg chg="mod">
          <ac:chgData name="Murray Ververda" userId="c182d5f6d914c7c5" providerId="LiveId" clId="{23DA96D3-ABFB-41DF-9D4D-DE6DBDE38BBF}" dt="2024-01-12T00:22:42.560" v="864" actId="207"/>
          <ac:spMkLst>
            <pc:docMk/>
            <pc:sldMk cId="1004024708" sldId="274"/>
            <ac:spMk id="3" creationId="{999A0064-4CD6-7240-117A-A0E97B557E33}"/>
          </ac:spMkLst>
        </pc:spChg>
      </pc:sldChg>
      <pc:sldChg chg="addSp modSp new del mod setFolMasterAnim modAnim">
        <pc:chgData name="Murray Ververda" userId="c182d5f6d914c7c5" providerId="LiveId" clId="{23DA96D3-ABFB-41DF-9D4D-DE6DBDE38BBF}" dt="2024-01-18T23:20:22.689" v="1656" actId="47"/>
        <pc:sldMkLst>
          <pc:docMk/>
          <pc:sldMk cId="2622340492" sldId="275"/>
        </pc:sldMkLst>
        <pc:spChg chg="mod">
          <ac:chgData name="Murray Ververda" userId="c182d5f6d914c7c5" providerId="LiveId" clId="{23DA96D3-ABFB-41DF-9D4D-DE6DBDE38BBF}" dt="2024-01-12T00:23:12.463" v="903" actId="20577"/>
          <ac:spMkLst>
            <pc:docMk/>
            <pc:sldMk cId="2622340492" sldId="275"/>
            <ac:spMk id="2" creationId="{AB6B0147-8C13-6BC3-2F4B-D0E8525CA5BD}"/>
          </ac:spMkLst>
        </pc:spChg>
        <pc:spChg chg="mod">
          <ac:chgData name="Murray Ververda" userId="c182d5f6d914c7c5" providerId="LiveId" clId="{23DA96D3-ABFB-41DF-9D4D-DE6DBDE38BBF}" dt="2024-01-12T00:58:40.653" v="1070" actId="14100"/>
          <ac:spMkLst>
            <pc:docMk/>
            <pc:sldMk cId="2622340492" sldId="275"/>
            <ac:spMk id="3" creationId="{78A22731-2635-47F1-E5D0-4746CF6F9F51}"/>
          </ac:spMkLst>
        </pc:spChg>
        <pc:picChg chg="add mod">
          <ac:chgData name="Murray Ververda" userId="c182d5f6d914c7c5" providerId="LiveId" clId="{23DA96D3-ABFB-41DF-9D4D-DE6DBDE38BBF}" dt="2024-01-12T00:25:17.579" v="914" actId="167"/>
          <ac:picMkLst>
            <pc:docMk/>
            <pc:sldMk cId="2622340492" sldId="275"/>
            <ac:picMk id="10242" creationId="{4E9BAB38-F2D0-BBAE-A2F2-3CCAEA87AF3A}"/>
          </ac:picMkLst>
        </pc:picChg>
      </pc:sldChg>
      <pc:sldChg chg="addSp modSp new add del mod setFolMasterAnim modAnim">
        <pc:chgData name="Murray Ververda" userId="c182d5f6d914c7c5" providerId="LiveId" clId="{23DA96D3-ABFB-41DF-9D4D-DE6DBDE38BBF}" dt="2024-01-18T23:22:37.547" v="1666" actId="20577"/>
        <pc:sldMkLst>
          <pc:docMk/>
          <pc:sldMk cId="1163901934" sldId="276"/>
        </pc:sldMkLst>
        <pc:spChg chg="mod">
          <ac:chgData name="Murray Ververda" userId="c182d5f6d914c7c5" providerId="LiveId" clId="{23DA96D3-ABFB-41DF-9D4D-DE6DBDE38BBF}" dt="2024-01-12T00:27:23.423" v="956" actId="20577"/>
          <ac:spMkLst>
            <pc:docMk/>
            <pc:sldMk cId="1163901934" sldId="276"/>
            <ac:spMk id="2" creationId="{37DAD89E-9A07-A4A3-A4BF-1801A8EA7DF1}"/>
          </ac:spMkLst>
        </pc:spChg>
        <pc:spChg chg="mod">
          <ac:chgData name="Murray Ververda" userId="c182d5f6d914c7c5" providerId="LiveId" clId="{23DA96D3-ABFB-41DF-9D4D-DE6DBDE38BBF}" dt="2024-01-18T23:22:37.547" v="1666" actId="20577"/>
          <ac:spMkLst>
            <pc:docMk/>
            <pc:sldMk cId="1163901934" sldId="276"/>
            <ac:spMk id="3" creationId="{AAB15340-A0A8-415D-3D3F-956BD78EA5D1}"/>
          </ac:spMkLst>
        </pc:spChg>
        <pc:picChg chg="add mod">
          <ac:chgData name="Murray Ververda" userId="c182d5f6d914c7c5" providerId="LiveId" clId="{23DA96D3-ABFB-41DF-9D4D-DE6DBDE38BBF}" dt="2024-01-12T00:29:57.997" v="965" actId="167"/>
          <ac:picMkLst>
            <pc:docMk/>
            <pc:sldMk cId="1163901934" sldId="276"/>
            <ac:picMk id="12290" creationId="{81DBF9D7-FACB-BF20-140B-D7DBC4C292B1}"/>
          </ac:picMkLst>
        </pc:picChg>
      </pc:sldChg>
      <pc:sldChg chg="addSp modSp new mod setFolMasterAnim modAnim">
        <pc:chgData name="Murray Ververda" userId="c182d5f6d914c7c5" providerId="LiveId" clId="{23DA96D3-ABFB-41DF-9D4D-DE6DBDE38BBF}" dt="2024-01-18T23:24:37.040" v="1692" actId="207"/>
        <pc:sldMkLst>
          <pc:docMk/>
          <pc:sldMk cId="4267943304" sldId="277"/>
        </pc:sldMkLst>
        <pc:spChg chg="mod">
          <ac:chgData name="Murray Ververda" userId="c182d5f6d914c7c5" providerId="LiveId" clId="{23DA96D3-ABFB-41DF-9D4D-DE6DBDE38BBF}" dt="2024-01-12T00:32:35.847" v="1012" actId="1076"/>
          <ac:spMkLst>
            <pc:docMk/>
            <pc:sldMk cId="4267943304" sldId="277"/>
            <ac:spMk id="2" creationId="{939CE819-AD01-797F-9E00-19B4D0EE1715}"/>
          </ac:spMkLst>
        </pc:spChg>
        <pc:spChg chg="mod">
          <ac:chgData name="Murray Ververda" userId="c182d5f6d914c7c5" providerId="LiveId" clId="{23DA96D3-ABFB-41DF-9D4D-DE6DBDE38BBF}" dt="2024-01-18T23:24:37.040" v="1692" actId="207"/>
          <ac:spMkLst>
            <pc:docMk/>
            <pc:sldMk cId="4267943304" sldId="277"/>
            <ac:spMk id="3" creationId="{42BE3212-9141-9A29-FA7E-BFBA30668EC5}"/>
          </ac:spMkLst>
        </pc:spChg>
        <pc:picChg chg="add mod">
          <ac:chgData name="Murray Ververda" userId="c182d5f6d914c7c5" providerId="LiveId" clId="{23DA96D3-ABFB-41DF-9D4D-DE6DBDE38BBF}" dt="2024-01-12T00:32:15.010" v="1007" actId="167"/>
          <ac:picMkLst>
            <pc:docMk/>
            <pc:sldMk cId="4267943304" sldId="277"/>
            <ac:picMk id="13314" creationId="{0731DB21-5234-E00C-C6D6-1682606593D9}"/>
          </ac:picMkLst>
        </pc:picChg>
      </pc:sldChg>
      <pc:sldChg chg="modSp add ord">
        <pc:chgData name="Murray Ververda" userId="c182d5f6d914c7c5" providerId="LiveId" clId="{23DA96D3-ABFB-41DF-9D4D-DE6DBDE38BBF}" dt="2024-01-18T23:22:49.532" v="1668"/>
        <pc:sldMkLst>
          <pc:docMk/>
          <pc:sldMk cId="909492891" sldId="278"/>
        </pc:sldMkLst>
        <pc:spChg chg="mod">
          <ac:chgData name="Murray Ververda" userId="c182d5f6d914c7c5" providerId="LiveId" clId="{23DA96D3-ABFB-41DF-9D4D-DE6DBDE38BBF}" dt="2024-01-12T00:30:59.647" v="976" actId="20577"/>
          <ac:spMkLst>
            <pc:docMk/>
            <pc:sldMk cId="909492891" sldId="278"/>
            <ac:spMk id="2" creationId="{F9163D4D-B429-B080-A6D8-8FCE2E3898EC}"/>
          </ac:spMkLst>
        </pc:spChg>
      </pc:sldChg>
      <pc:sldChg chg="modSp new mod setFolMasterAnim modAnim">
        <pc:chgData name="Murray Ververda" userId="c182d5f6d914c7c5" providerId="LiveId" clId="{23DA96D3-ABFB-41DF-9D4D-DE6DBDE38BBF}" dt="2024-01-18T23:25:24.770" v="1698" actId="20577"/>
        <pc:sldMkLst>
          <pc:docMk/>
          <pc:sldMk cId="503689690" sldId="279"/>
        </pc:sldMkLst>
        <pc:spChg chg="mod">
          <ac:chgData name="Murray Ververda" userId="c182d5f6d914c7c5" providerId="LiveId" clId="{23DA96D3-ABFB-41DF-9D4D-DE6DBDE38BBF}" dt="2024-01-12T00:33:31.110" v="1035" actId="20577"/>
          <ac:spMkLst>
            <pc:docMk/>
            <pc:sldMk cId="503689690" sldId="279"/>
            <ac:spMk id="2" creationId="{76B69BA9-A600-8A39-EADB-5766CA926D28}"/>
          </ac:spMkLst>
        </pc:spChg>
        <pc:spChg chg="mod">
          <ac:chgData name="Murray Ververda" userId="c182d5f6d914c7c5" providerId="LiveId" clId="{23DA96D3-ABFB-41DF-9D4D-DE6DBDE38BBF}" dt="2024-01-18T23:25:24.770" v="1698" actId="20577"/>
          <ac:spMkLst>
            <pc:docMk/>
            <pc:sldMk cId="503689690" sldId="279"/>
            <ac:spMk id="3" creationId="{49CFDFDB-C3B3-061D-D625-C6EB735D1836}"/>
          </ac:spMkLst>
        </pc:spChg>
      </pc:sldChg>
      <pc:sldChg chg="addSp delSp modSp add del mod ord setBg delDesignElem">
        <pc:chgData name="Murray Ververda" userId="c182d5f6d914c7c5" providerId="LiveId" clId="{23DA96D3-ABFB-41DF-9D4D-DE6DBDE38BBF}" dt="2024-01-12T00:34:59.841" v="1063"/>
        <pc:sldMkLst>
          <pc:docMk/>
          <pc:sldMk cId="1328310715" sldId="280"/>
        </pc:sldMkLst>
        <pc:spChg chg="mod">
          <ac:chgData name="Murray Ververda" userId="c182d5f6d914c7c5" providerId="LiveId" clId="{23DA96D3-ABFB-41DF-9D4D-DE6DBDE38BBF}" dt="2024-01-12T00:34:58.243" v="1059"/>
          <ac:spMkLst>
            <pc:docMk/>
            <pc:sldMk cId="1328310715" sldId="280"/>
            <ac:spMk id="2" creationId="{A44321CC-3A50-5E6D-2FA8-4AA0A798A79C}"/>
          </ac:spMkLst>
        </pc:spChg>
        <pc:spChg chg="mod">
          <ac:chgData name="Murray Ververda" userId="c182d5f6d914c7c5" providerId="LiveId" clId="{23DA96D3-ABFB-41DF-9D4D-DE6DBDE38BBF}" dt="2024-01-12T00:34:58.350" v="1061" actId="27636"/>
          <ac:spMkLst>
            <pc:docMk/>
            <pc:sldMk cId="1328310715" sldId="280"/>
            <ac:spMk id="3" creationId="{BDFE95EF-BDB2-6C88-863D-DDDDCBD322EE}"/>
          </ac:spMkLst>
        </pc:spChg>
        <pc:spChg chg="add del">
          <ac:chgData name="Murray Ververda" userId="c182d5f6d914c7c5" providerId="LiveId" clId="{23DA96D3-ABFB-41DF-9D4D-DE6DBDE38BBF}" dt="2024-01-12T00:34:58.243" v="1059"/>
          <ac:spMkLst>
            <pc:docMk/>
            <pc:sldMk cId="1328310715" sldId="280"/>
            <ac:spMk id="1042" creationId="{F13C74B1-5B17-4795-BED0-7140497B445A}"/>
          </ac:spMkLst>
        </pc:spChg>
        <pc:spChg chg="add del">
          <ac:chgData name="Murray Ververda" userId="c182d5f6d914c7c5" providerId="LiveId" clId="{23DA96D3-ABFB-41DF-9D4D-DE6DBDE38BBF}" dt="2024-01-12T00:34:58.243" v="1059"/>
          <ac:spMkLst>
            <pc:docMk/>
            <pc:sldMk cId="1328310715" sldId="280"/>
            <ac:spMk id="1044" creationId="{D4974D33-8DC5-464E-8C6D-BE58F0669C17}"/>
          </ac:spMkLst>
        </pc:spChg>
      </pc:sldChg>
      <pc:sldChg chg="addSp delSp modSp add mod delAnim modAnim">
        <pc:chgData name="Murray Ververda" userId="c182d5f6d914c7c5" providerId="LiveId" clId="{23DA96D3-ABFB-41DF-9D4D-DE6DBDE38BBF}" dt="2024-01-18T22:37:49.379" v="1264" actId="1076"/>
        <pc:sldMkLst>
          <pc:docMk/>
          <pc:sldMk cId="1864153169" sldId="281"/>
        </pc:sldMkLst>
        <pc:spChg chg="mod">
          <ac:chgData name="Murray Ververda" userId="c182d5f6d914c7c5" providerId="LiveId" clId="{23DA96D3-ABFB-41DF-9D4D-DE6DBDE38BBF}" dt="2024-01-18T22:37:49.379" v="1264" actId="1076"/>
          <ac:spMkLst>
            <pc:docMk/>
            <pc:sldMk cId="1864153169" sldId="281"/>
            <ac:spMk id="3" creationId="{476B0A2C-5159-502C-FC11-B0131B0A155F}"/>
          </ac:spMkLst>
        </pc:spChg>
        <pc:picChg chg="add mod">
          <ac:chgData name="Murray Ververda" userId="c182d5f6d914c7c5" providerId="LiveId" clId="{23DA96D3-ABFB-41DF-9D4D-DE6DBDE38BBF}" dt="2024-01-18T22:35:27.613" v="1226" actId="167"/>
          <ac:picMkLst>
            <pc:docMk/>
            <pc:sldMk cId="1864153169" sldId="281"/>
            <ac:picMk id="4" creationId="{2841184D-1964-3198-EEA9-AA32210F4ABA}"/>
          </ac:picMkLst>
        </pc:picChg>
        <pc:picChg chg="del">
          <ac:chgData name="Murray Ververda" userId="c182d5f6d914c7c5" providerId="LiveId" clId="{23DA96D3-ABFB-41DF-9D4D-DE6DBDE38BBF}" dt="2024-01-18T22:35:20.785" v="1224" actId="478"/>
          <ac:picMkLst>
            <pc:docMk/>
            <pc:sldMk cId="1864153169" sldId="281"/>
            <ac:picMk id="5" creationId="{F770DEDF-8FD3-6533-F635-5CAC9EE3039A}"/>
          </ac:picMkLst>
        </pc:picChg>
      </pc:sldChg>
      <pc:sldChg chg="modSp add mod modAnim">
        <pc:chgData name="Murray Ververda" userId="c182d5f6d914c7c5" providerId="LiveId" clId="{23DA96D3-ABFB-41DF-9D4D-DE6DBDE38BBF}" dt="2024-01-18T22:42:04.954" v="1350" actId="207"/>
        <pc:sldMkLst>
          <pc:docMk/>
          <pc:sldMk cId="2916325792" sldId="282"/>
        </pc:sldMkLst>
        <pc:spChg chg="mod">
          <ac:chgData name="Murray Ververda" userId="c182d5f6d914c7c5" providerId="LiveId" clId="{23DA96D3-ABFB-41DF-9D4D-DE6DBDE38BBF}" dt="2024-01-18T22:41:51.252" v="1347" actId="1076"/>
          <ac:spMkLst>
            <pc:docMk/>
            <pc:sldMk cId="2916325792" sldId="282"/>
            <ac:spMk id="2" creationId="{E3075FEE-C4CB-AB11-404C-A87AC49E9DA6}"/>
          </ac:spMkLst>
        </pc:spChg>
        <pc:spChg chg="mod">
          <ac:chgData name="Murray Ververda" userId="c182d5f6d914c7c5" providerId="LiveId" clId="{23DA96D3-ABFB-41DF-9D4D-DE6DBDE38BBF}" dt="2024-01-18T22:42:04.954" v="1350" actId="207"/>
          <ac:spMkLst>
            <pc:docMk/>
            <pc:sldMk cId="2916325792" sldId="282"/>
            <ac:spMk id="3" creationId="{3F4DAECB-DE55-B158-FD8C-7C61F4EADA54}"/>
          </ac:spMkLst>
        </pc:spChg>
      </pc:sldChg>
      <pc:sldChg chg="modSp add mod modAnim">
        <pc:chgData name="Murray Ververda" userId="c182d5f6d914c7c5" providerId="LiveId" clId="{23DA96D3-ABFB-41DF-9D4D-DE6DBDE38BBF}" dt="2024-01-18T22:43:02.612" v="1357" actId="14100"/>
        <pc:sldMkLst>
          <pc:docMk/>
          <pc:sldMk cId="3111041893" sldId="283"/>
        </pc:sldMkLst>
        <pc:spChg chg="mod">
          <ac:chgData name="Murray Ververda" userId="c182d5f6d914c7c5" providerId="LiveId" clId="{23DA96D3-ABFB-41DF-9D4D-DE6DBDE38BBF}" dt="2024-01-18T22:43:02.612" v="1357" actId="14100"/>
          <ac:spMkLst>
            <pc:docMk/>
            <pc:sldMk cId="3111041893" sldId="283"/>
            <ac:spMk id="3" creationId="{3F4DAECB-DE55-B158-FD8C-7C61F4EADA54}"/>
          </ac:spMkLst>
        </pc:spChg>
      </pc:sldChg>
      <pc:sldChg chg="addSp delSp modSp add mod modAnim">
        <pc:chgData name="Murray Ververda" userId="c182d5f6d914c7c5" providerId="LiveId" clId="{23DA96D3-ABFB-41DF-9D4D-DE6DBDE38BBF}" dt="2024-01-18T23:04:36.827" v="1524"/>
        <pc:sldMkLst>
          <pc:docMk/>
          <pc:sldMk cId="3838338829" sldId="284"/>
        </pc:sldMkLst>
        <pc:spChg chg="mod">
          <ac:chgData name="Murray Ververda" userId="c182d5f6d914c7c5" providerId="LiveId" clId="{23DA96D3-ABFB-41DF-9D4D-DE6DBDE38BBF}" dt="2024-01-18T23:03:58.931" v="1518" actId="115"/>
          <ac:spMkLst>
            <pc:docMk/>
            <pc:sldMk cId="3838338829" sldId="284"/>
            <ac:spMk id="3" creationId="{963AC8EC-EA0D-97DC-A77D-BF3608F21260}"/>
          </ac:spMkLst>
        </pc:spChg>
        <pc:picChg chg="add mod">
          <ac:chgData name="Murray Ververda" userId="c182d5f6d914c7c5" providerId="LiveId" clId="{23DA96D3-ABFB-41DF-9D4D-DE6DBDE38BBF}" dt="2024-01-18T23:02:40.041" v="1505" actId="167"/>
          <ac:picMkLst>
            <pc:docMk/>
            <pc:sldMk cId="3838338829" sldId="284"/>
            <ac:picMk id="4098" creationId="{8BEC1E9D-30AB-6BFA-CD79-E58C643D5E5F}"/>
          </ac:picMkLst>
        </pc:picChg>
        <pc:picChg chg="del">
          <ac:chgData name="Murray Ververda" userId="c182d5f6d914c7c5" providerId="LiveId" clId="{23DA96D3-ABFB-41DF-9D4D-DE6DBDE38BBF}" dt="2024-01-18T23:02:26.645" v="1500" actId="478"/>
          <ac:picMkLst>
            <pc:docMk/>
            <pc:sldMk cId="3838338829" sldId="284"/>
            <ac:picMk id="6146" creationId="{B8CC2824-8B3B-E4CC-363F-DD5C545A1583}"/>
          </ac:picMkLst>
        </pc:picChg>
      </pc:sldChg>
      <pc:sldChg chg="modSp add mod modAnim">
        <pc:chgData name="Murray Ververda" userId="c182d5f6d914c7c5" providerId="LiveId" clId="{23DA96D3-ABFB-41DF-9D4D-DE6DBDE38BBF}" dt="2024-01-18T23:05:33.530" v="1533" actId="207"/>
        <pc:sldMkLst>
          <pc:docMk/>
          <pc:sldMk cId="1630110777" sldId="285"/>
        </pc:sldMkLst>
        <pc:spChg chg="mod">
          <ac:chgData name="Murray Ververda" userId="c182d5f6d914c7c5" providerId="LiveId" clId="{23DA96D3-ABFB-41DF-9D4D-DE6DBDE38BBF}" dt="2024-01-18T23:05:33.530" v="1533" actId="207"/>
          <ac:spMkLst>
            <pc:docMk/>
            <pc:sldMk cId="1630110777" sldId="285"/>
            <ac:spMk id="3" creationId="{963AC8EC-EA0D-97DC-A77D-BF3608F21260}"/>
          </ac:spMkLst>
        </pc:spChg>
      </pc:sldChg>
      <pc:sldChg chg="modSp add mod modAnim">
        <pc:chgData name="Murray Ververda" userId="c182d5f6d914c7c5" providerId="LiveId" clId="{23DA96D3-ABFB-41DF-9D4D-DE6DBDE38BBF}" dt="2024-01-18T23:07:06.668" v="1541" actId="115"/>
        <pc:sldMkLst>
          <pc:docMk/>
          <pc:sldMk cId="1975490139" sldId="286"/>
        </pc:sldMkLst>
        <pc:spChg chg="mod">
          <ac:chgData name="Murray Ververda" userId="c182d5f6d914c7c5" providerId="LiveId" clId="{23DA96D3-ABFB-41DF-9D4D-DE6DBDE38BBF}" dt="2024-01-18T23:07:06.668" v="1541" actId="115"/>
          <ac:spMkLst>
            <pc:docMk/>
            <pc:sldMk cId="1975490139" sldId="286"/>
            <ac:spMk id="3" creationId="{963AC8EC-EA0D-97DC-A77D-BF3608F21260}"/>
          </ac:spMkLst>
        </pc:spChg>
      </pc:sldChg>
      <pc:sldChg chg="addSp delSp modSp add mod modAnim">
        <pc:chgData name="Murray Ververda" userId="c182d5f6d914c7c5" providerId="LiveId" clId="{23DA96D3-ABFB-41DF-9D4D-DE6DBDE38BBF}" dt="2024-01-18T23:20:05.226" v="1652"/>
        <pc:sldMkLst>
          <pc:docMk/>
          <pc:sldMk cId="3280522077" sldId="287"/>
        </pc:sldMkLst>
        <pc:spChg chg="mod">
          <ac:chgData name="Murray Ververda" userId="c182d5f6d914c7c5" providerId="LiveId" clId="{23DA96D3-ABFB-41DF-9D4D-DE6DBDE38BBF}" dt="2024-01-18T23:19:53.216" v="1649" actId="207"/>
          <ac:spMkLst>
            <pc:docMk/>
            <pc:sldMk cId="3280522077" sldId="287"/>
            <ac:spMk id="3" creationId="{A6DFFC45-8AE6-C0EE-BEA4-F306872D8D04}"/>
          </ac:spMkLst>
        </pc:spChg>
        <pc:picChg chg="add mod">
          <ac:chgData name="Murray Ververda" userId="c182d5f6d914c7c5" providerId="LiveId" clId="{23DA96D3-ABFB-41DF-9D4D-DE6DBDE38BBF}" dt="2024-01-18T23:19:03.604" v="1644" actId="167"/>
          <ac:picMkLst>
            <pc:docMk/>
            <pc:sldMk cId="3280522077" sldId="287"/>
            <ac:picMk id="4" creationId="{D2243F59-7F70-4EAE-1B48-BCB5C42D7B1B}"/>
          </ac:picMkLst>
        </pc:picChg>
        <pc:picChg chg="del">
          <ac:chgData name="Murray Ververda" userId="c182d5f6d914c7c5" providerId="LiveId" clId="{23DA96D3-ABFB-41DF-9D4D-DE6DBDE38BBF}" dt="2024-01-18T23:18:49.324" v="1639" actId="478"/>
          <ac:picMkLst>
            <pc:docMk/>
            <pc:sldMk cId="3280522077" sldId="287"/>
            <ac:picMk id="8194" creationId="{6D7C606D-45DC-DBDA-6FBC-B99456D21417}"/>
          </ac:picMkLst>
        </pc:picChg>
      </pc:sldChg>
      <pc:sldChg chg="modSp add mod modAnim">
        <pc:chgData name="Murray Ververda" userId="c182d5f6d914c7c5" providerId="LiveId" clId="{23DA96D3-ABFB-41DF-9D4D-DE6DBDE38BBF}" dt="2024-01-18T23:16:11.489" v="1631" actId="207"/>
        <pc:sldMkLst>
          <pc:docMk/>
          <pc:sldMk cId="1290452173" sldId="288"/>
        </pc:sldMkLst>
        <pc:spChg chg="mod">
          <ac:chgData name="Murray Ververda" userId="c182d5f6d914c7c5" providerId="LiveId" clId="{23DA96D3-ABFB-41DF-9D4D-DE6DBDE38BBF}" dt="2024-01-18T23:15:02.972" v="1622" actId="1076"/>
          <ac:spMkLst>
            <pc:docMk/>
            <pc:sldMk cId="1290452173" sldId="288"/>
            <ac:spMk id="2" creationId="{58AB5AE6-A4CB-92EA-2A5D-C32B80AF42F0}"/>
          </ac:spMkLst>
        </pc:spChg>
        <pc:spChg chg="mod">
          <ac:chgData name="Murray Ververda" userId="c182d5f6d914c7c5" providerId="LiveId" clId="{23DA96D3-ABFB-41DF-9D4D-DE6DBDE38BBF}" dt="2024-01-18T23:16:11.489" v="1631" actId="207"/>
          <ac:spMkLst>
            <pc:docMk/>
            <pc:sldMk cId="1290452173" sldId="288"/>
            <ac:spMk id="3" creationId="{A6DFFC45-8AE6-C0EE-BEA4-F306872D8D04}"/>
          </ac:spMkLst>
        </pc:spChg>
      </pc:sldChg>
      <pc:sldChg chg="addSp modSp new mod setFolMasterAnim modAnim">
        <pc:chgData name="Murray Ververda" userId="c182d5f6d914c7c5" providerId="LiveId" clId="{23DA96D3-ABFB-41DF-9D4D-DE6DBDE38BBF}" dt="2024-01-19T00:09:05.720" v="1931"/>
        <pc:sldMkLst>
          <pc:docMk/>
          <pc:sldMk cId="1091205766" sldId="289"/>
        </pc:sldMkLst>
        <pc:spChg chg="mod">
          <ac:chgData name="Murray Ververda" userId="c182d5f6d914c7c5" providerId="LiveId" clId="{23DA96D3-ABFB-41DF-9D4D-DE6DBDE38BBF}" dt="2024-01-19T00:05:34.898" v="1728" actId="20577"/>
          <ac:spMkLst>
            <pc:docMk/>
            <pc:sldMk cId="1091205766" sldId="289"/>
            <ac:spMk id="2" creationId="{A80B4121-E0A0-2D3E-7A4D-23102A964CF4}"/>
          </ac:spMkLst>
        </pc:spChg>
        <pc:spChg chg="mod">
          <ac:chgData name="Murray Ververda" userId="c182d5f6d914c7c5" providerId="LiveId" clId="{23DA96D3-ABFB-41DF-9D4D-DE6DBDE38BBF}" dt="2024-01-19T00:06:42.395" v="1922" actId="14100"/>
          <ac:spMkLst>
            <pc:docMk/>
            <pc:sldMk cId="1091205766" sldId="289"/>
            <ac:spMk id="3" creationId="{CB4DA689-0DF8-8C5F-EC9A-1B22092EB771}"/>
          </ac:spMkLst>
        </pc:spChg>
        <pc:picChg chg="add mod">
          <ac:chgData name="Murray Ververda" userId="c182d5f6d914c7c5" providerId="LiveId" clId="{23DA96D3-ABFB-41DF-9D4D-DE6DBDE38BBF}" dt="2024-01-19T00:08:53.740" v="1928" actId="167"/>
          <ac:picMkLst>
            <pc:docMk/>
            <pc:sldMk cId="1091205766" sldId="289"/>
            <ac:picMk id="9218" creationId="{5D5D0C18-3A3A-6FD6-0549-7AAD80B99D82}"/>
          </ac:picMkLst>
        </pc:picChg>
      </pc:sldChg>
      <pc:sldMasterChg chg="modSldLayout">
        <pc:chgData name="Murray Ververda" userId="c182d5f6d914c7c5" providerId="LiveId" clId="{23DA96D3-ABFB-41DF-9D4D-DE6DBDE38BBF}" dt="2024-01-11T23:58:18.882" v="431" actId="207"/>
        <pc:sldMasterMkLst>
          <pc:docMk/>
          <pc:sldMasterMk cId="1488385422" sldId="2147483660"/>
        </pc:sldMasterMkLst>
        <pc:sldLayoutChg chg="modSp mod setFolMasterAnim modAnim">
          <pc:chgData name="Murray Ververda" userId="c182d5f6d914c7c5" providerId="LiveId" clId="{23DA96D3-ABFB-41DF-9D4D-DE6DBDE38BBF}" dt="2024-01-11T23:58:18.882" v="431" actId="207"/>
          <pc:sldLayoutMkLst>
            <pc:docMk/>
            <pc:sldMasterMk cId="1488385422" sldId="2147483660"/>
            <pc:sldLayoutMk cId="3475141831" sldId="2147483662"/>
          </pc:sldLayoutMkLst>
          <pc:spChg chg="mod">
            <ac:chgData name="Murray Ververda" userId="c182d5f6d914c7c5" providerId="LiveId" clId="{23DA96D3-ABFB-41DF-9D4D-DE6DBDE38BBF}" dt="2024-01-11T23:58:18.882" v="431" actId="207"/>
            <ac:spMkLst>
              <pc:docMk/>
              <pc:sldMasterMk cId="1488385422" sldId="2147483660"/>
              <pc:sldLayoutMk cId="3475141831" sldId="2147483662"/>
              <ac:spMk id="2" creationId="{00000000-0000-0000-0000-000000000000}"/>
            </ac:spMkLst>
          </pc:spChg>
          <pc:spChg chg="mod">
            <ac:chgData name="Murray Ververda" userId="c182d5f6d914c7c5" providerId="LiveId" clId="{23DA96D3-ABFB-41DF-9D4D-DE6DBDE38BBF}" dt="2024-01-11T23:38:08.739" v="105" actId="403"/>
            <ac:spMkLst>
              <pc:docMk/>
              <pc:sldMasterMk cId="1488385422" sldId="2147483660"/>
              <pc:sldLayoutMk cId="3475141831" sldId="2147483662"/>
              <ac:spMk id="3" creationId="{00000000-0000-0000-0000-000000000000}"/>
            </ac:spMkLst>
          </pc:spChg>
        </pc:sldLayoutChg>
      </pc:sldMasterChg>
    </pc:docChg>
  </pc:docChgLst>
  <pc:docChgLst>
    <pc:chgData name="Murray Ververda" userId="c182d5f6d914c7c5" providerId="LiveId" clId="{E4268B77-49B8-41F8-A3EF-F0C27B863CFE}"/>
    <pc:docChg chg="undo redo custSel addSld delSld modSld sldOrd">
      <pc:chgData name="Murray Ververda" userId="c182d5f6d914c7c5" providerId="LiveId" clId="{E4268B77-49B8-41F8-A3EF-F0C27B863CFE}" dt="2024-01-25T20:31:16.473" v="763"/>
      <pc:docMkLst>
        <pc:docMk/>
      </pc:docMkLst>
      <pc:sldChg chg="modSp">
        <pc:chgData name="Murray Ververda" userId="c182d5f6d914c7c5" providerId="LiveId" clId="{E4268B77-49B8-41F8-A3EF-F0C27B863CFE}" dt="2024-01-25T19:13:37.100" v="34" actId="6549"/>
        <pc:sldMkLst>
          <pc:docMk/>
          <pc:sldMk cId="4234361066" sldId="256"/>
        </pc:sldMkLst>
        <pc:spChg chg="mod">
          <ac:chgData name="Murray Ververda" userId="c182d5f6d914c7c5" providerId="LiveId" clId="{E4268B77-49B8-41F8-A3EF-F0C27B863CFE}" dt="2024-01-25T19:13:37.100" v="34" actId="6549"/>
          <ac:spMkLst>
            <pc:docMk/>
            <pc:sldMk cId="4234361066" sldId="256"/>
            <ac:spMk id="3" creationId="{19F12F2D-72F6-7F3F-3A2F-7817CEDCD060}"/>
          </ac:spMkLst>
        </pc:spChg>
      </pc:sldChg>
      <pc:sldChg chg="addSp delSp modSp mod modAnim">
        <pc:chgData name="Murray Ververda" userId="c182d5f6d914c7c5" providerId="LiveId" clId="{E4268B77-49B8-41F8-A3EF-F0C27B863CFE}" dt="2024-01-25T19:22:57.475" v="75" actId="207"/>
        <pc:sldMkLst>
          <pc:docMk/>
          <pc:sldMk cId="4291716534" sldId="257"/>
        </pc:sldMkLst>
        <pc:spChg chg="mod">
          <ac:chgData name="Murray Ververda" userId="c182d5f6d914c7c5" providerId="LiveId" clId="{E4268B77-49B8-41F8-A3EF-F0C27B863CFE}" dt="2024-01-25T19:21:55.757" v="68" actId="1076"/>
          <ac:spMkLst>
            <pc:docMk/>
            <pc:sldMk cId="4291716534" sldId="257"/>
            <ac:spMk id="2" creationId="{7B2C9CEA-3163-E0A9-F735-A958DCB8593C}"/>
          </ac:spMkLst>
        </pc:spChg>
        <pc:spChg chg="mod">
          <ac:chgData name="Murray Ververda" userId="c182d5f6d914c7c5" providerId="LiveId" clId="{E4268B77-49B8-41F8-A3EF-F0C27B863CFE}" dt="2024-01-25T19:22:57.475" v="75" actId="207"/>
          <ac:spMkLst>
            <pc:docMk/>
            <pc:sldMk cId="4291716534" sldId="257"/>
            <ac:spMk id="3" creationId="{B44489E6-5ACC-B27D-E8BA-8A489088A4B2}"/>
          </ac:spMkLst>
        </pc:spChg>
        <pc:picChg chg="add mod">
          <ac:chgData name="Murray Ververda" userId="c182d5f6d914c7c5" providerId="LiveId" clId="{E4268B77-49B8-41F8-A3EF-F0C27B863CFE}" dt="2024-01-25T19:21:43.630" v="66" actId="167"/>
          <ac:picMkLst>
            <pc:docMk/>
            <pc:sldMk cId="4291716534" sldId="257"/>
            <ac:picMk id="1026" creationId="{06A43FF7-FC76-0FD8-D6A7-3884F2120368}"/>
          </ac:picMkLst>
        </pc:picChg>
        <pc:picChg chg="del">
          <ac:chgData name="Murray Ververda" userId="c182d5f6d914c7c5" providerId="LiveId" clId="{E4268B77-49B8-41F8-A3EF-F0C27B863CFE}" dt="2024-01-25T19:14:26.269" v="35" actId="478"/>
          <ac:picMkLst>
            <pc:docMk/>
            <pc:sldMk cId="4291716534" sldId="257"/>
            <ac:picMk id="2052" creationId="{FE95526E-6EB9-943F-E27D-3151D3D92577}"/>
          </ac:picMkLst>
        </pc:picChg>
      </pc:sldChg>
      <pc:sldChg chg="del">
        <pc:chgData name="Murray Ververda" userId="c182d5f6d914c7c5" providerId="LiveId" clId="{E4268B77-49B8-41F8-A3EF-F0C27B863CFE}" dt="2024-01-25T19:23:13.134" v="76" actId="47"/>
        <pc:sldMkLst>
          <pc:docMk/>
          <pc:sldMk cId="524954580" sldId="258"/>
        </pc:sldMkLst>
      </pc:sldChg>
      <pc:sldChg chg="del">
        <pc:chgData name="Murray Ververda" userId="c182d5f6d914c7c5" providerId="LiveId" clId="{E4268B77-49B8-41F8-A3EF-F0C27B863CFE}" dt="2024-01-25T19:23:15.223" v="77" actId="47"/>
        <pc:sldMkLst>
          <pc:docMk/>
          <pc:sldMk cId="96317731" sldId="259"/>
        </pc:sldMkLst>
      </pc:sldChg>
      <pc:sldChg chg="del">
        <pc:chgData name="Murray Ververda" userId="c182d5f6d914c7c5" providerId="LiveId" clId="{E4268B77-49B8-41F8-A3EF-F0C27B863CFE}" dt="2024-01-25T19:23:19.066" v="79" actId="47"/>
        <pc:sldMkLst>
          <pc:docMk/>
          <pc:sldMk cId="1244995004" sldId="263"/>
        </pc:sldMkLst>
      </pc:sldChg>
      <pc:sldChg chg="del">
        <pc:chgData name="Murray Ververda" userId="c182d5f6d914c7c5" providerId="LiveId" clId="{E4268B77-49B8-41F8-A3EF-F0C27B863CFE}" dt="2024-01-25T19:23:20.366" v="80" actId="47"/>
        <pc:sldMkLst>
          <pc:docMk/>
          <pc:sldMk cId="959271594" sldId="265"/>
        </pc:sldMkLst>
      </pc:sldChg>
      <pc:sldChg chg="modSp mod modAnim">
        <pc:chgData name="Murray Ververda" userId="c182d5f6d914c7c5" providerId="LiveId" clId="{E4268B77-49B8-41F8-A3EF-F0C27B863CFE}" dt="2024-01-25T19:30:22.330" v="259" actId="14100"/>
        <pc:sldMkLst>
          <pc:docMk/>
          <pc:sldMk cId="226633351" sldId="266"/>
        </pc:sldMkLst>
        <pc:spChg chg="mod">
          <ac:chgData name="Murray Ververda" userId="c182d5f6d914c7c5" providerId="LiveId" clId="{E4268B77-49B8-41F8-A3EF-F0C27B863CFE}" dt="2024-01-25T19:30:22.330" v="259" actId="14100"/>
          <ac:spMkLst>
            <pc:docMk/>
            <pc:sldMk cId="226633351" sldId="266"/>
            <ac:spMk id="3" creationId="{E130B6DE-F5E3-4E3B-081D-5BD22527960A}"/>
          </ac:spMkLst>
        </pc:spChg>
      </pc:sldChg>
      <pc:sldChg chg="modSp">
        <pc:chgData name="Murray Ververda" userId="c182d5f6d914c7c5" providerId="LiveId" clId="{E4268B77-49B8-41F8-A3EF-F0C27B863CFE}" dt="2024-01-25T19:24:17.410" v="111" actId="20577"/>
        <pc:sldMkLst>
          <pc:docMk/>
          <pc:sldMk cId="4274091017" sldId="267"/>
        </pc:sldMkLst>
        <pc:spChg chg="mod">
          <ac:chgData name="Murray Ververda" userId="c182d5f6d914c7c5" providerId="LiveId" clId="{E4268B77-49B8-41F8-A3EF-F0C27B863CFE}" dt="2024-01-25T19:24:17.410" v="111" actId="20577"/>
          <ac:spMkLst>
            <pc:docMk/>
            <pc:sldMk cId="4274091017" sldId="267"/>
            <ac:spMk id="3" creationId="{10804496-D03D-9344-5B3D-1FEC2C9F4636}"/>
          </ac:spMkLst>
        </pc:spChg>
      </pc:sldChg>
      <pc:sldChg chg="addSp delSp modSp mod modAnim">
        <pc:chgData name="Murray Ververda" userId="c182d5f6d914c7c5" providerId="LiveId" clId="{E4268B77-49B8-41F8-A3EF-F0C27B863CFE}" dt="2024-01-25T19:56:10.207" v="486"/>
        <pc:sldMkLst>
          <pc:docMk/>
          <pc:sldMk cId="3320924245" sldId="268"/>
        </pc:sldMkLst>
        <pc:spChg chg="mod">
          <ac:chgData name="Murray Ververda" userId="c182d5f6d914c7c5" providerId="LiveId" clId="{E4268B77-49B8-41F8-A3EF-F0C27B863CFE}" dt="2024-01-25T19:47:23.852" v="471" actId="20577"/>
          <ac:spMkLst>
            <pc:docMk/>
            <pc:sldMk cId="3320924245" sldId="268"/>
            <ac:spMk id="2" creationId="{6DE6DCF3-AD6A-8B25-FF66-829C1A616888}"/>
          </ac:spMkLst>
        </pc:spChg>
        <pc:spChg chg="mod">
          <ac:chgData name="Murray Ververda" userId="c182d5f6d914c7c5" providerId="LiveId" clId="{E4268B77-49B8-41F8-A3EF-F0C27B863CFE}" dt="2024-01-25T19:55:27.357" v="485" actId="207"/>
          <ac:spMkLst>
            <pc:docMk/>
            <pc:sldMk cId="3320924245" sldId="268"/>
            <ac:spMk id="3" creationId="{AA3CB488-4E99-EEA1-C502-331C40BE0910}"/>
          </ac:spMkLst>
        </pc:spChg>
        <pc:picChg chg="del">
          <ac:chgData name="Murray Ververda" userId="c182d5f6d914c7c5" providerId="LiveId" clId="{E4268B77-49B8-41F8-A3EF-F0C27B863CFE}" dt="2024-01-25T19:46:14.837" v="428" actId="478"/>
          <ac:picMkLst>
            <pc:docMk/>
            <pc:sldMk cId="3320924245" sldId="268"/>
            <ac:picMk id="2052" creationId="{1FF71AFD-B389-3321-2A31-0BCE4F4F9B3A}"/>
          </ac:picMkLst>
        </pc:picChg>
        <pc:picChg chg="add mod">
          <ac:chgData name="Murray Ververda" userId="c182d5f6d914c7c5" providerId="LiveId" clId="{E4268B77-49B8-41F8-A3EF-F0C27B863CFE}" dt="2024-01-25T19:50:10.347" v="479" actId="167"/>
          <ac:picMkLst>
            <pc:docMk/>
            <pc:sldMk cId="3320924245" sldId="268"/>
            <ac:picMk id="4098" creationId="{98590CF1-F420-BF97-B4A7-31C13F4561AF}"/>
          </ac:picMkLst>
        </pc:picChg>
      </pc:sldChg>
      <pc:sldChg chg="addSp delSp modSp mod modAnim">
        <pc:chgData name="Murray Ververda" userId="c182d5f6d914c7c5" providerId="LiveId" clId="{E4268B77-49B8-41F8-A3EF-F0C27B863CFE}" dt="2024-01-25T20:02:10.605" v="567" actId="115"/>
        <pc:sldMkLst>
          <pc:docMk/>
          <pc:sldMk cId="704451349" sldId="269"/>
        </pc:sldMkLst>
        <pc:spChg chg="mod">
          <ac:chgData name="Murray Ververda" userId="c182d5f6d914c7c5" providerId="LiveId" clId="{E4268B77-49B8-41F8-A3EF-F0C27B863CFE}" dt="2024-01-25T19:58:08.587" v="520" actId="20577"/>
          <ac:spMkLst>
            <pc:docMk/>
            <pc:sldMk cId="704451349" sldId="269"/>
            <ac:spMk id="2" creationId="{36E95775-0565-C579-ECDF-79A492D1B2D9}"/>
          </ac:spMkLst>
        </pc:spChg>
        <pc:spChg chg="mod">
          <ac:chgData name="Murray Ververda" userId="c182d5f6d914c7c5" providerId="LiveId" clId="{E4268B77-49B8-41F8-A3EF-F0C27B863CFE}" dt="2024-01-25T20:02:10.605" v="567" actId="115"/>
          <ac:spMkLst>
            <pc:docMk/>
            <pc:sldMk cId="704451349" sldId="269"/>
            <ac:spMk id="3" creationId="{963AC8EC-EA0D-97DC-A77D-BF3608F21260}"/>
          </ac:spMkLst>
        </pc:spChg>
        <pc:picChg chg="del">
          <ac:chgData name="Murray Ververda" userId="c182d5f6d914c7c5" providerId="LiveId" clId="{E4268B77-49B8-41F8-A3EF-F0C27B863CFE}" dt="2024-01-25T19:57:27.237" v="490" actId="478"/>
          <ac:picMkLst>
            <pc:docMk/>
            <pc:sldMk cId="704451349" sldId="269"/>
            <ac:picMk id="3074" creationId="{C897FCF8-6B8E-5211-A942-0A73B324B900}"/>
          </ac:picMkLst>
        </pc:picChg>
        <pc:picChg chg="add mod">
          <ac:chgData name="Murray Ververda" userId="c182d5f6d914c7c5" providerId="LiveId" clId="{E4268B77-49B8-41F8-A3EF-F0C27B863CFE}" dt="2024-01-25T20:00:34.890" v="535" actId="1076"/>
          <ac:picMkLst>
            <pc:docMk/>
            <pc:sldMk cId="704451349" sldId="269"/>
            <ac:picMk id="7170" creationId="{551D6F03-A2FC-9A40-4218-F2E51EF79E8B}"/>
          </ac:picMkLst>
        </pc:picChg>
      </pc:sldChg>
      <pc:sldChg chg="del">
        <pc:chgData name="Murray Ververda" userId="c182d5f6d914c7c5" providerId="LiveId" clId="{E4268B77-49B8-41F8-A3EF-F0C27B863CFE}" dt="2024-01-25T20:13:37.996" v="733" actId="47"/>
        <pc:sldMkLst>
          <pc:docMk/>
          <pc:sldMk cId="1077766432" sldId="270"/>
        </pc:sldMkLst>
      </pc:sldChg>
      <pc:sldChg chg="del">
        <pc:chgData name="Murray Ververda" userId="c182d5f6d914c7c5" providerId="LiveId" clId="{E4268B77-49B8-41F8-A3EF-F0C27B863CFE}" dt="2024-01-25T20:13:38.467" v="734" actId="47"/>
        <pc:sldMkLst>
          <pc:docMk/>
          <pc:sldMk cId="1090487322" sldId="271"/>
        </pc:sldMkLst>
      </pc:sldChg>
      <pc:sldChg chg="del">
        <pc:chgData name="Murray Ververda" userId="c182d5f6d914c7c5" providerId="LiveId" clId="{E4268B77-49B8-41F8-A3EF-F0C27B863CFE}" dt="2024-01-25T20:13:44.947" v="738" actId="47"/>
        <pc:sldMkLst>
          <pc:docMk/>
          <pc:sldMk cId="1163901934" sldId="276"/>
        </pc:sldMkLst>
      </pc:sldChg>
      <pc:sldChg chg="modSp mod modAnim">
        <pc:chgData name="Murray Ververda" userId="c182d5f6d914c7c5" providerId="LiveId" clId="{E4268B77-49B8-41F8-A3EF-F0C27B863CFE}" dt="2024-01-25T20:15:51.564" v="755"/>
        <pc:sldMkLst>
          <pc:docMk/>
          <pc:sldMk cId="4267943304" sldId="277"/>
        </pc:sldMkLst>
        <pc:spChg chg="mod">
          <ac:chgData name="Murray Ververda" userId="c182d5f6d914c7c5" providerId="LiveId" clId="{E4268B77-49B8-41F8-A3EF-F0C27B863CFE}" dt="2024-01-25T20:15:13.353" v="751" actId="207"/>
          <ac:spMkLst>
            <pc:docMk/>
            <pc:sldMk cId="4267943304" sldId="277"/>
            <ac:spMk id="3" creationId="{42BE3212-9141-9A29-FA7E-BFBA30668EC5}"/>
          </ac:spMkLst>
        </pc:spChg>
      </pc:sldChg>
      <pc:sldChg chg="ord">
        <pc:chgData name="Murray Ververda" userId="c182d5f6d914c7c5" providerId="LiveId" clId="{E4268B77-49B8-41F8-A3EF-F0C27B863CFE}" dt="2024-01-25T20:13:22.623" v="731"/>
        <pc:sldMkLst>
          <pc:docMk/>
          <pc:sldMk cId="909492891" sldId="278"/>
        </pc:sldMkLst>
      </pc:sldChg>
      <pc:sldChg chg="modSp modAnim">
        <pc:chgData name="Murray Ververda" userId="c182d5f6d914c7c5" providerId="LiveId" clId="{E4268B77-49B8-41F8-A3EF-F0C27B863CFE}" dt="2024-01-25T20:16:45.997" v="760" actId="207"/>
        <pc:sldMkLst>
          <pc:docMk/>
          <pc:sldMk cId="503689690" sldId="279"/>
        </pc:sldMkLst>
        <pc:spChg chg="mod">
          <ac:chgData name="Murray Ververda" userId="c182d5f6d914c7c5" providerId="LiveId" clId="{E4268B77-49B8-41F8-A3EF-F0C27B863CFE}" dt="2024-01-25T20:16:45.997" v="760" actId="207"/>
          <ac:spMkLst>
            <pc:docMk/>
            <pc:sldMk cId="503689690" sldId="279"/>
            <ac:spMk id="3" creationId="{49CFDFDB-C3B3-061D-D625-C6EB735D1836}"/>
          </ac:spMkLst>
        </pc:spChg>
      </pc:sldChg>
      <pc:sldChg chg="del">
        <pc:chgData name="Murray Ververda" userId="c182d5f6d914c7c5" providerId="LiveId" clId="{E4268B77-49B8-41F8-A3EF-F0C27B863CFE}" dt="2024-01-25T19:23:16.459" v="78" actId="47"/>
        <pc:sldMkLst>
          <pc:docMk/>
          <pc:sldMk cId="1864153169" sldId="281"/>
        </pc:sldMkLst>
      </pc:sldChg>
      <pc:sldChg chg="del">
        <pc:chgData name="Murray Ververda" userId="c182d5f6d914c7c5" providerId="LiveId" clId="{E4268B77-49B8-41F8-A3EF-F0C27B863CFE}" dt="2024-01-25T19:23:20.906" v="81" actId="47"/>
        <pc:sldMkLst>
          <pc:docMk/>
          <pc:sldMk cId="2916325792" sldId="282"/>
        </pc:sldMkLst>
      </pc:sldChg>
      <pc:sldChg chg="del">
        <pc:chgData name="Murray Ververda" userId="c182d5f6d914c7c5" providerId="LiveId" clId="{E4268B77-49B8-41F8-A3EF-F0C27B863CFE}" dt="2024-01-25T19:23:22.177" v="82" actId="47"/>
        <pc:sldMkLst>
          <pc:docMk/>
          <pc:sldMk cId="3111041893" sldId="283"/>
        </pc:sldMkLst>
      </pc:sldChg>
      <pc:sldChg chg="addSp delSp modSp mod modAnim">
        <pc:chgData name="Murray Ververda" userId="c182d5f6d914c7c5" providerId="LiveId" clId="{E4268B77-49B8-41F8-A3EF-F0C27B863CFE}" dt="2024-01-25T20:08:16.588" v="683" actId="115"/>
        <pc:sldMkLst>
          <pc:docMk/>
          <pc:sldMk cId="3838338829" sldId="284"/>
        </pc:sldMkLst>
        <pc:spChg chg="mod">
          <ac:chgData name="Murray Ververda" userId="c182d5f6d914c7c5" providerId="LiveId" clId="{E4268B77-49B8-41F8-A3EF-F0C27B863CFE}" dt="2024-01-25T20:02:47.731" v="635" actId="14100"/>
          <ac:spMkLst>
            <pc:docMk/>
            <pc:sldMk cId="3838338829" sldId="284"/>
            <ac:spMk id="2" creationId="{36E95775-0565-C579-ECDF-79A492D1B2D9}"/>
          </ac:spMkLst>
        </pc:spChg>
        <pc:spChg chg="mod">
          <ac:chgData name="Murray Ververda" userId="c182d5f6d914c7c5" providerId="LiveId" clId="{E4268B77-49B8-41F8-A3EF-F0C27B863CFE}" dt="2024-01-25T20:08:16.588" v="683" actId="115"/>
          <ac:spMkLst>
            <pc:docMk/>
            <pc:sldMk cId="3838338829" sldId="284"/>
            <ac:spMk id="3" creationId="{963AC8EC-EA0D-97DC-A77D-BF3608F21260}"/>
          </ac:spMkLst>
        </pc:spChg>
        <pc:picChg chg="del">
          <ac:chgData name="Murray Ververda" userId="c182d5f6d914c7c5" providerId="LiveId" clId="{E4268B77-49B8-41F8-A3EF-F0C27B863CFE}" dt="2024-01-25T20:02:50.157" v="636" actId="478"/>
          <ac:picMkLst>
            <pc:docMk/>
            <pc:sldMk cId="3838338829" sldId="284"/>
            <ac:picMk id="4098" creationId="{8BEC1E9D-30AB-6BFA-CD79-E58C643D5E5F}"/>
          </ac:picMkLst>
        </pc:picChg>
        <pc:picChg chg="add mod">
          <ac:chgData name="Murray Ververda" userId="c182d5f6d914c7c5" providerId="LiveId" clId="{E4268B77-49B8-41F8-A3EF-F0C27B863CFE}" dt="2024-01-25T20:05:13.866" v="646" actId="167"/>
          <ac:picMkLst>
            <pc:docMk/>
            <pc:sldMk cId="3838338829" sldId="284"/>
            <ac:picMk id="9218" creationId="{6CD8EA0C-D8AD-F5F3-2AB8-96D675C6149F}"/>
          </ac:picMkLst>
        </pc:picChg>
      </pc:sldChg>
      <pc:sldChg chg="addSp delSp modSp mod modAnim">
        <pc:chgData name="Murray Ververda" userId="c182d5f6d914c7c5" providerId="LiveId" clId="{E4268B77-49B8-41F8-A3EF-F0C27B863CFE}" dt="2024-01-25T20:12:51.537" v="729"/>
        <pc:sldMkLst>
          <pc:docMk/>
          <pc:sldMk cId="1630110777" sldId="285"/>
        </pc:sldMkLst>
        <pc:spChg chg="mod">
          <ac:chgData name="Murray Ververda" userId="c182d5f6d914c7c5" providerId="LiveId" clId="{E4268B77-49B8-41F8-A3EF-F0C27B863CFE}" dt="2024-01-25T20:10:44.127" v="713" actId="20577"/>
          <ac:spMkLst>
            <pc:docMk/>
            <pc:sldMk cId="1630110777" sldId="285"/>
            <ac:spMk id="2" creationId="{36E95775-0565-C579-ECDF-79A492D1B2D9}"/>
          </ac:spMkLst>
        </pc:spChg>
        <pc:spChg chg="mod">
          <ac:chgData name="Murray Ververda" userId="c182d5f6d914c7c5" providerId="LiveId" clId="{E4268B77-49B8-41F8-A3EF-F0C27B863CFE}" dt="2024-01-25T20:12:35.213" v="726" actId="207"/>
          <ac:spMkLst>
            <pc:docMk/>
            <pc:sldMk cId="1630110777" sldId="285"/>
            <ac:spMk id="3" creationId="{963AC8EC-EA0D-97DC-A77D-BF3608F21260}"/>
          </ac:spMkLst>
        </pc:spChg>
        <pc:picChg chg="del">
          <ac:chgData name="Murray Ververda" userId="c182d5f6d914c7c5" providerId="LiveId" clId="{E4268B77-49B8-41F8-A3EF-F0C27B863CFE}" dt="2024-01-25T20:10:22.605" v="691" actId="478"/>
          <ac:picMkLst>
            <pc:docMk/>
            <pc:sldMk cId="1630110777" sldId="285"/>
            <ac:picMk id="4098" creationId="{8BEC1E9D-30AB-6BFA-CD79-E58C643D5E5F}"/>
          </ac:picMkLst>
        </pc:picChg>
        <pc:picChg chg="add mod">
          <ac:chgData name="Murray Ververda" userId="c182d5f6d914c7c5" providerId="LiveId" clId="{E4268B77-49B8-41F8-A3EF-F0C27B863CFE}" dt="2024-01-25T20:12:28.249" v="725" actId="167"/>
          <ac:picMkLst>
            <pc:docMk/>
            <pc:sldMk cId="1630110777" sldId="285"/>
            <ac:picMk id="10242" creationId="{5BF7A65E-F412-0B50-D684-2F988F6B1774}"/>
          </ac:picMkLst>
        </pc:picChg>
      </pc:sldChg>
      <pc:sldChg chg="del">
        <pc:chgData name="Murray Ververda" userId="c182d5f6d914c7c5" providerId="LiveId" clId="{E4268B77-49B8-41F8-A3EF-F0C27B863CFE}" dt="2024-01-25T20:13:37.490" v="732" actId="47"/>
        <pc:sldMkLst>
          <pc:docMk/>
          <pc:sldMk cId="1975490139" sldId="286"/>
        </pc:sldMkLst>
      </pc:sldChg>
      <pc:sldChg chg="del">
        <pc:chgData name="Murray Ververda" userId="c182d5f6d914c7c5" providerId="LiveId" clId="{E4268B77-49B8-41F8-A3EF-F0C27B863CFE}" dt="2024-01-25T20:13:38.979" v="735" actId="47"/>
        <pc:sldMkLst>
          <pc:docMk/>
          <pc:sldMk cId="3280522077" sldId="287"/>
        </pc:sldMkLst>
      </pc:sldChg>
      <pc:sldChg chg="del">
        <pc:chgData name="Murray Ververda" userId="c182d5f6d914c7c5" providerId="LiveId" clId="{E4268B77-49B8-41F8-A3EF-F0C27B863CFE}" dt="2024-01-25T20:13:39.545" v="736" actId="47"/>
        <pc:sldMkLst>
          <pc:docMk/>
          <pc:sldMk cId="1290452173" sldId="288"/>
        </pc:sldMkLst>
      </pc:sldChg>
      <pc:sldChg chg="del">
        <pc:chgData name="Murray Ververda" userId="c182d5f6d914c7c5" providerId="LiveId" clId="{E4268B77-49B8-41F8-A3EF-F0C27B863CFE}" dt="2024-01-25T20:13:40.253" v="737" actId="47"/>
        <pc:sldMkLst>
          <pc:docMk/>
          <pc:sldMk cId="1091205766" sldId="289"/>
        </pc:sldMkLst>
      </pc:sldChg>
      <pc:sldChg chg="addSp modSp new mod setFolMasterAnim modAnim">
        <pc:chgData name="Murray Ververda" userId="c182d5f6d914c7c5" providerId="LiveId" clId="{E4268B77-49B8-41F8-A3EF-F0C27B863CFE}" dt="2024-01-25T19:28:59.035" v="161" actId="207"/>
        <pc:sldMkLst>
          <pc:docMk/>
          <pc:sldMk cId="217199476" sldId="290"/>
        </pc:sldMkLst>
        <pc:spChg chg="mod">
          <ac:chgData name="Murray Ververda" userId="c182d5f6d914c7c5" providerId="LiveId" clId="{E4268B77-49B8-41F8-A3EF-F0C27B863CFE}" dt="2024-01-25T19:26:24.003" v="149" actId="20577"/>
          <ac:spMkLst>
            <pc:docMk/>
            <pc:sldMk cId="217199476" sldId="290"/>
            <ac:spMk id="2" creationId="{8F3444A7-E340-A99E-FA37-A22BD5B30233}"/>
          </ac:spMkLst>
        </pc:spChg>
        <pc:spChg chg="mod">
          <ac:chgData name="Murray Ververda" userId="c182d5f6d914c7c5" providerId="LiveId" clId="{E4268B77-49B8-41F8-A3EF-F0C27B863CFE}" dt="2024-01-25T19:28:59.035" v="161" actId="207"/>
          <ac:spMkLst>
            <pc:docMk/>
            <pc:sldMk cId="217199476" sldId="290"/>
            <ac:spMk id="3" creationId="{4DD59DAA-89DF-0636-D6A5-56A9B03F07D3}"/>
          </ac:spMkLst>
        </pc:spChg>
        <pc:picChg chg="add mod">
          <ac:chgData name="Murray Ververda" userId="c182d5f6d914c7c5" providerId="LiveId" clId="{E4268B77-49B8-41F8-A3EF-F0C27B863CFE}" dt="2024-01-25T19:27:31.298" v="154" actId="167"/>
          <ac:picMkLst>
            <pc:docMk/>
            <pc:sldMk cId="217199476" sldId="290"/>
            <ac:picMk id="2050" creationId="{9A38B3E4-B664-7170-CB08-61FD10E16A55}"/>
          </ac:picMkLst>
        </pc:picChg>
      </pc:sldChg>
      <pc:sldChg chg="addSp modSp new mod setFolMasterAnim modAnim">
        <pc:chgData name="Murray Ververda" userId="c182d5f6d914c7c5" providerId="LiveId" clId="{E4268B77-49B8-41F8-A3EF-F0C27B863CFE}" dt="2024-01-25T19:37:39.252" v="306" actId="114"/>
        <pc:sldMkLst>
          <pc:docMk/>
          <pc:sldMk cId="4243693450" sldId="291"/>
        </pc:sldMkLst>
        <pc:spChg chg="mod">
          <ac:chgData name="Murray Ververda" userId="c182d5f6d914c7c5" providerId="LiveId" clId="{E4268B77-49B8-41F8-A3EF-F0C27B863CFE}" dt="2024-01-25T19:31:22.629" v="270" actId="20577"/>
          <ac:spMkLst>
            <pc:docMk/>
            <pc:sldMk cId="4243693450" sldId="291"/>
            <ac:spMk id="2" creationId="{95C1146A-F865-90A7-6728-33B956E2CF2C}"/>
          </ac:spMkLst>
        </pc:spChg>
        <pc:spChg chg="mod">
          <ac:chgData name="Murray Ververda" userId="c182d5f6d914c7c5" providerId="LiveId" clId="{E4268B77-49B8-41F8-A3EF-F0C27B863CFE}" dt="2024-01-25T19:37:39.252" v="306" actId="114"/>
          <ac:spMkLst>
            <pc:docMk/>
            <pc:sldMk cId="4243693450" sldId="291"/>
            <ac:spMk id="3" creationId="{97618D40-C8A6-F047-F88D-2B5E8778915F}"/>
          </ac:spMkLst>
        </pc:spChg>
        <pc:picChg chg="add mod">
          <ac:chgData name="Murray Ververda" userId="c182d5f6d914c7c5" providerId="LiveId" clId="{E4268B77-49B8-41F8-A3EF-F0C27B863CFE}" dt="2024-01-25T19:35:30.431" v="284" actId="167"/>
          <ac:picMkLst>
            <pc:docMk/>
            <pc:sldMk cId="4243693450" sldId="291"/>
            <ac:picMk id="3074" creationId="{9D16F1AC-D81F-6BF8-C202-30395B6886CB}"/>
          </ac:picMkLst>
        </pc:picChg>
      </pc:sldChg>
      <pc:sldChg chg="modSp add mod modAnim">
        <pc:chgData name="Murray Ververda" userId="c182d5f6d914c7c5" providerId="LiveId" clId="{E4268B77-49B8-41F8-A3EF-F0C27B863CFE}" dt="2024-01-25T20:31:16.473" v="763"/>
        <pc:sldMkLst>
          <pc:docMk/>
          <pc:sldMk cId="3776738980" sldId="292"/>
        </pc:sldMkLst>
        <pc:spChg chg="mod">
          <ac:chgData name="Murray Ververda" userId="c182d5f6d914c7c5" providerId="LiveId" clId="{E4268B77-49B8-41F8-A3EF-F0C27B863CFE}" dt="2024-01-25T19:37:33.047" v="305" actId="114"/>
          <ac:spMkLst>
            <pc:docMk/>
            <pc:sldMk cId="3776738980" sldId="292"/>
            <ac:spMk id="3" creationId="{97618D40-C8A6-F047-F88D-2B5E8778915F}"/>
          </ac:spMkLst>
        </pc:spChg>
      </pc:sldChg>
      <pc:sldChg chg="modSp add mod modAnim">
        <pc:chgData name="Murray Ververda" userId="c182d5f6d914c7c5" providerId="LiveId" clId="{E4268B77-49B8-41F8-A3EF-F0C27B863CFE}" dt="2024-01-25T19:38:43.491" v="313" actId="1076"/>
        <pc:sldMkLst>
          <pc:docMk/>
          <pc:sldMk cId="4016982997" sldId="293"/>
        </pc:sldMkLst>
        <pc:spChg chg="mod">
          <ac:chgData name="Murray Ververda" userId="c182d5f6d914c7c5" providerId="LiveId" clId="{E4268B77-49B8-41F8-A3EF-F0C27B863CFE}" dt="2024-01-25T19:38:43.491" v="313" actId="1076"/>
          <ac:spMkLst>
            <pc:docMk/>
            <pc:sldMk cId="4016982997" sldId="293"/>
            <ac:spMk id="3" creationId="{97618D40-C8A6-F047-F88D-2B5E8778915F}"/>
          </ac:spMkLst>
        </pc:spChg>
      </pc:sldChg>
      <pc:sldChg chg="addSp modSp new mod setFolMasterAnim modAnim">
        <pc:chgData name="Murray Ververda" userId="c182d5f6d914c7c5" providerId="LiveId" clId="{E4268B77-49B8-41F8-A3EF-F0C27B863CFE}" dt="2024-01-25T19:41:09.711" v="341"/>
        <pc:sldMkLst>
          <pc:docMk/>
          <pc:sldMk cId="560085407" sldId="294"/>
        </pc:sldMkLst>
        <pc:spChg chg="mod">
          <ac:chgData name="Murray Ververda" userId="c182d5f6d914c7c5" providerId="LiveId" clId="{E4268B77-49B8-41F8-A3EF-F0C27B863CFE}" dt="2024-01-25T19:39:08.602" v="325" actId="20577"/>
          <ac:spMkLst>
            <pc:docMk/>
            <pc:sldMk cId="560085407" sldId="294"/>
            <ac:spMk id="2" creationId="{9AC43D7E-214E-FF86-AAF5-581CD1948F16}"/>
          </ac:spMkLst>
        </pc:spChg>
        <pc:spChg chg="mod">
          <ac:chgData name="Murray Ververda" userId="c182d5f6d914c7c5" providerId="LiveId" clId="{E4268B77-49B8-41F8-A3EF-F0C27B863CFE}" dt="2024-01-25T19:39:30.525" v="330"/>
          <ac:spMkLst>
            <pc:docMk/>
            <pc:sldMk cId="560085407" sldId="294"/>
            <ac:spMk id="3" creationId="{AB2CE813-2BA1-7BA2-1784-E88345108463}"/>
          </ac:spMkLst>
        </pc:spChg>
        <pc:picChg chg="add mod ord">
          <ac:chgData name="Murray Ververda" userId="c182d5f6d914c7c5" providerId="LiveId" clId="{E4268B77-49B8-41F8-A3EF-F0C27B863CFE}" dt="2024-01-25T19:40:53.992" v="336" actId="167"/>
          <ac:picMkLst>
            <pc:docMk/>
            <pc:sldMk cId="560085407" sldId="294"/>
            <ac:picMk id="5" creationId="{CA481843-F266-435E-FF98-6C37C2F887E8}"/>
          </ac:picMkLst>
        </pc:picChg>
      </pc:sldChg>
      <pc:sldChg chg="addSp modSp new mod setFolMasterAnim modAnim">
        <pc:chgData name="Murray Ververda" userId="c182d5f6d914c7c5" providerId="LiveId" clId="{E4268B77-49B8-41F8-A3EF-F0C27B863CFE}" dt="2024-01-25T19:43:47.079" v="403"/>
        <pc:sldMkLst>
          <pc:docMk/>
          <pc:sldMk cId="95497275" sldId="295"/>
        </pc:sldMkLst>
        <pc:spChg chg="mod">
          <ac:chgData name="Murray Ververda" userId="c182d5f6d914c7c5" providerId="LiveId" clId="{E4268B77-49B8-41F8-A3EF-F0C27B863CFE}" dt="2024-01-25T19:41:53.875" v="384" actId="20577"/>
          <ac:spMkLst>
            <pc:docMk/>
            <pc:sldMk cId="95497275" sldId="295"/>
            <ac:spMk id="2" creationId="{B460FA14-9942-0AFF-A5C1-EFF0EE908A26}"/>
          </ac:spMkLst>
        </pc:spChg>
        <pc:spChg chg="mod">
          <ac:chgData name="Murray Ververda" userId="c182d5f6d914c7c5" providerId="LiveId" clId="{E4268B77-49B8-41F8-A3EF-F0C27B863CFE}" dt="2024-01-25T19:42:46.354" v="392" actId="14100"/>
          <ac:spMkLst>
            <pc:docMk/>
            <pc:sldMk cId="95497275" sldId="295"/>
            <ac:spMk id="3" creationId="{87408151-148E-E214-DF31-C5C8B8781DC4}"/>
          </ac:spMkLst>
        </pc:spChg>
        <pc:picChg chg="add mod ord">
          <ac:chgData name="Murray Ververda" userId="c182d5f6d914c7c5" providerId="LiveId" clId="{E4268B77-49B8-41F8-A3EF-F0C27B863CFE}" dt="2024-01-25T19:43:27.937" v="398" actId="167"/>
          <ac:picMkLst>
            <pc:docMk/>
            <pc:sldMk cId="95497275" sldId="295"/>
            <ac:picMk id="5" creationId="{B6A50347-0BDD-044B-D74F-6E6559954339}"/>
          </ac:picMkLst>
        </pc:picChg>
      </pc:sldChg>
      <pc:sldChg chg="modSp add modAnim">
        <pc:chgData name="Murray Ververda" userId="c182d5f6d914c7c5" providerId="LiveId" clId="{E4268B77-49B8-41F8-A3EF-F0C27B863CFE}" dt="2024-01-25T19:45:34.892" v="427" actId="20577"/>
        <pc:sldMkLst>
          <pc:docMk/>
          <pc:sldMk cId="2196005469" sldId="296"/>
        </pc:sldMkLst>
        <pc:spChg chg="mod">
          <ac:chgData name="Murray Ververda" userId="c182d5f6d914c7c5" providerId="LiveId" clId="{E4268B77-49B8-41F8-A3EF-F0C27B863CFE}" dt="2024-01-25T19:44:17.896" v="409" actId="20577"/>
          <ac:spMkLst>
            <pc:docMk/>
            <pc:sldMk cId="2196005469" sldId="296"/>
            <ac:spMk id="2" creationId="{9AC43D7E-214E-FF86-AAF5-581CD1948F16}"/>
          </ac:spMkLst>
        </pc:spChg>
        <pc:spChg chg="mod">
          <ac:chgData name="Murray Ververda" userId="c182d5f6d914c7c5" providerId="LiveId" clId="{E4268B77-49B8-41F8-A3EF-F0C27B863CFE}" dt="2024-01-25T19:45:34.892" v="427" actId="20577"/>
          <ac:spMkLst>
            <pc:docMk/>
            <pc:sldMk cId="2196005469" sldId="296"/>
            <ac:spMk id="3" creationId="{AB2CE813-2BA1-7BA2-1784-E88345108463}"/>
          </ac:spMkLst>
        </pc:spChg>
      </pc:sldChg>
      <pc:sldChg chg="modSp add mod modAnim">
        <pc:chgData name="Murray Ververda" userId="c182d5f6d914c7c5" providerId="LiveId" clId="{E4268B77-49B8-41F8-A3EF-F0C27B863CFE}" dt="2024-01-25T19:56:37.133" v="489" actId="207"/>
        <pc:sldMkLst>
          <pc:docMk/>
          <pc:sldMk cId="1087999130" sldId="297"/>
        </pc:sldMkLst>
        <pc:spChg chg="mod">
          <ac:chgData name="Murray Ververda" userId="c182d5f6d914c7c5" providerId="LiveId" clId="{E4268B77-49B8-41F8-A3EF-F0C27B863CFE}" dt="2024-01-25T19:56:37.133" v="489" actId="207"/>
          <ac:spMkLst>
            <pc:docMk/>
            <pc:sldMk cId="1087999130" sldId="297"/>
            <ac:spMk id="3" creationId="{AA3CB488-4E99-EEA1-C502-331C40BE0910}"/>
          </ac:spMkLst>
        </pc:spChg>
      </pc:sldChg>
      <pc:sldChg chg="modSp add mod modAnim">
        <pc:chgData name="Murray Ververda" userId="c182d5f6d914c7c5" providerId="LiveId" clId="{E4268B77-49B8-41F8-A3EF-F0C27B863CFE}" dt="2024-01-25T20:09:34.435" v="688" actId="115"/>
        <pc:sldMkLst>
          <pc:docMk/>
          <pc:sldMk cId="64093223" sldId="298"/>
        </pc:sldMkLst>
        <pc:spChg chg="mod">
          <ac:chgData name="Murray Ververda" userId="c182d5f6d914c7c5" providerId="LiveId" clId="{E4268B77-49B8-41F8-A3EF-F0C27B863CFE}" dt="2024-01-25T20:06:19.160" v="669" actId="27636"/>
          <ac:spMkLst>
            <pc:docMk/>
            <pc:sldMk cId="64093223" sldId="298"/>
            <ac:spMk id="2" creationId="{36E95775-0565-C579-ECDF-79A492D1B2D9}"/>
          </ac:spMkLst>
        </pc:spChg>
        <pc:spChg chg="mod">
          <ac:chgData name="Murray Ververda" userId="c182d5f6d914c7c5" providerId="LiveId" clId="{E4268B77-49B8-41F8-A3EF-F0C27B863CFE}" dt="2024-01-25T20:09:34.435" v="688" actId="115"/>
          <ac:spMkLst>
            <pc:docMk/>
            <pc:sldMk cId="64093223" sldId="298"/>
            <ac:spMk id="3" creationId="{963AC8EC-EA0D-97DC-A77D-BF3608F21260}"/>
          </ac:spMkLst>
        </pc:spChg>
      </pc:sldChg>
      <pc:sldChg chg="modSp add mod modAnim">
        <pc:chgData name="Murray Ververda" userId="c182d5f6d914c7c5" providerId="LiveId" clId="{E4268B77-49B8-41F8-A3EF-F0C27B863CFE}" dt="2024-01-25T20:10:09.883" v="690" actId="207"/>
        <pc:sldMkLst>
          <pc:docMk/>
          <pc:sldMk cId="1634717042" sldId="299"/>
        </pc:sldMkLst>
        <pc:spChg chg="mod">
          <ac:chgData name="Murray Ververda" userId="c182d5f6d914c7c5" providerId="LiveId" clId="{E4268B77-49B8-41F8-A3EF-F0C27B863CFE}" dt="2024-01-25T20:10:09.883" v="690" actId="207"/>
          <ac:spMkLst>
            <pc:docMk/>
            <pc:sldMk cId="1634717042" sldId="299"/>
            <ac:spMk id="3" creationId="{963AC8EC-EA0D-97DC-A77D-BF3608F21260}"/>
          </ac:spMkLst>
        </pc:spChg>
      </pc:sldChg>
    </pc:docChg>
  </pc:docChgLst>
  <pc:docChgLst>
    <pc:chgData name="Murray Ververda" userId="c182d5f6d914c7c5" providerId="LiveId" clId="{C7E15B03-4718-4154-95AB-F69F0F9AC907}"/>
    <pc:docChg chg="custSel addSld delSld modSld">
      <pc:chgData name="Murray Ververda" userId="c182d5f6d914c7c5" providerId="LiveId" clId="{C7E15B03-4718-4154-95AB-F69F0F9AC907}" dt="2024-02-16T00:09:40.684" v="955" actId="207"/>
      <pc:docMkLst>
        <pc:docMk/>
      </pc:docMkLst>
      <pc:sldChg chg="modSp">
        <pc:chgData name="Murray Ververda" userId="c182d5f6d914c7c5" providerId="LiveId" clId="{C7E15B03-4718-4154-95AB-F69F0F9AC907}" dt="2024-02-15T22:51:31.351" v="44" actId="20577"/>
        <pc:sldMkLst>
          <pc:docMk/>
          <pc:sldMk cId="4234361066" sldId="256"/>
        </pc:sldMkLst>
        <pc:spChg chg="mod">
          <ac:chgData name="Murray Ververda" userId="c182d5f6d914c7c5" providerId="LiveId" clId="{C7E15B03-4718-4154-95AB-F69F0F9AC907}" dt="2024-02-15T22:51:31.351" v="44" actId="20577"/>
          <ac:spMkLst>
            <pc:docMk/>
            <pc:sldMk cId="4234361066" sldId="256"/>
            <ac:spMk id="3" creationId="{19F12F2D-72F6-7F3F-3A2F-7817CEDCD060}"/>
          </ac:spMkLst>
        </pc:spChg>
      </pc:sldChg>
      <pc:sldChg chg="addSp delSp modSp mod modAnim">
        <pc:chgData name="Murray Ververda" userId="c182d5f6d914c7c5" providerId="LiveId" clId="{C7E15B03-4718-4154-95AB-F69F0F9AC907}" dt="2024-02-15T23:34:33.395" v="515" actId="207"/>
        <pc:sldMkLst>
          <pc:docMk/>
          <pc:sldMk cId="4291716534" sldId="257"/>
        </pc:sldMkLst>
        <pc:spChg chg="mod">
          <ac:chgData name="Murray Ververda" userId="c182d5f6d914c7c5" providerId="LiveId" clId="{C7E15B03-4718-4154-95AB-F69F0F9AC907}" dt="2024-02-15T23:33:12.817" v="505"/>
          <ac:spMkLst>
            <pc:docMk/>
            <pc:sldMk cId="4291716534" sldId="257"/>
            <ac:spMk id="2" creationId="{7B2C9CEA-3163-E0A9-F735-A958DCB8593C}"/>
          </ac:spMkLst>
        </pc:spChg>
        <pc:spChg chg="mod">
          <ac:chgData name="Murray Ververda" userId="c182d5f6d914c7c5" providerId="LiveId" clId="{C7E15B03-4718-4154-95AB-F69F0F9AC907}" dt="2024-02-15T23:34:33.395" v="515" actId="207"/>
          <ac:spMkLst>
            <pc:docMk/>
            <pc:sldMk cId="4291716534" sldId="257"/>
            <ac:spMk id="3" creationId="{B44489E6-5ACC-B27D-E8BA-8A489088A4B2}"/>
          </ac:spMkLst>
        </pc:spChg>
        <pc:picChg chg="del">
          <ac:chgData name="Murray Ververda" userId="c182d5f6d914c7c5" providerId="LiveId" clId="{C7E15B03-4718-4154-95AB-F69F0F9AC907}" dt="2024-02-15T23:29:46.573" v="500" actId="478"/>
          <ac:picMkLst>
            <pc:docMk/>
            <pc:sldMk cId="4291716534" sldId="257"/>
            <ac:picMk id="5122" creationId="{771517F6-AAD0-F370-F3C0-C2847EEA2BF0}"/>
          </ac:picMkLst>
        </pc:picChg>
        <pc:picChg chg="add mod">
          <ac:chgData name="Murray Ververda" userId="c182d5f6d914c7c5" providerId="LiveId" clId="{C7E15B03-4718-4154-95AB-F69F0F9AC907}" dt="2024-02-15T23:32:59.296" v="504" actId="167"/>
          <ac:picMkLst>
            <pc:docMk/>
            <pc:sldMk cId="4291716534" sldId="257"/>
            <ac:picMk id="6146" creationId="{7C7009A5-8391-8055-C082-E8010EEDBACA}"/>
          </ac:picMkLst>
        </pc:picChg>
      </pc:sldChg>
      <pc:sldChg chg="addSp delSp modSp mod modAnim">
        <pc:chgData name="Murray Ververda" userId="c182d5f6d914c7c5" providerId="LiveId" clId="{C7E15B03-4718-4154-95AB-F69F0F9AC907}" dt="2024-02-15T23:49:19.617" v="734"/>
        <pc:sldMkLst>
          <pc:docMk/>
          <pc:sldMk cId="226633351" sldId="266"/>
        </pc:sldMkLst>
        <pc:spChg chg="mod">
          <ac:chgData name="Murray Ververda" userId="c182d5f6d914c7c5" providerId="LiveId" clId="{C7E15B03-4718-4154-95AB-F69F0F9AC907}" dt="2024-02-15T23:47:30.865" v="718" actId="20577"/>
          <ac:spMkLst>
            <pc:docMk/>
            <pc:sldMk cId="226633351" sldId="266"/>
            <ac:spMk id="2" creationId="{0C856F4D-DE36-70FD-B940-85CCCB6DB8EC}"/>
          </ac:spMkLst>
        </pc:spChg>
        <pc:spChg chg="mod">
          <ac:chgData name="Murray Ververda" userId="c182d5f6d914c7c5" providerId="LiveId" clId="{C7E15B03-4718-4154-95AB-F69F0F9AC907}" dt="2024-02-15T23:48:33.313" v="726" actId="207"/>
          <ac:spMkLst>
            <pc:docMk/>
            <pc:sldMk cId="226633351" sldId="266"/>
            <ac:spMk id="3" creationId="{E130B6DE-F5E3-4E3B-081D-5BD22527960A}"/>
          </ac:spMkLst>
        </pc:spChg>
        <pc:picChg chg="del">
          <ac:chgData name="Murray Ververda" userId="c182d5f6d914c7c5" providerId="LiveId" clId="{C7E15B03-4718-4154-95AB-F69F0F9AC907}" dt="2024-02-15T23:47:19.766" v="702" actId="478"/>
          <ac:picMkLst>
            <pc:docMk/>
            <pc:sldMk cId="226633351" sldId="266"/>
            <ac:picMk id="9218" creationId="{7F414944-3C89-728D-CC99-344B96F1C7A3}"/>
          </ac:picMkLst>
        </pc:picChg>
        <pc:picChg chg="add mod">
          <ac:chgData name="Murray Ververda" userId="c182d5f6d914c7c5" providerId="LiveId" clId="{C7E15B03-4718-4154-95AB-F69F0F9AC907}" dt="2024-02-15T23:49:10.615" v="731" actId="167"/>
          <ac:picMkLst>
            <pc:docMk/>
            <pc:sldMk cId="226633351" sldId="266"/>
            <ac:picMk id="10242" creationId="{8D83AED2-B81A-02BD-3B7F-15445AD8E70D}"/>
          </ac:picMkLst>
        </pc:picChg>
      </pc:sldChg>
      <pc:sldChg chg="modSp">
        <pc:chgData name="Murray Ververda" userId="c182d5f6d914c7c5" providerId="LiveId" clId="{C7E15B03-4718-4154-95AB-F69F0F9AC907}" dt="2024-02-15T22:59:10.083" v="113" actId="20577"/>
        <pc:sldMkLst>
          <pc:docMk/>
          <pc:sldMk cId="4274091017" sldId="267"/>
        </pc:sldMkLst>
        <pc:spChg chg="mod">
          <ac:chgData name="Murray Ververda" userId="c182d5f6d914c7c5" providerId="LiveId" clId="{C7E15B03-4718-4154-95AB-F69F0F9AC907}" dt="2024-02-15T22:59:10.083" v="113" actId="20577"/>
          <ac:spMkLst>
            <pc:docMk/>
            <pc:sldMk cId="4274091017" sldId="267"/>
            <ac:spMk id="3" creationId="{10804496-D03D-9344-5B3D-1FEC2C9F4636}"/>
          </ac:spMkLst>
        </pc:spChg>
      </pc:sldChg>
      <pc:sldChg chg="modSp mod modAnim">
        <pc:chgData name="Murray Ververda" userId="c182d5f6d914c7c5" providerId="LiveId" clId="{C7E15B03-4718-4154-95AB-F69F0F9AC907}" dt="2024-02-16T00:09:16.364" v="953" actId="14100"/>
        <pc:sldMkLst>
          <pc:docMk/>
          <pc:sldMk cId="4267943304" sldId="277"/>
        </pc:sldMkLst>
        <pc:spChg chg="mod">
          <ac:chgData name="Murray Ververda" userId="c182d5f6d914c7c5" providerId="LiveId" clId="{C7E15B03-4718-4154-95AB-F69F0F9AC907}" dt="2024-02-16T00:09:16.364" v="953" actId="14100"/>
          <ac:spMkLst>
            <pc:docMk/>
            <pc:sldMk cId="4267943304" sldId="277"/>
            <ac:spMk id="3" creationId="{42BE3212-9141-9A29-FA7E-BFBA30668EC5}"/>
          </ac:spMkLst>
        </pc:spChg>
      </pc:sldChg>
      <pc:sldChg chg="modSp modAnim">
        <pc:chgData name="Murray Ververda" userId="c182d5f6d914c7c5" providerId="LiveId" clId="{C7E15B03-4718-4154-95AB-F69F0F9AC907}" dt="2024-02-16T00:09:40.684" v="955" actId="207"/>
        <pc:sldMkLst>
          <pc:docMk/>
          <pc:sldMk cId="503689690" sldId="279"/>
        </pc:sldMkLst>
        <pc:spChg chg="mod">
          <ac:chgData name="Murray Ververda" userId="c182d5f6d914c7c5" providerId="LiveId" clId="{C7E15B03-4718-4154-95AB-F69F0F9AC907}" dt="2024-02-16T00:09:40.684" v="955" actId="207"/>
          <ac:spMkLst>
            <pc:docMk/>
            <pc:sldMk cId="503689690" sldId="279"/>
            <ac:spMk id="3" creationId="{49CFDFDB-C3B3-061D-D625-C6EB735D1836}"/>
          </ac:spMkLst>
        </pc:spChg>
      </pc:sldChg>
      <pc:sldChg chg="addSp delSp modSp mod modAnim">
        <pc:chgData name="Murray Ververda" userId="c182d5f6d914c7c5" providerId="LiveId" clId="{C7E15B03-4718-4154-95AB-F69F0F9AC907}" dt="2024-02-15T23:06:23.577" v="232" actId="207"/>
        <pc:sldMkLst>
          <pc:docMk/>
          <pc:sldMk cId="217199476" sldId="290"/>
        </pc:sldMkLst>
        <pc:spChg chg="mod">
          <ac:chgData name="Murray Ververda" userId="c182d5f6d914c7c5" providerId="LiveId" clId="{C7E15B03-4718-4154-95AB-F69F0F9AC907}" dt="2024-02-15T23:05:46.223" v="229" actId="14100"/>
          <ac:spMkLst>
            <pc:docMk/>
            <pc:sldMk cId="217199476" sldId="290"/>
            <ac:spMk id="2" creationId="{8F3444A7-E340-A99E-FA37-A22BD5B30233}"/>
          </ac:spMkLst>
        </pc:spChg>
        <pc:spChg chg="mod">
          <ac:chgData name="Murray Ververda" userId="c182d5f6d914c7c5" providerId="LiveId" clId="{C7E15B03-4718-4154-95AB-F69F0F9AC907}" dt="2024-02-15T23:06:23.577" v="232" actId="207"/>
          <ac:spMkLst>
            <pc:docMk/>
            <pc:sldMk cId="217199476" sldId="290"/>
            <ac:spMk id="3" creationId="{4DD59DAA-89DF-0636-D6A5-56A9B03F07D3}"/>
          </ac:spMkLst>
        </pc:spChg>
        <pc:picChg chg="del">
          <ac:chgData name="Murray Ververda" userId="c182d5f6d914c7c5" providerId="LiveId" clId="{C7E15B03-4718-4154-95AB-F69F0F9AC907}" dt="2024-02-15T22:59:38.894" v="114" actId="478"/>
          <ac:picMkLst>
            <pc:docMk/>
            <pc:sldMk cId="217199476" sldId="290"/>
            <ac:picMk id="4" creationId="{43A6A8D4-3AF1-E4A1-45BC-E3AF17677072}"/>
          </ac:picMkLst>
        </pc:picChg>
        <pc:picChg chg="add mod">
          <ac:chgData name="Murray Ververda" userId="c182d5f6d914c7c5" providerId="LiveId" clId="{C7E15B03-4718-4154-95AB-F69F0F9AC907}" dt="2024-02-15T23:05:31.673" v="222" actId="14100"/>
          <ac:picMkLst>
            <pc:docMk/>
            <pc:sldMk cId="217199476" sldId="290"/>
            <ac:picMk id="1026" creationId="{B77C7C76-C853-3553-D14B-4E35C5E4E634}"/>
          </ac:picMkLst>
        </pc:picChg>
      </pc:sldChg>
      <pc:sldChg chg="addSp delSp modSp mod modAnim">
        <pc:chgData name="Murray Ververda" userId="c182d5f6d914c7c5" providerId="LiveId" clId="{C7E15B03-4718-4154-95AB-F69F0F9AC907}" dt="2024-02-16T00:03:52.442" v="888"/>
        <pc:sldMkLst>
          <pc:docMk/>
          <pc:sldMk cId="4243693450" sldId="291"/>
        </pc:sldMkLst>
        <pc:spChg chg="mod">
          <ac:chgData name="Murray Ververda" userId="c182d5f6d914c7c5" providerId="LiveId" clId="{C7E15B03-4718-4154-95AB-F69F0F9AC907}" dt="2024-02-15T23:59:44.793" v="854" actId="20577"/>
          <ac:spMkLst>
            <pc:docMk/>
            <pc:sldMk cId="4243693450" sldId="291"/>
            <ac:spMk id="2" creationId="{95C1146A-F865-90A7-6728-33B956E2CF2C}"/>
          </ac:spMkLst>
        </pc:spChg>
        <pc:spChg chg="mod">
          <ac:chgData name="Murray Ververda" userId="c182d5f6d914c7c5" providerId="LiveId" clId="{C7E15B03-4718-4154-95AB-F69F0F9AC907}" dt="2024-02-16T00:03:40.819" v="885" actId="14100"/>
          <ac:spMkLst>
            <pc:docMk/>
            <pc:sldMk cId="4243693450" sldId="291"/>
            <ac:spMk id="3" creationId="{97618D40-C8A6-F047-F88D-2B5E8778915F}"/>
          </ac:spMkLst>
        </pc:spChg>
        <pc:picChg chg="del">
          <ac:chgData name="Murray Ververda" userId="c182d5f6d914c7c5" providerId="LiveId" clId="{C7E15B03-4718-4154-95AB-F69F0F9AC907}" dt="2024-02-16T00:01:42.438" v="861" actId="478"/>
          <ac:picMkLst>
            <pc:docMk/>
            <pc:sldMk cId="4243693450" sldId="291"/>
            <ac:picMk id="12290" creationId="{17406D12-D330-3BC9-835F-0D2599F9C406}"/>
          </ac:picMkLst>
        </pc:picChg>
        <pc:picChg chg="add mod">
          <ac:chgData name="Murray Ververda" userId="c182d5f6d914c7c5" providerId="LiveId" clId="{C7E15B03-4718-4154-95AB-F69F0F9AC907}" dt="2024-02-16T00:03:15.305" v="881" actId="1076"/>
          <ac:picMkLst>
            <pc:docMk/>
            <pc:sldMk cId="4243693450" sldId="291"/>
            <ac:picMk id="13314" creationId="{95263F4D-0BED-A95C-35BC-74960092BC79}"/>
          </ac:picMkLst>
        </pc:picChg>
      </pc:sldChg>
      <pc:sldChg chg="del">
        <pc:chgData name="Murray Ververda" userId="c182d5f6d914c7c5" providerId="LiveId" clId="{C7E15B03-4718-4154-95AB-F69F0F9AC907}" dt="2024-02-16T00:08:47.979" v="948" actId="47"/>
        <pc:sldMkLst>
          <pc:docMk/>
          <pc:sldMk cId="3776738980" sldId="292"/>
        </pc:sldMkLst>
      </pc:sldChg>
      <pc:sldChg chg="modSp mod modAnim">
        <pc:chgData name="Murray Ververda" userId="c182d5f6d914c7c5" providerId="LiveId" clId="{C7E15B03-4718-4154-95AB-F69F0F9AC907}" dt="2024-02-15T22:58:24.316" v="105"/>
        <pc:sldMkLst>
          <pc:docMk/>
          <pc:sldMk cId="2196894566" sldId="300"/>
        </pc:sldMkLst>
        <pc:spChg chg="mod">
          <ac:chgData name="Murray Ververda" userId="c182d5f6d914c7c5" providerId="LiveId" clId="{C7E15B03-4718-4154-95AB-F69F0F9AC907}" dt="2024-02-15T22:52:00.255" v="61" actId="20577"/>
          <ac:spMkLst>
            <pc:docMk/>
            <pc:sldMk cId="2196894566" sldId="300"/>
            <ac:spMk id="2" creationId="{3BE38436-696A-EEDF-159E-1BB433CB0404}"/>
          </ac:spMkLst>
        </pc:spChg>
        <pc:spChg chg="mod">
          <ac:chgData name="Murray Ververda" userId="c182d5f6d914c7c5" providerId="LiveId" clId="{C7E15B03-4718-4154-95AB-F69F0F9AC907}" dt="2024-02-15T22:58:05.010" v="103" actId="207"/>
          <ac:spMkLst>
            <pc:docMk/>
            <pc:sldMk cId="2196894566" sldId="300"/>
            <ac:spMk id="3" creationId="{C1900D93-A710-7BBF-59C7-DB57441A1C43}"/>
          </ac:spMkLst>
        </pc:spChg>
      </pc:sldChg>
      <pc:sldChg chg="addSp delSp modSp mod modAnim">
        <pc:chgData name="Murray Ververda" userId="c182d5f6d914c7c5" providerId="LiveId" clId="{C7E15B03-4718-4154-95AB-F69F0F9AC907}" dt="2024-02-15T23:29:30.422" v="499" actId="207"/>
        <pc:sldMkLst>
          <pc:docMk/>
          <pc:sldMk cId="3491978717" sldId="301"/>
        </pc:sldMkLst>
        <pc:spChg chg="mod">
          <ac:chgData name="Murray Ververda" userId="c182d5f6d914c7c5" providerId="LiveId" clId="{C7E15B03-4718-4154-95AB-F69F0F9AC907}" dt="2024-02-15T23:28:22.016" v="492" actId="20577"/>
          <ac:spMkLst>
            <pc:docMk/>
            <pc:sldMk cId="3491978717" sldId="301"/>
            <ac:spMk id="2" creationId="{2247ED8C-CA47-0AEF-3B26-9921DEC9AACC}"/>
          </ac:spMkLst>
        </pc:spChg>
        <pc:spChg chg="mod">
          <ac:chgData name="Murray Ververda" userId="c182d5f6d914c7c5" providerId="LiveId" clId="{C7E15B03-4718-4154-95AB-F69F0F9AC907}" dt="2024-02-15T23:29:30.422" v="499" actId="207"/>
          <ac:spMkLst>
            <pc:docMk/>
            <pc:sldMk cId="3491978717" sldId="301"/>
            <ac:spMk id="3" creationId="{D0644386-4BC2-8381-149F-D2A4A650F41B}"/>
          </ac:spMkLst>
        </pc:spChg>
        <pc:picChg chg="del">
          <ac:chgData name="Murray Ververda" userId="c182d5f6d914c7c5" providerId="LiveId" clId="{C7E15B03-4718-4154-95AB-F69F0F9AC907}" dt="2024-02-15T23:24:42.964" v="472" actId="478"/>
          <ac:picMkLst>
            <pc:docMk/>
            <pc:sldMk cId="3491978717" sldId="301"/>
            <ac:picMk id="4100" creationId="{259E555D-DDCB-E983-B270-8AA5477852A7}"/>
          </ac:picMkLst>
        </pc:picChg>
        <pc:picChg chg="add mod">
          <ac:chgData name="Murray Ververda" userId="c182d5f6d914c7c5" providerId="LiveId" clId="{C7E15B03-4718-4154-95AB-F69F0F9AC907}" dt="2024-02-15T23:27:37.504" v="476" actId="167"/>
          <ac:picMkLst>
            <pc:docMk/>
            <pc:sldMk cId="3491978717" sldId="301"/>
            <ac:picMk id="5122" creationId="{DED9A6E3-28BC-4293-FF43-91FDE452A462}"/>
          </ac:picMkLst>
        </pc:picChg>
      </pc:sldChg>
      <pc:sldChg chg="addSp modSp mod modAnim">
        <pc:chgData name="Murray Ververda" userId="c182d5f6d914c7c5" providerId="LiveId" clId="{C7E15B03-4718-4154-95AB-F69F0F9AC907}" dt="2024-02-15T23:11:52.096" v="324"/>
        <pc:sldMkLst>
          <pc:docMk/>
          <pc:sldMk cId="317563867" sldId="305"/>
        </pc:sldMkLst>
        <pc:spChg chg="mod">
          <ac:chgData name="Murray Ververda" userId="c182d5f6d914c7c5" providerId="LiveId" clId="{C7E15B03-4718-4154-95AB-F69F0F9AC907}" dt="2024-02-15T23:08:59.553" v="289" actId="20577"/>
          <ac:spMkLst>
            <pc:docMk/>
            <pc:sldMk cId="317563867" sldId="305"/>
            <ac:spMk id="2" creationId="{B273DF44-EC35-5844-AC38-5DD673C79C4F}"/>
          </ac:spMkLst>
        </pc:spChg>
        <pc:spChg chg="mod">
          <ac:chgData name="Murray Ververda" userId="c182d5f6d914c7c5" providerId="LiveId" clId="{C7E15B03-4718-4154-95AB-F69F0F9AC907}" dt="2024-02-15T23:10:59.854" v="319" actId="207"/>
          <ac:spMkLst>
            <pc:docMk/>
            <pc:sldMk cId="317563867" sldId="305"/>
            <ac:spMk id="3" creationId="{96629B75-F614-08DF-F4D7-18CE7E5031AC}"/>
          </ac:spMkLst>
        </pc:spChg>
        <pc:picChg chg="add mod">
          <ac:chgData name="Murray Ververda" userId="c182d5f6d914c7c5" providerId="LiveId" clId="{C7E15B03-4718-4154-95AB-F69F0F9AC907}" dt="2024-02-15T23:10:26.642" v="293" actId="167"/>
          <ac:picMkLst>
            <pc:docMk/>
            <pc:sldMk cId="317563867" sldId="305"/>
            <ac:picMk id="2050" creationId="{81B1BA70-4E93-D68C-28AE-D44693FBCB8C}"/>
          </ac:picMkLst>
        </pc:picChg>
      </pc:sldChg>
      <pc:sldChg chg="addSp modSp mod modAnim">
        <pc:chgData name="Murray Ververda" userId="c182d5f6d914c7c5" providerId="LiveId" clId="{C7E15B03-4718-4154-95AB-F69F0F9AC907}" dt="2024-02-15T23:20:32.896" v="423"/>
        <pc:sldMkLst>
          <pc:docMk/>
          <pc:sldMk cId="1309478522" sldId="306"/>
        </pc:sldMkLst>
        <pc:spChg chg="mod">
          <ac:chgData name="Murray Ververda" userId="c182d5f6d914c7c5" providerId="LiveId" clId="{C7E15B03-4718-4154-95AB-F69F0F9AC907}" dt="2024-02-15T23:17:27.242" v="411" actId="1076"/>
          <ac:spMkLst>
            <pc:docMk/>
            <pc:sldMk cId="1309478522" sldId="306"/>
            <ac:spMk id="2" creationId="{77C3AE73-B524-B2AD-4B88-CE9C4FB3F5E4}"/>
          </ac:spMkLst>
        </pc:spChg>
        <pc:spChg chg="mod">
          <ac:chgData name="Murray Ververda" userId="c182d5f6d914c7c5" providerId="LiveId" clId="{C7E15B03-4718-4154-95AB-F69F0F9AC907}" dt="2024-02-15T23:17:51.046" v="416" actId="207"/>
          <ac:spMkLst>
            <pc:docMk/>
            <pc:sldMk cId="1309478522" sldId="306"/>
            <ac:spMk id="3" creationId="{B90FE2B6-C868-E197-6285-16B7D0E2C9DA}"/>
          </ac:spMkLst>
        </pc:spChg>
        <pc:picChg chg="add mod">
          <ac:chgData name="Murray Ververda" userId="c182d5f6d914c7c5" providerId="LiveId" clId="{C7E15B03-4718-4154-95AB-F69F0F9AC907}" dt="2024-02-15T23:20:21.847" v="420" actId="167"/>
          <ac:picMkLst>
            <pc:docMk/>
            <pc:sldMk cId="1309478522" sldId="306"/>
            <ac:picMk id="4098" creationId="{D9CFDACA-E716-88B7-EC4A-33498AF87114}"/>
          </ac:picMkLst>
        </pc:picChg>
      </pc:sldChg>
      <pc:sldChg chg="modSp mod modAnim">
        <pc:chgData name="Murray Ververda" userId="c182d5f6d914c7c5" providerId="LiveId" clId="{C7E15B03-4718-4154-95AB-F69F0F9AC907}" dt="2024-02-15T23:22:39.238" v="436"/>
        <pc:sldMkLst>
          <pc:docMk/>
          <pc:sldMk cId="262665623" sldId="307"/>
        </pc:sldMkLst>
        <pc:spChg chg="mod">
          <ac:chgData name="Murray Ververda" userId="c182d5f6d914c7c5" providerId="LiveId" clId="{C7E15B03-4718-4154-95AB-F69F0F9AC907}" dt="2024-02-15T23:21:20.364" v="424"/>
          <ac:spMkLst>
            <pc:docMk/>
            <pc:sldMk cId="262665623" sldId="307"/>
            <ac:spMk id="2" creationId="{D9658652-93EC-7527-0E2B-913E2C12044A}"/>
          </ac:spMkLst>
        </pc:spChg>
        <pc:spChg chg="mod">
          <ac:chgData name="Murray Ververda" userId="c182d5f6d914c7c5" providerId="LiveId" clId="{C7E15B03-4718-4154-95AB-F69F0F9AC907}" dt="2024-02-15T23:22:33.754" v="435" actId="207"/>
          <ac:spMkLst>
            <pc:docMk/>
            <pc:sldMk cId="262665623" sldId="307"/>
            <ac:spMk id="3" creationId="{AFBF3F5D-89E1-49B2-A888-A015B7A85694}"/>
          </ac:spMkLst>
        </pc:spChg>
      </pc:sldChg>
      <pc:sldChg chg="addSp modSp mod modAnim">
        <pc:chgData name="Murray Ververda" userId="c182d5f6d914c7c5" providerId="LiveId" clId="{C7E15B03-4718-4154-95AB-F69F0F9AC907}" dt="2024-02-15T23:16:04.392" v="376"/>
        <pc:sldMkLst>
          <pc:docMk/>
          <pc:sldMk cId="368498920" sldId="308"/>
        </pc:sldMkLst>
        <pc:spChg chg="mod">
          <ac:chgData name="Murray Ververda" userId="c182d5f6d914c7c5" providerId="LiveId" clId="{C7E15B03-4718-4154-95AB-F69F0F9AC907}" dt="2024-02-15T23:12:13.984" v="326" actId="20577"/>
          <ac:spMkLst>
            <pc:docMk/>
            <pc:sldMk cId="368498920" sldId="308"/>
            <ac:spMk id="2" creationId="{ABD45A7E-7C3C-1535-F2B3-11985557E8AC}"/>
          </ac:spMkLst>
        </pc:spChg>
        <pc:spChg chg="mod">
          <ac:chgData name="Murray Ververda" userId="c182d5f6d914c7c5" providerId="LiveId" clId="{C7E15B03-4718-4154-95AB-F69F0F9AC907}" dt="2024-02-15T23:15:47.841" v="373" actId="403"/>
          <ac:spMkLst>
            <pc:docMk/>
            <pc:sldMk cId="368498920" sldId="308"/>
            <ac:spMk id="3" creationId="{8159D5C5-2B6A-2BC3-3C29-4E6871623574}"/>
          </ac:spMkLst>
        </pc:spChg>
        <pc:picChg chg="add mod">
          <ac:chgData name="Murray Ververda" userId="c182d5f6d914c7c5" providerId="LiveId" clId="{C7E15B03-4718-4154-95AB-F69F0F9AC907}" dt="2024-02-15T23:14:54.631" v="367" actId="167"/>
          <ac:picMkLst>
            <pc:docMk/>
            <pc:sldMk cId="368498920" sldId="308"/>
            <ac:picMk id="3074" creationId="{873219ED-A426-733A-D981-01E3A52578D5}"/>
          </ac:picMkLst>
        </pc:picChg>
      </pc:sldChg>
      <pc:sldChg chg="addSp delSp modSp mod modAnim">
        <pc:chgData name="Murray Ververda" userId="c182d5f6d914c7c5" providerId="LiveId" clId="{C7E15B03-4718-4154-95AB-F69F0F9AC907}" dt="2024-02-15T23:39:09.625" v="540"/>
        <pc:sldMkLst>
          <pc:docMk/>
          <pc:sldMk cId="1893065389" sldId="309"/>
        </pc:sldMkLst>
        <pc:spChg chg="mod">
          <ac:chgData name="Murray Ververda" userId="c182d5f6d914c7c5" providerId="LiveId" clId="{C7E15B03-4718-4154-95AB-F69F0F9AC907}" dt="2024-02-15T23:34:55.543" v="516"/>
          <ac:spMkLst>
            <pc:docMk/>
            <pc:sldMk cId="1893065389" sldId="309"/>
            <ac:spMk id="2" creationId="{7CBB0313-A706-DE58-2C81-3AD298277954}"/>
          </ac:spMkLst>
        </pc:spChg>
        <pc:spChg chg="mod">
          <ac:chgData name="Murray Ververda" userId="c182d5f6d914c7c5" providerId="LiveId" clId="{C7E15B03-4718-4154-95AB-F69F0F9AC907}" dt="2024-02-15T23:38:41" v="537" actId="207"/>
          <ac:spMkLst>
            <pc:docMk/>
            <pc:sldMk cId="1893065389" sldId="309"/>
            <ac:spMk id="3" creationId="{D2D2CF9F-51F5-CAAE-BC48-D315E704FB0C}"/>
          </ac:spMkLst>
        </pc:spChg>
        <pc:picChg chg="del">
          <ac:chgData name="Murray Ververda" userId="c182d5f6d914c7c5" providerId="LiveId" clId="{C7E15B03-4718-4154-95AB-F69F0F9AC907}" dt="2024-02-15T23:34:59.317" v="517" actId="478"/>
          <ac:picMkLst>
            <pc:docMk/>
            <pc:sldMk cId="1893065389" sldId="309"/>
            <ac:picMk id="6146" creationId="{1F6400C8-AA65-8CBB-7A13-4A8C3785212A}"/>
          </ac:picMkLst>
        </pc:picChg>
        <pc:picChg chg="add mod">
          <ac:chgData name="Murray Ververda" userId="c182d5f6d914c7c5" providerId="LiveId" clId="{C7E15B03-4718-4154-95AB-F69F0F9AC907}" dt="2024-02-15T23:36:24.788" v="521" actId="167"/>
          <ac:picMkLst>
            <pc:docMk/>
            <pc:sldMk cId="1893065389" sldId="309"/>
            <ac:picMk id="7170" creationId="{BEE8D0EA-D33B-CC9D-BAE7-A42977DB1EA7}"/>
          </ac:picMkLst>
        </pc:picChg>
      </pc:sldChg>
      <pc:sldChg chg="addSp delSp modSp mod modAnim">
        <pc:chgData name="Murray Ververda" userId="c182d5f6d914c7c5" providerId="LiveId" clId="{C7E15B03-4718-4154-95AB-F69F0F9AC907}" dt="2024-02-15T23:42:37.233" v="586" actId="207"/>
        <pc:sldMkLst>
          <pc:docMk/>
          <pc:sldMk cId="4246367381" sldId="310"/>
        </pc:sldMkLst>
        <pc:spChg chg="mod">
          <ac:chgData name="Murray Ververda" userId="c182d5f6d914c7c5" providerId="LiveId" clId="{C7E15B03-4718-4154-95AB-F69F0F9AC907}" dt="2024-02-15T23:39:34.929" v="561" actId="20577"/>
          <ac:spMkLst>
            <pc:docMk/>
            <pc:sldMk cId="4246367381" sldId="310"/>
            <ac:spMk id="2" creationId="{FF5FF0AC-2D48-15A8-CC0B-061D2238B242}"/>
          </ac:spMkLst>
        </pc:spChg>
        <pc:spChg chg="mod">
          <ac:chgData name="Murray Ververda" userId="c182d5f6d914c7c5" providerId="LiveId" clId="{C7E15B03-4718-4154-95AB-F69F0F9AC907}" dt="2024-02-15T23:42:37.233" v="586" actId="207"/>
          <ac:spMkLst>
            <pc:docMk/>
            <pc:sldMk cId="4246367381" sldId="310"/>
            <ac:spMk id="3" creationId="{31D9DB20-F578-9BFA-505C-81A65E1D70E3}"/>
          </ac:spMkLst>
        </pc:spChg>
        <pc:picChg chg="del">
          <ac:chgData name="Murray Ververda" userId="c182d5f6d914c7c5" providerId="LiveId" clId="{C7E15B03-4718-4154-95AB-F69F0F9AC907}" dt="2024-02-15T23:39:38.222" v="562" actId="478"/>
          <ac:picMkLst>
            <pc:docMk/>
            <pc:sldMk cId="4246367381" sldId="310"/>
            <ac:picMk id="7170" creationId="{0111BE81-2766-0AC3-9ED3-331C551F8952}"/>
          </ac:picMkLst>
        </pc:picChg>
        <pc:picChg chg="add del mod">
          <ac:chgData name="Murray Ververda" userId="c182d5f6d914c7c5" providerId="LiveId" clId="{C7E15B03-4718-4154-95AB-F69F0F9AC907}" dt="2024-02-15T23:41:28.708" v="573" actId="478"/>
          <ac:picMkLst>
            <pc:docMk/>
            <pc:sldMk cId="4246367381" sldId="310"/>
            <ac:picMk id="8194" creationId="{B9F0917F-1EDC-EA18-7C4C-C49E42891B59}"/>
          </ac:picMkLst>
        </pc:picChg>
        <pc:picChg chg="add mod">
          <ac:chgData name="Murray Ververda" userId="c182d5f6d914c7c5" providerId="LiveId" clId="{C7E15B03-4718-4154-95AB-F69F0F9AC907}" dt="2024-02-15T23:42:02.686" v="577" actId="167"/>
          <ac:picMkLst>
            <pc:docMk/>
            <pc:sldMk cId="4246367381" sldId="310"/>
            <ac:picMk id="8196" creationId="{2694BDDA-089F-FEA3-4007-E21C9FD9ECE2}"/>
          </ac:picMkLst>
        </pc:picChg>
      </pc:sldChg>
      <pc:sldChg chg="addSp delSp modSp mod modAnim">
        <pc:chgData name="Murray Ververda" userId="c182d5f6d914c7c5" providerId="LiveId" clId="{C7E15B03-4718-4154-95AB-F69F0F9AC907}" dt="2024-02-15T23:47:09.360" v="701" actId="207"/>
        <pc:sldMkLst>
          <pc:docMk/>
          <pc:sldMk cId="3233110086" sldId="311"/>
        </pc:sldMkLst>
        <pc:spChg chg="mod">
          <ac:chgData name="Murray Ververda" userId="c182d5f6d914c7c5" providerId="LiveId" clId="{C7E15B03-4718-4154-95AB-F69F0F9AC907}" dt="2024-02-15T23:43:19.755" v="645" actId="20577"/>
          <ac:spMkLst>
            <pc:docMk/>
            <pc:sldMk cId="3233110086" sldId="311"/>
            <ac:spMk id="2" creationId="{ECCA040B-9974-26E2-00BF-E9F4A23EB72B}"/>
          </ac:spMkLst>
        </pc:spChg>
        <pc:spChg chg="mod">
          <ac:chgData name="Murray Ververda" userId="c182d5f6d914c7c5" providerId="LiveId" clId="{C7E15B03-4718-4154-95AB-F69F0F9AC907}" dt="2024-02-15T23:47:09.360" v="701" actId="207"/>
          <ac:spMkLst>
            <pc:docMk/>
            <pc:sldMk cId="3233110086" sldId="311"/>
            <ac:spMk id="3" creationId="{D5A0097A-723A-CF2C-79EE-D325DA0F5327}"/>
          </ac:spMkLst>
        </pc:spChg>
        <pc:picChg chg="del">
          <ac:chgData name="Murray Ververda" userId="c182d5f6d914c7c5" providerId="LiveId" clId="{C7E15B03-4718-4154-95AB-F69F0F9AC907}" dt="2024-02-15T23:43:23.526" v="646" actId="478"/>
          <ac:picMkLst>
            <pc:docMk/>
            <pc:sldMk cId="3233110086" sldId="311"/>
            <ac:picMk id="8194" creationId="{DCCA5286-B6FA-0CF1-F69F-A9311AD3689D}"/>
          </ac:picMkLst>
        </pc:picChg>
        <pc:picChg chg="add mod">
          <ac:chgData name="Murray Ververda" userId="c182d5f6d914c7c5" providerId="LiveId" clId="{C7E15B03-4718-4154-95AB-F69F0F9AC907}" dt="2024-02-15T23:44:35.832" v="650" actId="167"/>
          <ac:picMkLst>
            <pc:docMk/>
            <pc:sldMk cId="3233110086" sldId="311"/>
            <ac:picMk id="9218" creationId="{521D8089-1D52-16B7-B3DB-0890B0F111F2}"/>
          </ac:picMkLst>
        </pc:picChg>
      </pc:sldChg>
      <pc:sldChg chg="addSp delSp modSp mod modAnim">
        <pc:chgData name="Murray Ververda" userId="c182d5f6d914c7c5" providerId="LiveId" clId="{C7E15B03-4718-4154-95AB-F69F0F9AC907}" dt="2024-02-15T23:55:14.644" v="782" actId="207"/>
        <pc:sldMkLst>
          <pc:docMk/>
          <pc:sldMk cId="604991376" sldId="312"/>
        </pc:sldMkLst>
        <pc:spChg chg="mod">
          <ac:chgData name="Murray Ververda" userId="c182d5f6d914c7c5" providerId="LiveId" clId="{C7E15B03-4718-4154-95AB-F69F0F9AC907}" dt="2024-02-15T23:49:41.740" v="765" actId="20577"/>
          <ac:spMkLst>
            <pc:docMk/>
            <pc:sldMk cId="604991376" sldId="312"/>
            <ac:spMk id="2" creationId="{416549CF-8D19-CEEC-45A1-F50D2D4B7E40}"/>
          </ac:spMkLst>
        </pc:spChg>
        <pc:spChg chg="mod">
          <ac:chgData name="Murray Ververda" userId="c182d5f6d914c7c5" providerId="LiveId" clId="{C7E15B03-4718-4154-95AB-F69F0F9AC907}" dt="2024-02-15T23:55:14.644" v="782" actId="207"/>
          <ac:spMkLst>
            <pc:docMk/>
            <pc:sldMk cId="604991376" sldId="312"/>
            <ac:spMk id="3" creationId="{1897DD69-8D8E-D7D9-D211-759497EA47C6}"/>
          </ac:spMkLst>
        </pc:spChg>
        <pc:picChg chg="del">
          <ac:chgData name="Murray Ververda" userId="c182d5f6d914c7c5" providerId="LiveId" clId="{C7E15B03-4718-4154-95AB-F69F0F9AC907}" dt="2024-02-15T23:50:18.142" v="770" actId="478"/>
          <ac:picMkLst>
            <pc:docMk/>
            <pc:sldMk cId="604991376" sldId="312"/>
            <ac:picMk id="10242" creationId="{1A77E5EF-1D9D-400D-172D-3049D1615CA4}"/>
          </ac:picMkLst>
        </pc:picChg>
        <pc:picChg chg="add mod">
          <ac:chgData name="Murray Ververda" userId="c182d5f6d914c7c5" providerId="LiveId" clId="{C7E15B03-4718-4154-95AB-F69F0F9AC907}" dt="2024-02-15T23:51:59.813" v="776" actId="167"/>
          <ac:picMkLst>
            <pc:docMk/>
            <pc:sldMk cId="604991376" sldId="312"/>
            <ac:picMk id="11266" creationId="{548AE8DB-96CD-D2F0-82D2-40ECD3833C0C}"/>
          </ac:picMkLst>
        </pc:picChg>
      </pc:sldChg>
      <pc:sldChg chg="addSp delSp modSp mod modAnim">
        <pc:chgData name="Murray Ververda" userId="c182d5f6d914c7c5" providerId="LiveId" clId="{C7E15B03-4718-4154-95AB-F69F0F9AC907}" dt="2024-02-15T23:59:19.258" v="805"/>
        <pc:sldMkLst>
          <pc:docMk/>
          <pc:sldMk cId="2706822026" sldId="313"/>
        </pc:sldMkLst>
        <pc:spChg chg="mod">
          <ac:chgData name="Murray Ververda" userId="c182d5f6d914c7c5" providerId="LiveId" clId="{C7E15B03-4718-4154-95AB-F69F0F9AC907}" dt="2024-02-15T23:55:48.421" v="785" actId="20577"/>
          <ac:spMkLst>
            <pc:docMk/>
            <pc:sldMk cId="2706822026" sldId="313"/>
            <ac:spMk id="2" creationId="{CDAD4251-25B6-6D35-4BD8-C1394CFCB2CD}"/>
          </ac:spMkLst>
        </pc:spChg>
        <pc:spChg chg="mod">
          <ac:chgData name="Murray Ververda" userId="c182d5f6d914c7c5" providerId="LiveId" clId="{C7E15B03-4718-4154-95AB-F69F0F9AC907}" dt="2024-02-15T23:59:08.546" v="802" actId="14100"/>
          <ac:spMkLst>
            <pc:docMk/>
            <pc:sldMk cId="2706822026" sldId="313"/>
            <ac:spMk id="3" creationId="{89CBCDB6-F9B6-5016-22B2-DC2D68E73E86}"/>
          </ac:spMkLst>
        </pc:spChg>
        <pc:picChg chg="del">
          <ac:chgData name="Murray Ververda" userId="c182d5f6d914c7c5" providerId="LiveId" clId="{C7E15B03-4718-4154-95AB-F69F0F9AC907}" dt="2024-02-15T23:55:51.990" v="786" actId="478"/>
          <ac:picMkLst>
            <pc:docMk/>
            <pc:sldMk cId="2706822026" sldId="313"/>
            <ac:picMk id="11266" creationId="{278FB432-2FAE-3D38-3D7B-7B07242911F1}"/>
          </ac:picMkLst>
        </pc:picChg>
        <pc:picChg chg="add mod">
          <ac:chgData name="Murray Ververda" userId="c182d5f6d914c7c5" providerId="LiveId" clId="{C7E15B03-4718-4154-95AB-F69F0F9AC907}" dt="2024-02-15T23:59:04.076" v="801" actId="167"/>
          <ac:picMkLst>
            <pc:docMk/>
            <pc:sldMk cId="2706822026" sldId="313"/>
            <ac:picMk id="12290" creationId="{F009998E-0D40-D622-A6BE-2319608A7B85}"/>
          </ac:picMkLst>
        </pc:picChg>
      </pc:sldChg>
      <pc:sldChg chg="del">
        <pc:chgData name="Murray Ververda" userId="c182d5f6d914c7c5" providerId="LiveId" clId="{C7E15B03-4718-4154-95AB-F69F0F9AC907}" dt="2024-02-16T00:08:44.792" v="945" actId="47"/>
        <pc:sldMkLst>
          <pc:docMk/>
          <pc:sldMk cId="3027343665" sldId="314"/>
        </pc:sldMkLst>
      </pc:sldChg>
      <pc:sldChg chg="del">
        <pc:chgData name="Murray Ververda" userId="c182d5f6d914c7c5" providerId="LiveId" clId="{C7E15B03-4718-4154-95AB-F69F0F9AC907}" dt="2024-02-16T00:08:45.476" v="946" actId="47"/>
        <pc:sldMkLst>
          <pc:docMk/>
          <pc:sldMk cId="2420409588" sldId="315"/>
        </pc:sldMkLst>
      </pc:sldChg>
      <pc:sldChg chg="del">
        <pc:chgData name="Murray Ververda" userId="c182d5f6d914c7c5" providerId="LiveId" clId="{C7E15B03-4718-4154-95AB-F69F0F9AC907}" dt="2024-02-16T00:08:46.138" v="947" actId="47"/>
        <pc:sldMkLst>
          <pc:docMk/>
          <pc:sldMk cId="738735169" sldId="316"/>
        </pc:sldMkLst>
      </pc:sldChg>
      <pc:sldChg chg="modSp add mod modAnim">
        <pc:chgData name="Murray Ververda" userId="c182d5f6d914c7c5" providerId="LiveId" clId="{C7E15B03-4718-4154-95AB-F69F0F9AC907}" dt="2024-02-15T23:08:23.705" v="251" actId="14100"/>
        <pc:sldMkLst>
          <pc:docMk/>
          <pc:sldMk cId="2213464635" sldId="317"/>
        </pc:sldMkLst>
        <pc:spChg chg="mod">
          <ac:chgData name="Murray Ververda" userId="c182d5f6d914c7c5" providerId="LiveId" clId="{C7E15B03-4718-4154-95AB-F69F0F9AC907}" dt="2024-02-15T23:07:17.560" v="237" actId="20577"/>
          <ac:spMkLst>
            <pc:docMk/>
            <pc:sldMk cId="2213464635" sldId="317"/>
            <ac:spMk id="2" creationId="{2F56B654-293A-AA7E-2993-49E869DE555B}"/>
          </ac:spMkLst>
        </pc:spChg>
        <pc:spChg chg="mod">
          <ac:chgData name="Murray Ververda" userId="c182d5f6d914c7c5" providerId="LiveId" clId="{C7E15B03-4718-4154-95AB-F69F0F9AC907}" dt="2024-02-15T23:08:23.705" v="251" actId="14100"/>
          <ac:spMkLst>
            <pc:docMk/>
            <pc:sldMk cId="2213464635" sldId="317"/>
            <ac:spMk id="3" creationId="{A0E4F419-89A1-7BB6-A8BC-B41556B5C60E}"/>
          </ac:spMkLst>
        </pc:spChg>
      </pc:sldChg>
      <pc:sldChg chg="modSp add mod modAnim">
        <pc:chgData name="Murray Ververda" userId="c182d5f6d914c7c5" providerId="LiveId" clId="{C7E15B03-4718-4154-95AB-F69F0F9AC907}" dt="2024-02-15T23:24:08.850" v="450" actId="207"/>
        <pc:sldMkLst>
          <pc:docMk/>
          <pc:sldMk cId="4206259440" sldId="318"/>
        </pc:sldMkLst>
        <pc:spChg chg="mod">
          <ac:chgData name="Murray Ververda" userId="c182d5f6d914c7c5" providerId="LiveId" clId="{C7E15B03-4718-4154-95AB-F69F0F9AC907}" dt="2024-02-15T23:24:08.850" v="450" actId="207"/>
          <ac:spMkLst>
            <pc:docMk/>
            <pc:sldMk cId="4206259440" sldId="318"/>
            <ac:spMk id="3" creationId="{391AD123-A52D-40DA-8B1F-FEBE048EC901}"/>
          </ac:spMkLst>
        </pc:spChg>
      </pc:sldChg>
      <pc:sldChg chg="addSp delSp modSp add mod modAnim">
        <pc:chgData name="Murray Ververda" userId="c182d5f6d914c7c5" providerId="LiveId" clId="{C7E15B03-4718-4154-95AB-F69F0F9AC907}" dt="2024-02-16T00:08:32.330" v="944"/>
        <pc:sldMkLst>
          <pc:docMk/>
          <pc:sldMk cId="274794531" sldId="319"/>
        </pc:sldMkLst>
        <pc:spChg chg="mod">
          <ac:chgData name="Murray Ververda" userId="c182d5f6d914c7c5" providerId="LiveId" clId="{C7E15B03-4718-4154-95AB-F69F0F9AC907}" dt="2024-02-16T00:08:16.396" v="941" actId="14100"/>
          <ac:spMkLst>
            <pc:docMk/>
            <pc:sldMk cId="274794531" sldId="319"/>
            <ac:spMk id="2" creationId="{D5C2329D-65D5-6682-C939-51E54544E9C2}"/>
          </ac:spMkLst>
        </pc:spChg>
        <pc:spChg chg="mod">
          <ac:chgData name="Murray Ververda" userId="c182d5f6d914c7c5" providerId="LiveId" clId="{C7E15B03-4718-4154-95AB-F69F0F9AC907}" dt="2024-02-16T00:08:02.481" v="939" actId="207"/>
          <ac:spMkLst>
            <pc:docMk/>
            <pc:sldMk cId="274794531" sldId="319"/>
            <ac:spMk id="3" creationId="{C3B09F60-9A92-824D-835A-AF7E05290347}"/>
          </ac:spMkLst>
        </pc:spChg>
        <pc:picChg chg="del">
          <ac:chgData name="Murray Ververda" userId="c182d5f6d914c7c5" providerId="LiveId" clId="{C7E15B03-4718-4154-95AB-F69F0F9AC907}" dt="2024-02-16T00:04:05.658" v="892" actId="478"/>
          <ac:picMkLst>
            <pc:docMk/>
            <pc:sldMk cId="274794531" sldId="319"/>
            <ac:picMk id="13314" creationId="{5BF73645-F63F-EFCB-5439-E28468C4B98D}"/>
          </ac:picMkLst>
        </pc:picChg>
        <pc:picChg chg="add del mod">
          <ac:chgData name="Murray Ververda" userId="c182d5f6d914c7c5" providerId="LiveId" clId="{C7E15B03-4718-4154-95AB-F69F0F9AC907}" dt="2024-02-16T00:05:48.945" v="919" actId="478"/>
          <ac:picMkLst>
            <pc:docMk/>
            <pc:sldMk cId="274794531" sldId="319"/>
            <ac:picMk id="14338" creationId="{30EFD780-A817-3628-20A0-7DC126EE5067}"/>
          </ac:picMkLst>
        </pc:picChg>
        <pc:picChg chg="add mod">
          <ac:chgData name="Murray Ververda" userId="c182d5f6d914c7c5" providerId="LiveId" clId="{C7E15B03-4718-4154-95AB-F69F0F9AC907}" dt="2024-02-16T00:06:45.081" v="923" actId="167"/>
          <ac:picMkLst>
            <pc:docMk/>
            <pc:sldMk cId="274794531" sldId="319"/>
            <ac:picMk id="14340" creationId="{7C7FDC15-3D0D-3B7B-D567-6F00518FD03F}"/>
          </ac:picMkLst>
        </pc:picChg>
      </pc:sldChg>
    </pc:docChg>
  </pc:docChgLst>
  <pc:docChgLst>
    <pc:chgData name="Murray Ververda" userId="c182d5f6d914c7c5" providerId="LiveId" clId="{16215B32-F3AA-445D-807D-0E30E6E99A8A}"/>
    <pc:docChg chg="undo redo custSel addSld delSld modSld sldOrd">
      <pc:chgData name="Murray Ververda" userId="c182d5f6d914c7c5" providerId="LiveId" clId="{16215B32-F3AA-445D-807D-0E30E6E99A8A}" dt="2024-02-01T22:22:17.156" v="657"/>
      <pc:docMkLst>
        <pc:docMk/>
      </pc:docMkLst>
      <pc:sldChg chg="modSp">
        <pc:chgData name="Murray Ververda" userId="c182d5f6d914c7c5" providerId="LiveId" clId="{16215B32-F3AA-445D-807D-0E30E6E99A8A}" dt="2024-02-01T20:42:41.556" v="44" actId="20577"/>
        <pc:sldMkLst>
          <pc:docMk/>
          <pc:sldMk cId="4234361066" sldId="256"/>
        </pc:sldMkLst>
        <pc:spChg chg="mod">
          <ac:chgData name="Murray Ververda" userId="c182d5f6d914c7c5" providerId="LiveId" clId="{16215B32-F3AA-445D-807D-0E30E6E99A8A}" dt="2024-02-01T20:42:41.556" v="44" actId="20577"/>
          <ac:spMkLst>
            <pc:docMk/>
            <pc:sldMk cId="4234361066" sldId="256"/>
            <ac:spMk id="3" creationId="{19F12F2D-72F6-7F3F-3A2F-7817CEDCD060}"/>
          </ac:spMkLst>
        </pc:spChg>
      </pc:sldChg>
      <pc:sldChg chg="addSp delSp modSp mod modAnim">
        <pc:chgData name="Murray Ververda" userId="c182d5f6d914c7c5" providerId="LiveId" clId="{16215B32-F3AA-445D-807D-0E30E6E99A8A}" dt="2024-02-01T21:03:27.172" v="234"/>
        <pc:sldMkLst>
          <pc:docMk/>
          <pc:sldMk cId="4291716534" sldId="257"/>
        </pc:sldMkLst>
        <pc:spChg chg="mod">
          <ac:chgData name="Murray Ververda" userId="c182d5f6d914c7c5" providerId="LiveId" clId="{16215B32-F3AA-445D-807D-0E30E6E99A8A}" dt="2024-02-01T20:58:47.972" v="172" actId="5793"/>
          <ac:spMkLst>
            <pc:docMk/>
            <pc:sldMk cId="4291716534" sldId="257"/>
            <ac:spMk id="2" creationId="{7B2C9CEA-3163-E0A9-F735-A958DCB8593C}"/>
          </ac:spMkLst>
        </pc:spChg>
        <pc:spChg chg="mod">
          <ac:chgData name="Murray Ververda" userId="c182d5f6d914c7c5" providerId="LiveId" clId="{16215B32-F3AA-445D-807D-0E30E6E99A8A}" dt="2024-02-01T21:03:08.137" v="231" actId="207"/>
          <ac:spMkLst>
            <pc:docMk/>
            <pc:sldMk cId="4291716534" sldId="257"/>
            <ac:spMk id="3" creationId="{B44489E6-5ACC-B27D-E8BA-8A489088A4B2}"/>
          </ac:spMkLst>
        </pc:spChg>
        <pc:picChg chg="del">
          <ac:chgData name="Murray Ververda" userId="c182d5f6d914c7c5" providerId="LiveId" clId="{16215B32-F3AA-445D-807D-0E30E6E99A8A}" dt="2024-02-01T20:59:12.564" v="175" actId="478"/>
          <ac:picMkLst>
            <pc:docMk/>
            <pc:sldMk cId="4291716534" sldId="257"/>
            <ac:picMk id="1026" creationId="{06A43FF7-FC76-0FD8-D6A7-3884F2120368}"/>
          </ac:picMkLst>
        </pc:picChg>
        <pc:picChg chg="add mod">
          <ac:chgData name="Murray Ververda" userId="c182d5f6d914c7c5" providerId="LiveId" clId="{16215B32-F3AA-445D-807D-0E30E6E99A8A}" dt="2024-02-01T20:59:53.335" v="183" actId="167"/>
          <ac:picMkLst>
            <pc:docMk/>
            <pc:sldMk cId="4291716534" sldId="257"/>
            <ac:picMk id="2050" creationId="{4E5D869F-2C09-2799-D354-77F8A0C1E252}"/>
          </ac:picMkLst>
        </pc:picChg>
      </pc:sldChg>
      <pc:sldChg chg="modSp add modAnim">
        <pc:chgData name="Murray Ververda" userId="c182d5f6d914c7c5" providerId="LiveId" clId="{16215B32-F3AA-445D-807D-0E30E6E99A8A}" dt="2024-02-01T20:45:25.414" v="98" actId="207"/>
        <pc:sldMkLst>
          <pc:docMk/>
          <pc:sldMk cId="1244995004" sldId="263"/>
        </pc:sldMkLst>
        <pc:spChg chg="mod">
          <ac:chgData name="Murray Ververda" userId="c182d5f6d914c7c5" providerId="LiveId" clId="{16215B32-F3AA-445D-807D-0E30E6E99A8A}" dt="2024-02-01T20:45:25.414" v="98" actId="207"/>
          <ac:spMkLst>
            <pc:docMk/>
            <pc:sldMk cId="1244995004" sldId="263"/>
            <ac:spMk id="3" creationId="{73660990-6D25-A55D-B237-FAC6C2320955}"/>
          </ac:spMkLst>
        </pc:spChg>
      </pc:sldChg>
      <pc:sldChg chg="addSp delSp modSp mod modAnim">
        <pc:chgData name="Murray Ververda" userId="c182d5f6d914c7c5" providerId="LiveId" clId="{16215B32-F3AA-445D-807D-0E30E6E99A8A}" dt="2024-02-01T21:08:40.492" v="264" actId="14100"/>
        <pc:sldMkLst>
          <pc:docMk/>
          <pc:sldMk cId="226633351" sldId="266"/>
        </pc:sldMkLst>
        <pc:spChg chg="mod">
          <ac:chgData name="Murray Ververda" userId="c182d5f6d914c7c5" providerId="LiveId" clId="{16215B32-F3AA-445D-807D-0E30E6E99A8A}" dt="2024-02-01T21:05:33.740" v="248" actId="14100"/>
          <ac:spMkLst>
            <pc:docMk/>
            <pc:sldMk cId="226633351" sldId="266"/>
            <ac:spMk id="2" creationId="{0C856F4D-DE36-70FD-B940-85CCCB6DB8EC}"/>
          </ac:spMkLst>
        </pc:spChg>
        <pc:spChg chg="mod">
          <ac:chgData name="Murray Ververda" userId="c182d5f6d914c7c5" providerId="LiveId" clId="{16215B32-F3AA-445D-807D-0E30E6E99A8A}" dt="2024-02-01T21:08:40.492" v="264" actId="14100"/>
          <ac:spMkLst>
            <pc:docMk/>
            <pc:sldMk cId="226633351" sldId="266"/>
            <ac:spMk id="3" creationId="{E130B6DE-F5E3-4E3B-081D-5BD22527960A}"/>
          </ac:spMkLst>
        </pc:spChg>
        <pc:picChg chg="del">
          <ac:chgData name="Murray Ververda" userId="c182d5f6d914c7c5" providerId="LiveId" clId="{16215B32-F3AA-445D-807D-0E30E6E99A8A}" dt="2024-02-01T21:04:30.435" v="237" actId="478"/>
          <ac:picMkLst>
            <pc:docMk/>
            <pc:sldMk cId="226633351" sldId="266"/>
            <ac:picMk id="1028" creationId="{93B2D11C-7083-9265-D472-BBE23D35D923}"/>
          </ac:picMkLst>
        </pc:picChg>
        <pc:picChg chg="add mod">
          <ac:chgData name="Murray Ververda" userId="c182d5f6d914c7c5" providerId="LiveId" clId="{16215B32-F3AA-445D-807D-0E30E6E99A8A}" dt="2024-02-01T21:08:26.643" v="260" actId="167"/>
          <ac:picMkLst>
            <pc:docMk/>
            <pc:sldMk cId="226633351" sldId="266"/>
            <ac:picMk id="3074" creationId="{C5ACCEAD-1376-85EF-64F7-BEA9A1500A55}"/>
          </ac:picMkLst>
        </pc:picChg>
      </pc:sldChg>
      <pc:sldChg chg="ord">
        <pc:chgData name="Murray Ververda" userId="c182d5f6d914c7c5" providerId="LiveId" clId="{16215B32-F3AA-445D-807D-0E30E6E99A8A}" dt="2024-02-01T21:03:49.015" v="236"/>
        <pc:sldMkLst>
          <pc:docMk/>
          <pc:sldMk cId="4274091017" sldId="267"/>
        </pc:sldMkLst>
      </pc:sldChg>
      <pc:sldChg chg="addSp delSp modSp mod modAnim">
        <pc:chgData name="Murray Ververda" userId="c182d5f6d914c7c5" providerId="LiveId" clId="{16215B32-F3AA-445D-807D-0E30E6E99A8A}" dt="2024-02-01T21:48:40.849" v="582"/>
        <pc:sldMkLst>
          <pc:docMk/>
          <pc:sldMk cId="3320924245" sldId="268"/>
        </pc:sldMkLst>
        <pc:spChg chg="mod">
          <ac:chgData name="Murray Ververda" userId="c182d5f6d914c7c5" providerId="LiveId" clId="{16215B32-F3AA-445D-807D-0E30E6E99A8A}" dt="2024-02-01T21:39:02.211" v="558" actId="20577"/>
          <ac:spMkLst>
            <pc:docMk/>
            <pc:sldMk cId="3320924245" sldId="268"/>
            <ac:spMk id="2" creationId="{6DE6DCF3-AD6A-8B25-FF66-829C1A616888}"/>
          </ac:spMkLst>
        </pc:spChg>
        <pc:spChg chg="mod">
          <ac:chgData name="Murray Ververda" userId="c182d5f6d914c7c5" providerId="LiveId" clId="{16215B32-F3AA-445D-807D-0E30E6E99A8A}" dt="2024-02-01T21:42:56.769" v="567" actId="207"/>
          <ac:spMkLst>
            <pc:docMk/>
            <pc:sldMk cId="3320924245" sldId="268"/>
            <ac:spMk id="3" creationId="{AA3CB488-4E99-EEA1-C502-331C40BE0910}"/>
          </ac:spMkLst>
        </pc:spChg>
        <pc:picChg chg="del">
          <ac:chgData name="Murray Ververda" userId="c182d5f6d914c7c5" providerId="LiveId" clId="{16215B32-F3AA-445D-807D-0E30E6E99A8A}" dt="2024-02-01T21:39:14.940" v="559" actId="478"/>
          <ac:picMkLst>
            <pc:docMk/>
            <pc:sldMk cId="3320924245" sldId="268"/>
            <ac:picMk id="4098" creationId="{98590CF1-F420-BF97-B4A7-31C13F4561AF}"/>
          </ac:picMkLst>
        </pc:picChg>
        <pc:picChg chg="add mod">
          <ac:chgData name="Murray Ververda" userId="c182d5f6d914c7c5" providerId="LiveId" clId="{16215B32-F3AA-445D-807D-0E30E6E99A8A}" dt="2024-02-01T21:41:15.411" v="563" actId="167"/>
          <ac:picMkLst>
            <pc:docMk/>
            <pc:sldMk cId="3320924245" sldId="268"/>
            <ac:picMk id="9218" creationId="{C0204F42-DB67-3D86-A6CB-835FDF62275E}"/>
          </ac:picMkLst>
        </pc:picChg>
      </pc:sldChg>
      <pc:sldChg chg="del">
        <pc:chgData name="Murray Ververda" userId="c182d5f6d914c7c5" providerId="LiveId" clId="{16215B32-F3AA-445D-807D-0E30E6E99A8A}" dt="2024-02-01T21:49:38.747" v="605" actId="47"/>
        <pc:sldMkLst>
          <pc:docMk/>
          <pc:sldMk cId="704451349" sldId="269"/>
        </pc:sldMkLst>
      </pc:sldChg>
      <pc:sldChg chg="modSp mod modAnim">
        <pc:chgData name="Murray Ververda" userId="c182d5f6d914c7c5" providerId="LiveId" clId="{16215B32-F3AA-445D-807D-0E30E6E99A8A}" dt="2024-02-01T21:52:33.814" v="646" actId="14100"/>
        <pc:sldMkLst>
          <pc:docMk/>
          <pc:sldMk cId="4267943304" sldId="277"/>
        </pc:sldMkLst>
        <pc:spChg chg="mod">
          <ac:chgData name="Murray Ververda" userId="c182d5f6d914c7c5" providerId="LiveId" clId="{16215B32-F3AA-445D-807D-0E30E6E99A8A}" dt="2024-02-01T21:52:33.814" v="646" actId="14100"/>
          <ac:spMkLst>
            <pc:docMk/>
            <pc:sldMk cId="4267943304" sldId="277"/>
            <ac:spMk id="3" creationId="{42BE3212-9141-9A29-FA7E-BFBA30668EC5}"/>
          </ac:spMkLst>
        </pc:spChg>
      </pc:sldChg>
      <pc:sldChg chg="del">
        <pc:chgData name="Murray Ververda" userId="c182d5f6d914c7c5" providerId="LiveId" clId="{16215B32-F3AA-445D-807D-0E30E6E99A8A}" dt="2024-02-01T21:49:52.280" v="610" actId="47"/>
        <pc:sldMkLst>
          <pc:docMk/>
          <pc:sldMk cId="909492891" sldId="278"/>
        </pc:sldMkLst>
      </pc:sldChg>
      <pc:sldChg chg="modSp">
        <pc:chgData name="Murray Ververda" userId="c182d5f6d914c7c5" providerId="LiveId" clId="{16215B32-F3AA-445D-807D-0E30E6E99A8A}" dt="2024-02-01T21:53:42.181" v="653" actId="207"/>
        <pc:sldMkLst>
          <pc:docMk/>
          <pc:sldMk cId="503689690" sldId="279"/>
        </pc:sldMkLst>
        <pc:spChg chg="mod">
          <ac:chgData name="Murray Ververda" userId="c182d5f6d914c7c5" providerId="LiveId" clId="{16215B32-F3AA-445D-807D-0E30E6E99A8A}" dt="2024-02-01T21:53:42.181" v="653" actId="207"/>
          <ac:spMkLst>
            <pc:docMk/>
            <pc:sldMk cId="503689690" sldId="279"/>
            <ac:spMk id="3" creationId="{49CFDFDB-C3B3-061D-D625-C6EB735D1836}"/>
          </ac:spMkLst>
        </pc:spChg>
      </pc:sldChg>
      <pc:sldChg chg="modTransition">
        <pc:chgData name="Murray Ververda" userId="c182d5f6d914c7c5" providerId="LiveId" clId="{16215B32-F3AA-445D-807D-0E30E6E99A8A}" dt="2024-01-31T19:41:11.788" v="0"/>
        <pc:sldMkLst>
          <pc:docMk/>
          <pc:sldMk cId="1328310715" sldId="280"/>
        </pc:sldMkLst>
      </pc:sldChg>
      <pc:sldChg chg="del">
        <pc:chgData name="Murray Ververda" userId="c182d5f6d914c7c5" providerId="LiveId" clId="{16215B32-F3AA-445D-807D-0E30E6E99A8A}" dt="2024-02-01T21:49:39.976" v="606" actId="47"/>
        <pc:sldMkLst>
          <pc:docMk/>
          <pc:sldMk cId="3838338829" sldId="284"/>
        </pc:sldMkLst>
      </pc:sldChg>
      <pc:sldChg chg="del">
        <pc:chgData name="Murray Ververda" userId="c182d5f6d914c7c5" providerId="LiveId" clId="{16215B32-F3AA-445D-807D-0E30E6E99A8A}" dt="2024-02-01T21:49:43.422" v="609" actId="47"/>
        <pc:sldMkLst>
          <pc:docMk/>
          <pc:sldMk cId="1630110777" sldId="285"/>
        </pc:sldMkLst>
      </pc:sldChg>
      <pc:sldChg chg="modSp ord">
        <pc:chgData name="Murray Ververda" userId="c182d5f6d914c7c5" providerId="LiveId" clId="{16215B32-F3AA-445D-807D-0E30E6E99A8A}" dt="2024-02-01T20:44:42.312" v="95" actId="115"/>
        <pc:sldMkLst>
          <pc:docMk/>
          <pc:sldMk cId="217199476" sldId="290"/>
        </pc:sldMkLst>
        <pc:spChg chg="mod">
          <ac:chgData name="Murray Ververda" userId="c182d5f6d914c7c5" providerId="LiveId" clId="{16215B32-F3AA-445D-807D-0E30E6E99A8A}" dt="2024-02-01T20:44:42.312" v="95" actId="115"/>
          <ac:spMkLst>
            <pc:docMk/>
            <pc:sldMk cId="217199476" sldId="290"/>
            <ac:spMk id="3" creationId="{4DD59DAA-89DF-0636-D6A5-56A9B03F07D3}"/>
          </ac:spMkLst>
        </pc:spChg>
      </pc:sldChg>
      <pc:sldChg chg="addSp delSp modSp mod modAnim">
        <pc:chgData name="Murray Ververda" userId="c182d5f6d914c7c5" providerId="LiveId" clId="{16215B32-F3AA-445D-807D-0E30E6E99A8A}" dt="2024-02-01T21:13:22.565" v="320"/>
        <pc:sldMkLst>
          <pc:docMk/>
          <pc:sldMk cId="4243693450" sldId="291"/>
        </pc:sldMkLst>
        <pc:spChg chg="mod">
          <ac:chgData name="Murray Ververda" userId="c182d5f6d914c7c5" providerId="LiveId" clId="{16215B32-F3AA-445D-807D-0E30E6E99A8A}" dt="2024-02-01T21:11:36.612" v="307" actId="20577"/>
          <ac:spMkLst>
            <pc:docMk/>
            <pc:sldMk cId="4243693450" sldId="291"/>
            <ac:spMk id="2" creationId="{95C1146A-F865-90A7-6728-33B956E2CF2C}"/>
          </ac:spMkLst>
        </pc:spChg>
        <pc:spChg chg="mod">
          <ac:chgData name="Murray Ververda" userId="c182d5f6d914c7c5" providerId="LiveId" clId="{16215B32-F3AA-445D-807D-0E30E6E99A8A}" dt="2024-02-01T21:13:11.325" v="319" actId="1076"/>
          <ac:spMkLst>
            <pc:docMk/>
            <pc:sldMk cId="4243693450" sldId="291"/>
            <ac:spMk id="3" creationId="{97618D40-C8A6-F047-F88D-2B5E8778915F}"/>
          </ac:spMkLst>
        </pc:spChg>
        <pc:picChg chg="add mod">
          <ac:chgData name="Murray Ververda" userId="c182d5f6d914c7c5" providerId="LiveId" clId="{16215B32-F3AA-445D-807D-0E30E6E99A8A}" dt="2024-02-01T21:13:06.315" v="318" actId="167"/>
          <ac:picMkLst>
            <pc:docMk/>
            <pc:sldMk cId="4243693450" sldId="291"/>
            <ac:picMk id="4" creationId="{7A8B0C29-4B60-9E98-8AF3-E8D11FF8AA74}"/>
          </ac:picMkLst>
        </pc:picChg>
        <pc:picChg chg="del">
          <ac:chgData name="Murray Ververda" userId="c182d5f6d914c7c5" providerId="LiveId" clId="{16215B32-F3AA-445D-807D-0E30E6E99A8A}" dt="2024-02-01T21:11:14.450" v="265" actId="478"/>
          <ac:picMkLst>
            <pc:docMk/>
            <pc:sldMk cId="4243693450" sldId="291"/>
            <ac:picMk id="3074" creationId="{9D16F1AC-D81F-6BF8-C202-30395B6886CB}"/>
          </ac:picMkLst>
        </pc:picChg>
      </pc:sldChg>
      <pc:sldChg chg="addSp delSp modSp mod modAnim">
        <pc:chgData name="Murray Ververda" userId="c182d5f6d914c7c5" providerId="LiveId" clId="{16215B32-F3AA-445D-807D-0E30E6E99A8A}" dt="2024-02-01T21:17:32.073" v="361" actId="114"/>
        <pc:sldMkLst>
          <pc:docMk/>
          <pc:sldMk cId="3776738980" sldId="292"/>
        </pc:sldMkLst>
        <pc:spChg chg="mod">
          <ac:chgData name="Murray Ververda" userId="c182d5f6d914c7c5" providerId="LiveId" clId="{16215B32-F3AA-445D-807D-0E30E6E99A8A}" dt="2024-02-01T21:14:03.957" v="345" actId="14100"/>
          <ac:spMkLst>
            <pc:docMk/>
            <pc:sldMk cId="3776738980" sldId="292"/>
            <ac:spMk id="2" creationId="{95C1146A-F865-90A7-6728-33B956E2CF2C}"/>
          </ac:spMkLst>
        </pc:spChg>
        <pc:spChg chg="mod">
          <ac:chgData name="Murray Ververda" userId="c182d5f6d914c7c5" providerId="LiveId" clId="{16215B32-F3AA-445D-807D-0E30E6E99A8A}" dt="2024-02-01T21:17:32.073" v="361" actId="114"/>
          <ac:spMkLst>
            <pc:docMk/>
            <pc:sldMk cId="3776738980" sldId="292"/>
            <ac:spMk id="3" creationId="{97618D40-C8A6-F047-F88D-2B5E8778915F}"/>
          </ac:spMkLst>
        </pc:spChg>
        <pc:picChg chg="del">
          <ac:chgData name="Murray Ververda" userId="c182d5f6d914c7c5" providerId="LiveId" clId="{16215B32-F3AA-445D-807D-0E30E6E99A8A}" dt="2024-02-01T21:14:06.639" v="346" actId="478"/>
          <ac:picMkLst>
            <pc:docMk/>
            <pc:sldMk cId="3776738980" sldId="292"/>
            <ac:picMk id="3074" creationId="{9D16F1AC-D81F-6BF8-C202-30395B6886CB}"/>
          </ac:picMkLst>
        </pc:picChg>
        <pc:picChg chg="add mod">
          <ac:chgData name="Murray Ververda" userId="c182d5f6d914c7c5" providerId="LiveId" clId="{16215B32-F3AA-445D-807D-0E30E6E99A8A}" dt="2024-02-01T21:16:14.320" v="350" actId="167"/>
          <ac:picMkLst>
            <pc:docMk/>
            <pc:sldMk cId="3776738980" sldId="292"/>
            <ac:picMk id="4098" creationId="{438D2609-75EC-1BA6-CA14-7C7601F81287}"/>
          </ac:picMkLst>
        </pc:picChg>
      </pc:sldChg>
      <pc:sldChg chg="addSp delSp modSp mod modAnim">
        <pc:chgData name="Murray Ververda" userId="c182d5f6d914c7c5" providerId="LiveId" clId="{16215B32-F3AA-445D-807D-0E30E6E99A8A}" dt="2024-02-01T21:21:38.883" v="398" actId="207"/>
        <pc:sldMkLst>
          <pc:docMk/>
          <pc:sldMk cId="4016982997" sldId="293"/>
        </pc:sldMkLst>
        <pc:spChg chg="mod">
          <ac:chgData name="Murray Ververda" userId="c182d5f6d914c7c5" providerId="LiveId" clId="{16215B32-F3AA-445D-807D-0E30E6E99A8A}" dt="2024-02-01T21:19:01.581" v="377" actId="14100"/>
          <ac:spMkLst>
            <pc:docMk/>
            <pc:sldMk cId="4016982997" sldId="293"/>
            <ac:spMk id="2" creationId="{95C1146A-F865-90A7-6728-33B956E2CF2C}"/>
          </ac:spMkLst>
        </pc:spChg>
        <pc:spChg chg="mod">
          <ac:chgData name="Murray Ververda" userId="c182d5f6d914c7c5" providerId="LiveId" clId="{16215B32-F3AA-445D-807D-0E30E6E99A8A}" dt="2024-02-01T21:21:38.883" v="398" actId="207"/>
          <ac:spMkLst>
            <pc:docMk/>
            <pc:sldMk cId="4016982997" sldId="293"/>
            <ac:spMk id="3" creationId="{97618D40-C8A6-F047-F88D-2B5E8778915F}"/>
          </ac:spMkLst>
        </pc:spChg>
        <pc:picChg chg="del">
          <ac:chgData name="Murray Ververda" userId="c182d5f6d914c7c5" providerId="LiveId" clId="{16215B32-F3AA-445D-807D-0E30E6E99A8A}" dt="2024-02-01T21:18:48.227" v="376" actId="478"/>
          <ac:picMkLst>
            <pc:docMk/>
            <pc:sldMk cId="4016982997" sldId="293"/>
            <ac:picMk id="3074" creationId="{9D16F1AC-D81F-6BF8-C202-30395B6886CB}"/>
          </ac:picMkLst>
        </pc:picChg>
        <pc:picChg chg="add mod">
          <ac:chgData name="Murray Ververda" userId="c182d5f6d914c7c5" providerId="LiveId" clId="{16215B32-F3AA-445D-807D-0E30E6E99A8A}" dt="2024-02-01T21:20:05.412" v="388" actId="167"/>
          <ac:picMkLst>
            <pc:docMk/>
            <pc:sldMk cId="4016982997" sldId="293"/>
            <ac:picMk id="5122" creationId="{116AA693-987A-4C22-CE8A-EA1080633064}"/>
          </ac:picMkLst>
        </pc:picChg>
      </pc:sldChg>
      <pc:sldChg chg="addSp delSp modSp mod delAnim modAnim">
        <pc:chgData name="Murray Ververda" userId="c182d5f6d914c7c5" providerId="LiveId" clId="{16215B32-F3AA-445D-807D-0E30E6E99A8A}" dt="2024-02-01T21:24:50.683" v="432"/>
        <pc:sldMkLst>
          <pc:docMk/>
          <pc:sldMk cId="560085407" sldId="294"/>
        </pc:sldMkLst>
        <pc:spChg chg="mod">
          <ac:chgData name="Murray Ververda" userId="c182d5f6d914c7c5" providerId="LiveId" clId="{16215B32-F3AA-445D-807D-0E30E6E99A8A}" dt="2024-02-01T21:22:21.887" v="417" actId="20577"/>
          <ac:spMkLst>
            <pc:docMk/>
            <pc:sldMk cId="560085407" sldId="294"/>
            <ac:spMk id="2" creationId="{9AC43D7E-214E-FF86-AAF5-581CD1948F16}"/>
          </ac:spMkLst>
        </pc:spChg>
        <pc:spChg chg="mod">
          <ac:chgData name="Murray Ververda" userId="c182d5f6d914c7c5" providerId="LiveId" clId="{16215B32-F3AA-445D-807D-0E30E6E99A8A}" dt="2024-02-01T21:24:34.853" v="429" actId="115"/>
          <ac:spMkLst>
            <pc:docMk/>
            <pc:sldMk cId="560085407" sldId="294"/>
            <ac:spMk id="3" creationId="{AB2CE813-2BA1-7BA2-1784-E88345108463}"/>
          </ac:spMkLst>
        </pc:spChg>
        <pc:spChg chg="add">
          <ac:chgData name="Murray Ververda" userId="c182d5f6d914c7c5" providerId="LiveId" clId="{16215B32-F3AA-445D-807D-0E30E6E99A8A}" dt="2024-02-01T21:23:45.294" v="421"/>
          <ac:spMkLst>
            <pc:docMk/>
            <pc:sldMk cId="560085407" sldId="294"/>
            <ac:spMk id="4" creationId="{6CE0E8DF-EEC9-6B67-6535-04B530A04C92}"/>
          </ac:spMkLst>
        </pc:spChg>
        <pc:picChg chg="del">
          <ac:chgData name="Murray Ververda" userId="c182d5f6d914c7c5" providerId="LiveId" clId="{16215B32-F3AA-445D-807D-0E30E6E99A8A}" dt="2024-02-01T21:22:52.655" v="420" actId="478"/>
          <ac:picMkLst>
            <pc:docMk/>
            <pc:sldMk cId="560085407" sldId="294"/>
            <ac:picMk id="5" creationId="{CA481843-F266-435E-FF98-6C37C2F887E8}"/>
          </ac:picMkLst>
        </pc:picChg>
        <pc:picChg chg="add mod ord">
          <ac:chgData name="Murray Ververda" userId="c182d5f6d914c7c5" providerId="LiveId" clId="{16215B32-F3AA-445D-807D-0E30E6E99A8A}" dt="2024-02-01T21:23:59.022" v="426" actId="167"/>
          <ac:picMkLst>
            <pc:docMk/>
            <pc:sldMk cId="560085407" sldId="294"/>
            <ac:picMk id="6" creationId="{12EBB9B0-B2FA-BFD6-F6BA-50E7727FAD20}"/>
          </ac:picMkLst>
        </pc:picChg>
      </pc:sldChg>
      <pc:sldChg chg="addSp delSp modSp mod delAnim modAnim">
        <pc:chgData name="Murray Ververda" userId="c182d5f6d914c7c5" providerId="LiveId" clId="{16215B32-F3AA-445D-807D-0E30E6E99A8A}" dt="2024-02-01T22:22:17.156" v="657"/>
        <pc:sldMkLst>
          <pc:docMk/>
          <pc:sldMk cId="95497275" sldId="295"/>
        </pc:sldMkLst>
        <pc:spChg chg="mod">
          <ac:chgData name="Murray Ververda" userId="c182d5f6d914c7c5" providerId="LiveId" clId="{16215B32-F3AA-445D-807D-0E30E6E99A8A}" dt="2024-02-01T21:25:54.653" v="444" actId="1076"/>
          <ac:spMkLst>
            <pc:docMk/>
            <pc:sldMk cId="95497275" sldId="295"/>
            <ac:spMk id="2" creationId="{B460FA14-9942-0AFF-A5C1-EFF0EE908A26}"/>
          </ac:spMkLst>
        </pc:spChg>
        <pc:spChg chg="mod">
          <ac:chgData name="Murray Ververda" userId="c182d5f6d914c7c5" providerId="LiveId" clId="{16215B32-F3AA-445D-807D-0E30E6E99A8A}" dt="2024-02-01T21:27:55.742" v="456" actId="115"/>
          <ac:spMkLst>
            <pc:docMk/>
            <pc:sldMk cId="95497275" sldId="295"/>
            <ac:spMk id="3" creationId="{87408151-148E-E214-DF31-C5C8B8781DC4}"/>
          </ac:spMkLst>
        </pc:spChg>
        <pc:picChg chg="del">
          <ac:chgData name="Murray Ververda" userId="c182d5f6d914c7c5" providerId="LiveId" clId="{16215B32-F3AA-445D-807D-0E30E6E99A8A}" dt="2024-02-01T21:26:01.122" v="447" actId="478"/>
          <ac:picMkLst>
            <pc:docMk/>
            <pc:sldMk cId="95497275" sldId="295"/>
            <ac:picMk id="5" creationId="{B6A50347-0BDD-044B-D74F-6E6559954339}"/>
          </ac:picMkLst>
        </pc:picChg>
        <pc:picChg chg="add mod">
          <ac:chgData name="Murray Ververda" userId="c182d5f6d914c7c5" providerId="LiveId" clId="{16215B32-F3AA-445D-807D-0E30E6E99A8A}" dt="2024-02-01T21:26:53.834" v="451" actId="167"/>
          <ac:picMkLst>
            <pc:docMk/>
            <pc:sldMk cId="95497275" sldId="295"/>
            <ac:picMk id="7170" creationId="{B35F4135-D943-D319-BB07-C4A0D6E6556A}"/>
          </ac:picMkLst>
        </pc:picChg>
      </pc:sldChg>
      <pc:sldChg chg="addSp delSp modSp mod delAnim modAnim">
        <pc:chgData name="Murray Ververda" userId="c182d5f6d914c7c5" providerId="LiveId" clId="{16215B32-F3AA-445D-807D-0E30E6E99A8A}" dt="2024-02-01T21:37:39.564" v="517" actId="207"/>
        <pc:sldMkLst>
          <pc:docMk/>
          <pc:sldMk cId="2196005469" sldId="296"/>
        </pc:sldMkLst>
        <pc:spChg chg="mod">
          <ac:chgData name="Murray Ververda" userId="c182d5f6d914c7c5" providerId="LiveId" clId="{16215B32-F3AA-445D-807D-0E30E6E99A8A}" dt="2024-02-01T21:36:54.159" v="511" actId="20577"/>
          <ac:spMkLst>
            <pc:docMk/>
            <pc:sldMk cId="2196005469" sldId="296"/>
            <ac:spMk id="2" creationId="{9AC43D7E-214E-FF86-AAF5-581CD1948F16}"/>
          </ac:spMkLst>
        </pc:spChg>
        <pc:spChg chg="mod">
          <ac:chgData name="Murray Ververda" userId="c182d5f6d914c7c5" providerId="LiveId" clId="{16215B32-F3AA-445D-807D-0E30E6E99A8A}" dt="2024-02-01T21:37:39.564" v="517" actId="207"/>
          <ac:spMkLst>
            <pc:docMk/>
            <pc:sldMk cId="2196005469" sldId="296"/>
            <ac:spMk id="3" creationId="{AB2CE813-2BA1-7BA2-1784-E88345108463}"/>
          </ac:spMkLst>
        </pc:spChg>
        <pc:picChg chg="del">
          <ac:chgData name="Murray Ververda" userId="c182d5f6d914c7c5" providerId="LiveId" clId="{16215B32-F3AA-445D-807D-0E30E6E99A8A}" dt="2024-02-01T21:32:59.610" v="460" actId="478"/>
          <ac:picMkLst>
            <pc:docMk/>
            <pc:sldMk cId="2196005469" sldId="296"/>
            <ac:picMk id="5" creationId="{CA481843-F266-435E-FF98-6C37C2F887E8}"/>
          </ac:picMkLst>
        </pc:picChg>
        <pc:picChg chg="add mod">
          <ac:chgData name="Murray Ververda" userId="c182d5f6d914c7c5" providerId="LiveId" clId="{16215B32-F3AA-445D-807D-0E30E6E99A8A}" dt="2024-02-01T21:36:04.476" v="464" actId="14100"/>
          <ac:picMkLst>
            <pc:docMk/>
            <pc:sldMk cId="2196005469" sldId="296"/>
            <ac:picMk id="8194" creationId="{10E99590-CD2A-79E2-B88E-3621F26C9625}"/>
          </ac:picMkLst>
        </pc:picChg>
      </pc:sldChg>
      <pc:sldChg chg="del">
        <pc:chgData name="Murray Ververda" userId="c182d5f6d914c7c5" providerId="LiveId" clId="{16215B32-F3AA-445D-807D-0E30E6E99A8A}" dt="2024-02-01T21:49:37.115" v="604" actId="47"/>
        <pc:sldMkLst>
          <pc:docMk/>
          <pc:sldMk cId="1087999130" sldId="297"/>
        </pc:sldMkLst>
      </pc:sldChg>
      <pc:sldChg chg="del">
        <pc:chgData name="Murray Ververda" userId="c182d5f6d914c7c5" providerId="LiveId" clId="{16215B32-F3AA-445D-807D-0E30E6E99A8A}" dt="2024-02-01T21:49:40.915" v="607" actId="47"/>
        <pc:sldMkLst>
          <pc:docMk/>
          <pc:sldMk cId="64093223" sldId="298"/>
        </pc:sldMkLst>
      </pc:sldChg>
      <pc:sldChg chg="del">
        <pc:chgData name="Murray Ververda" userId="c182d5f6d914c7c5" providerId="LiveId" clId="{16215B32-F3AA-445D-807D-0E30E6E99A8A}" dt="2024-02-01T21:49:42.080" v="608" actId="47"/>
        <pc:sldMkLst>
          <pc:docMk/>
          <pc:sldMk cId="1634717042" sldId="299"/>
        </pc:sldMkLst>
      </pc:sldChg>
      <pc:sldChg chg="modSp new mod ord setFolMasterAnim modAnim">
        <pc:chgData name="Murray Ververda" userId="c182d5f6d914c7c5" providerId="LiveId" clId="{16215B32-F3AA-445D-807D-0E30E6E99A8A}" dt="2024-02-01T20:44:04.595" v="92"/>
        <pc:sldMkLst>
          <pc:docMk/>
          <pc:sldMk cId="2196894566" sldId="300"/>
        </pc:sldMkLst>
        <pc:spChg chg="mod">
          <ac:chgData name="Murray Ververda" userId="c182d5f6d914c7c5" providerId="LiveId" clId="{16215B32-F3AA-445D-807D-0E30E6E99A8A}" dt="2024-02-01T20:43:32.118" v="71" actId="20577"/>
          <ac:spMkLst>
            <pc:docMk/>
            <pc:sldMk cId="2196894566" sldId="300"/>
            <ac:spMk id="2" creationId="{3BE38436-696A-EEDF-159E-1BB433CB0404}"/>
          </ac:spMkLst>
        </pc:spChg>
        <pc:spChg chg="mod">
          <ac:chgData name="Murray Ververda" userId="c182d5f6d914c7c5" providerId="LiveId" clId="{16215B32-F3AA-445D-807D-0E30E6E99A8A}" dt="2024-02-01T20:43:51.239" v="90" actId="14100"/>
          <ac:spMkLst>
            <pc:docMk/>
            <pc:sldMk cId="2196894566" sldId="300"/>
            <ac:spMk id="3" creationId="{C1900D93-A710-7BBF-59C7-DB57441A1C43}"/>
          </ac:spMkLst>
        </pc:spChg>
      </pc:sldChg>
      <pc:sldChg chg="addSp modSp new mod setFolMasterAnim modAnim">
        <pc:chgData name="Murray Ververda" userId="c182d5f6d914c7c5" providerId="LiveId" clId="{16215B32-F3AA-445D-807D-0E30E6E99A8A}" dt="2024-02-01T20:51:59.298" v="154"/>
        <pc:sldMkLst>
          <pc:docMk/>
          <pc:sldMk cId="3491978717" sldId="301"/>
        </pc:sldMkLst>
        <pc:spChg chg="mod">
          <ac:chgData name="Murray Ververda" userId="c182d5f6d914c7c5" providerId="LiveId" clId="{16215B32-F3AA-445D-807D-0E30E6E99A8A}" dt="2024-02-01T20:46:37.412" v="139" actId="20577"/>
          <ac:spMkLst>
            <pc:docMk/>
            <pc:sldMk cId="3491978717" sldId="301"/>
            <ac:spMk id="2" creationId="{2247ED8C-CA47-0AEF-3B26-9921DEC9AACC}"/>
          </ac:spMkLst>
        </pc:spChg>
        <pc:spChg chg="mod">
          <ac:chgData name="Murray Ververda" userId="c182d5f6d914c7c5" providerId="LiveId" clId="{16215B32-F3AA-445D-807D-0E30E6E99A8A}" dt="2024-02-01T20:51:31.076" v="149" actId="207"/>
          <ac:spMkLst>
            <pc:docMk/>
            <pc:sldMk cId="3491978717" sldId="301"/>
            <ac:spMk id="3" creationId="{D0644386-4BC2-8381-149F-D2A4A650F41B}"/>
          </ac:spMkLst>
        </pc:spChg>
        <pc:picChg chg="add mod">
          <ac:chgData name="Murray Ververda" userId="c182d5f6d914c7c5" providerId="LiveId" clId="{16215B32-F3AA-445D-807D-0E30E6E99A8A}" dt="2024-02-01T20:50:50.267" v="145" actId="167"/>
          <ac:picMkLst>
            <pc:docMk/>
            <pc:sldMk cId="3491978717" sldId="301"/>
            <ac:picMk id="1026" creationId="{9DB6D24A-DDA2-A691-FA11-DEF5B4791204}"/>
          </ac:picMkLst>
        </pc:picChg>
      </pc:sldChg>
      <pc:sldChg chg="modSp add mod modAnim">
        <pc:chgData name="Murray Ververda" userId="c182d5f6d914c7c5" providerId="LiveId" clId="{16215B32-F3AA-445D-807D-0E30E6E99A8A}" dt="2024-02-01T21:49:12.279" v="603" actId="20577"/>
        <pc:sldMkLst>
          <pc:docMk/>
          <pc:sldMk cId="1059704344" sldId="302"/>
        </pc:sldMkLst>
        <pc:spChg chg="mod">
          <ac:chgData name="Murray Ververda" userId="c182d5f6d914c7c5" providerId="LiveId" clId="{16215B32-F3AA-445D-807D-0E30E6E99A8A}" dt="2024-02-01T21:48:03.644" v="576" actId="1076"/>
          <ac:spMkLst>
            <pc:docMk/>
            <pc:sldMk cId="1059704344" sldId="302"/>
            <ac:spMk id="2" creationId="{6DE6DCF3-AD6A-8B25-FF66-829C1A616888}"/>
          </ac:spMkLst>
        </pc:spChg>
        <pc:spChg chg="mod">
          <ac:chgData name="Murray Ververda" userId="c182d5f6d914c7c5" providerId="LiveId" clId="{16215B32-F3AA-445D-807D-0E30E6E99A8A}" dt="2024-02-01T21:49:12.279" v="603" actId="20577"/>
          <ac:spMkLst>
            <pc:docMk/>
            <pc:sldMk cId="1059704344" sldId="302"/>
            <ac:spMk id="3" creationId="{AA3CB488-4E99-EEA1-C502-331C40BE0910}"/>
          </ac:spMkLst>
        </pc:spChg>
      </pc:sldChg>
      <pc:sldChg chg="modSp add mod modAnim">
        <pc:chgData name="Murray Ververda" userId="c182d5f6d914c7c5" providerId="LiveId" clId="{16215B32-F3AA-445D-807D-0E30E6E99A8A}" dt="2024-02-01T21:53:12.329" v="651" actId="207"/>
        <pc:sldMkLst>
          <pc:docMk/>
          <pc:sldMk cId="1173988008" sldId="303"/>
        </pc:sldMkLst>
        <pc:spChg chg="mod">
          <ac:chgData name="Murray Ververda" userId="c182d5f6d914c7c5" providerId="LiveId" clId="{16215B32-F3AA-445D-807D-0E30E6E99A8A}" dt="2024-02-01T21:53:12.329" v="651" actId="207"/>
          <ac:spMkLst>
            <pc:docMk/>
            <pc:sldMk cId="1173988008" sldId="303"/>
            <ac:spMk id="3" creationId="{42BE3212-9141-9A29-FA7E-BFBA30668EC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2024-02-15</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9" name="Rectangle 8"/>
          <p:cNvSpPr/>
          <p:nvPr/>
        </p:nvSpPr>
        <p:spPr>
          <a:xfrm>
            <a:off x="345441" y="2452168"/>
            <a:ext cx="7147931" cy="2053167"/>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7572652" y="2453862"/>
            <a:ext cx="1190348" cy="20497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p:cNvSpPr/>
          <p:nvPr/>
        </p:nvSpPr>
        <p:spPr>
          <a:xfrm>
            <a:off x="7712714" y="2613882"/>
            <a:ext cx="910224" cy="1729740"/>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445484" y="2546352"/>
            <a:ext cx="6947845" cy="1871133"/>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Slide Number Placeholder 5"/>
          <p:cNvSpPr>
            <a:spLocks noGrp="1"/>
          </p:cNvSpPr>
          <p:nvPr>
            <p:ph type="sldNum" sz="quarter" idx="12"/>
          </p:nvPr>
        </p:nvSpPr>
        <p:spPr>
          <a:xfrm>
            <a:off x="7786826" y="3854390"/>
            <a:ext cx="762000" cy="381000"/>
          </a:xfrm>
          <a:prstGeom prst="rect">
            <a:avLst/>
          </a:prstGeom>
        </p:spPr>
        <p:txBody>
          <a:bodyPr/>
          <a:lstStyle>
            <a:lvl1pPr algn="ctr">
              <a:defRPr sz="2100">
                <a:solidFill>
                  <a:schemeClr val="accent1">
                    <a:lumMod val="50000"/>
                  </a:schemeClr>
                </a:solidFill>
              </a:defRPr>
            </a:lvl1pPr>
          </a:lstStyle>
          <a:p>
            <a:fld id="{8CC36E5D-AEAB-46A3-AFEB-986009A3CED3}" type="slidenum">
              <a:rPr lang="en-CA" smtClean="0"/>
              <a:t>‹#›</a:t>
            </a:fld>
            <a:endParaRPr lang="en-CA"/>
          </a:p>
        </p:txBody>
      </p:sp>
      <p:sp>
        <p:nvSpPr>
          <p:cNvPr id="11" name="Rectangle 10"/>
          <p:cNvSpPr/>
          <p:nvPr/>
        </p:nvSpPr>
        <p:spPr>
          <a:xfrm>
            <a:off x="541822" y="3799398"/>
            <a:ext cx="6755166" cy="553639"/>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538972" y="2616200"/>
            <a:ext cx="6760868" cy="1731433"/>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ubtitle 2"/>
          <p:cNvSpPr>
            <a:spLocks noGrp="1"/>
          </p:cNvSpPr>
          <p:nvPr>
            <p:ph type="subTitle" idx="1"/>
          </p:nvPr>
        </p:nvSpPr>
        <p:spPr>
          <a:xfrm>
            <a:off x="642805" y="3873500"/>
            <a:ext cx="6553200" cy="381000"/>
          </a:xfrm>
        </p:spPr>
        <p:txBody>
          <a:bodyPr>
            <a:normAutofit/>
          </a:bodyPr>
          <a:lstStyle>
            <a:lvl1pPr marL="0" indent="0" algn="ctr">
              <a:buNone/>
              <a:defRPr sz="1350" cap="all" spc="225" baseline="0">
                <a:solidFill>
                  <a:srgbClr val="FFFFFF"/>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04705" y="2689195"/>
            <a:ext cx="6629400" cy="1016001"/>
          </a:xfrm>
        </p:spPr>
        <p:txBody>
          <a:bodyPr anchor="b" anchorCtr="0">
            <a:noAutofit/>
          </a:bodyPr>
          <a:lstStyle>
            <a:lvl1pPr>
              <a:defRPr sz="3000">
                <a:solidFill>
                  <a:schemeClr val="accent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355271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alpha val="80000"/>
            </a:schemeClr>
          </a:solidFill>
        </p:spPr>
        <p:txBody>
          <a:bodyPr>
            <a:normAutofit/>
          </a:bodyPr>
          <a:lstStyle>
            <a:lvl1pPr>
              <a:defRPr sz="3200" b="1" cap="none" baseline="0">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2024-02-15</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475141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tmplLst>
          <p:tmpl>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8" name="Rounded Rectangle 7"/>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2024-02-15</a:t>
            </a:fld>
            <a:endParaRPr lang="en-CA"/>
          </a:p>
        </p:txBody>
      </p:sp>
      <p:sp>
        <p:nvSpPr>
          <p:cNvPr id="13" name="Rectangle 12"/>
          <p:cNvSpPr/>
          <p:nvPr/>
        </p:nvSpPr>
        <p:spPr>
          <a:xfrm>
            <a:off x="451977" y="2455333"/>
            <a:ext cx="8265160" cy="2053167"/>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p:cNvSpPr/>
          <p:nvPr/>
        </p:nvSpPr>
        <p:spPr>
          <a:xfrm>
            <a:off x="567657" y="2540000"/>
            <a:ext cx="8033800" cy="1871133"/>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
        <p:nvSpPr>
          <p:cNvPr id="2" name="Title 1"/>
          <p:cNvSpPr>
            <a:spLocks noGrp="1"/>
          </p:cNvSpPr>
          <p:nvPr>
            <p:ph type="title"/>
          </p:nvPr>
        </p:nvSpPr>
        <p:spPr>
          <a:xfrm>
            <a:off x="736456" y="2667000"/>
            <a:ext cx="7696200" cy="1079501"/>
          </a:xfrm>
        </p:spPr>
        <p:txBody>
          <a:bodyPr anchor="b" anchorCtr="0">
            <a:noAutofit/>
          </a:bodyPr>
          <a:lstStyle>
            <a:lvl1pPr algn="ctr" defTabSz="685800" rtl="0" eaLnBrk="1" latinLnBrk="0" hangingPunct="1">
              <a:spcBef>
                <a:spcPct val="0"/>
              </a:spcBef>
              <a:buNone/>
              <a:defRPr lang="en-US" sz="3000" kern="1200" cap="all" baseline="0" dirty="0">
                <a:solidFill>
                  <a:schemeClr val="accent1">
                    <a:lumMod val="50000"/>
                  </a:schemeClr>
                </a:solidFill>
                <a:latin typeface="+mj-lt"/>
                <a:ea typeface="+mj-ea"/>
                <a:cs typeface="+mj-cs"/>
              </a:defRPr>
            </a:lvl1pPr>
          </a:lstStyle>
          <a:p>
            <a:r>
              <a:rPr lang="en-US"/>
              <a:t>Click to edit Master title style</a:t>
            </a:r>
            <a:endParaRPr lang="en-US" dirty="0"/>
          </a:p>
        </p:txBody>
      </p:sp>
      <p:sp>
        <p:nvSpPr>
          <p:cNvPr id="15" name="Rectangle 14"/>
          <p:cNvSpPr/>
          <p:nvPr/>
        </p:nvSpPr>
        <p:spPr>
          <a:xfrm>
            <a:off x="675496" y="3784601"/>
            <a:ext cx="7818120" cy="553639"/>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 Placeholder 2"/>
          <p:cNvSpPr>
            <a:spLocks noGrp="1"/>
          </p:cNvSpPr>
          <p:nvPr>
            <p:ph type="body" idx="1"/>
          </p:nvPr>
        </p:nvSpPr>
        <p:spPr>
          <a:xfrm>
            <a:off x="736456" y="3839593"/>
            <a:ext cx="7696200" cy="436486"/>
          </a:xfrm>
        </p:spPr>
        <p:txBody>
          <a:bodyPr anchor="ctr">
            <a:normAutofit/>
          </a:bodyPr>
          <a:lstStyle>
            <a:lvl1pPr marL="0" indent="0" algn="ctr">
              <a:buNone/>
              <a:defRPr sz="1500" cap="all" spc="188" baseline="0">
                <a:solidFill>
                  <a:srgbClr val="FFFFFF"/>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4" name="Rectangle 13"/>
          <p:cNvSpPr/>
          <p:nvPr/>
        </p:nvSpPr>
        <p:spPr>
          <a:xfrm>
            <a:off x="675758" y="2603500"/>
            <a:ext cx="7817599" cy="1731433"/>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75069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9" y="340311"/>
            <a:ext cx="8260672" cy="866189"/>
          </a:xfrm>
        </p:spPr>
        <p:txBody>
          <a:bodyPr/>
          <a:lstStyle/>
          <a:p>
            <a:r>
              <a:rPr lang="en-US"/>
              <a:t>Click to edit Master title style</a:t>
            </a:r>
          </a:p>
        </p:txBody>
      </p:sp>
      <p:sp>
        <p:nvSpPr>
          <p:cNvPr id="3" name="Content Placeholder 2"/>
          <p:cNvSpPr>
            <a:spLocks noGrp="1"/>
          </p:cNvSpPr>
          <p:nvPr>
            <p:ph sz="half" idx="1"/>
          </p:nvPr>
        </p:nvSpPr>
        <p:spPr>
          <a:xfrm>
            <a:off x="426128" y="1432559"/>
            <a:ext cx="4038600" cy="367284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32559"/>
            <a:ext cx="4038600" cy="367284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2024-02-15</a:t>
            </a:fld>
            <a:endParaRPr lang="en-CA"/>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endParaRPr lang="en-CA"/>
          </a:p>
        </p:txBody>
      </p:sp>
      <p:sp>
        <p:nvSpPr>
          <p:cNvPr id="7" name="Slide Number Placeholder 6"/>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25398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9" y="340311"/>
            <a:ext cx="8260672" cy="866189"/>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6129" y="1435365"/>
            <a:ext cx="4040188" cy="533135"/>
          </a:xfrm>
        </p:spPr>
        <p:txBody>
          <a:bodyPr anchor="b">
            <a:noAutofit/>
          </a:bodyPr>
          <a:lstStyle>
            <a:lvl1pPr marL="0" indent="0" algn="ctr">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26129" y="2032000"/>
            <a:ext cx="4040188" cy="307313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1435365"/>
            <a:ext cx="4041775" cy="533135"/>
          </a:xfrm>
        </p:spPr>
        <p:txBody>
          <a:bodyPr anchor="b">
            <a:noAutofit/>
          </a:bodyPr>
          <a:lstStyle>
            <a:lvl1pPr marL="0" indent="0" algn="ctr">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032000"/>
            <a:ext cx="4041775" cy="307313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2024-02-15</a:t>
            </a:fld>
            <a:endParaRPr lang="en-CA"/>
          </a:p>
        </p:txBody>
      </p:sp>
      <p:sp>
        <p:nvSpPr>
          <p:cNvPr id="8" name="Footer Placeholder 7"/>
          <p:cNvSpPr>
            <a:spLocks noGrp="1"/>
          </p:cNvSpPr>
          <p:nvPr>
            <p:ph type="ftr" sz="quarter" idx="11"/>
          </p:nvPr>
        </p:nvSpPr>
        <p:spPr>
          <a:xfrm>
            <a:off x="3124200" y="5296960"/>
            <a:ext cx="2895600" cy="304271"/>
          </a:xfrm>
          <a:prstGeom prst="rect">
            <a:avLst/>
          </a:prstGeom>
        </p:spPr>
        <p:txBody>
          <a:bodyPr/>
          <a:lstStyle/>
          <a:p>
            <a:endParaRPr lang="en-CA"/>
          </a:p>
        </p:txBody>
      </p:sp>
      <p:sp>
        <p:nvSpPr>
          <p:cNvPr id="9" name="Slide Number Placeholder 8"/>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141109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2024-02-15</a:t>
            </a:fld>
            <a:endParaRPr lang="en-CA"/>
          </a:p>
        </p:txBody>
      </p:sp>
      <p:sp>
        <p:nvSpPr>
          <p:cNvPr id="4" name="Footer Placeholder 3"/>
          <p:cNvSpPr>
            <a:spLocks noGrp="1"/>
          </p:cNvSpPr>
          <p:nvPr>
            <p:ph type="ftr" sz="quarter" idx="11"/>
          </p:nvPr>
        </p:nvSpPr>
        <p:spPr>
          <a:xfrm>
            <a:off x="3124200" y="5296960"/>
            <a:ext cx="2895600" cy="304271"/>
          </a:xfrm>
          <a:prstGeom prst="rect">
            <a:avLst/>
          </a:prstGeom>
        </p:spPr>
        <p:txBody>
          <a:bodyPr/>
          <a:lstStyle/>
          <a:p>
            <a:endParaRPr lang="en-CA"/>
          </a:p>
        </p:txBody>
      </p:sp>
      <p:sp>
        <p:nvSpPr>
          <p:cNvPr id="5" name="Slide Number Placeholder 4"/>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236496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11" name="Rounded Rectangle 10"/>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Date Placeholder 1"/>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2024-02-15</a:t>
            </a:fld>
            <a:endParaRPr lang="en-CA"/>
          </a:p>
        </p:txBody>
      </p:sp>
      <p:sp>
        <p:nvSpPr>
          <p:cNvPr id="3" name="Footer Placeholder 2"/>
          <p:cNvSpPr>
            <a:spLocks noGrp="1"/>
          </p:cNvSpPr>
          <p:nvPr>
            <p:ph type="ftr" sz="quarter" idx="11"/>
          </p:nvPr>
        </p:nvSpPr>
        <p:spPr>
          <a:xfrm>
            <a:off x="3124200" y="5296960"/>
            <a:ext cx="2895600" cy="304271"/>
          </a:xfrm>
          <a:prstGeom prst="rect">
            <a:avLst/>
          </a:prstGeom>
        </p:spPr>
        <p:txBody>
          <a:bodyPr/>
          <a:lstStyle/>
          <a:p>
            <a:endParaRPr lang="en-CA"/>
          </a:p>
        </p:txBody>
      </p:sp>
      <p:sp>
        <p:nvSpPr>
          <p:cNvPr id="4" name="Slide Number Placeholder 3"/>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1795174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12" name="Rounded Rectangle 11"/>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Content Placeholder 2"/>
          <p:cNvSpPr>
            <a:spLocks noGrp="1"/>
          </p:cNvSpPr>
          <p:nvPr>
            <p:ph idx="1"/>
          </p:nvPr>
        </p:nvSpPr>
        <p:spPr>
          <a:xfrm>
            <a:off x="3886200" y="571500"/>
            <a:ext cx="4572000" cy="438150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2024-02-15</a:t>
            </a:fld>
            <a:endParaRPr lang="en-CA"/>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endParaRPr lang="en-CA"/>
          </a:p>
        </p:txBody>
      </p:sp>
      <p:sp>
        <p:nvSpPr>
          <p:cNvPr id="7" name="Slide Number Placeholder 6"/>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
        <p:nvSpPr>
          <p:cNvPr id="8" name="Rectangle 7"/>
          <p:cNvSpPr/>
          <p:nvPr/>
        </p:nvSpPr>
        <p:spPr>
          <a:xfrm>
            <a:off x="560034" y="1254760"/>
            <a:ext cx="2716566" cy="293624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76691" y="1368727"/>
            <a:ext cx="2483254" cy="2695273"/>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 Placeholder 3"/>
          <p:cNvSpPr>
            <a:spLocks noGrp="1"/>
          </p:cNvSpPr>
          <p:nvPr>
            <p:ph type="body" sz="half" idx="2"/>
          </p:nvPr>
        </p:nvSpPr>
        <p:spPr>
          <a:xfrm>
            <a:off x="769001" y="2476500"/>
            <a:ext cx="2298634" cy="1460500"/>
          </a:xfrm>
        </p:spPr>
        <p:txBody>
          <a:bodyPr/>
          <a:lstStyle>
            <a:lvl1pPr marL="0" indent="0">
              <a:spcBef>
                <a:spcPts val="300"/>
              </a:spcBef>
              <a:buNone/>
              <a:defRPr sz="1050">
                <a:solidFill>
                  <a:schemeClr val="accent1">
                    <a:lumMod val="5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 name="Title 1"/>
          <p:cNvSpPr>
            <a:spLocks noGrp="1"/>
          </p:cNvSpPr>
          <p:nvPr>
            <p:ph type="title"/>
          </p:nvPr>
        </p:nvSpPr>
        <p:spPr>
          <a:xfrm>
            <a:off x="769001" y="1445260"/>
            <a:ext cx="2298634" cy="993017"/>
          </a:xfrm>
        </p:spPr>
        <p:txBody>
          <a:bodyPr anchor="b">
            <a:normAutofit/>
          </a:bodyPr>
          <a:lstStyle>
            <a:lvl1pPr algn="l">
              <a:defRPr sz="1500" b="0">
                <a:solidFill>
                  <a:schemeClr val="accent1">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668780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9" name="Rounded Rectangle 8"/>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Picture Placeholder 2"/>
          <p:cNvSpPr>
            <a:spLocks noGrp="1"/>
          </p:cNvSpPr>
          <p:nvPr>
            <p:ph type="pic" idx="1"/>
          </p:nvPr>
        </p:nvSpPr>
        <p:spPr>
          <a:xfrm>
            <a:off x="685800" y="517864"/>
            <a:ext cx="7772400" cy="3609637"/>
          </a:xfrm>
          <a:solidFill>
            <a:schemeClr val="bg2"/>
          </a:solidFill>
          <a:ln>
            <a:noFill/>
          </a:ln>
          <a:effectLst>
            <a:softEdge rad="12700"/>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5" name="Date Placeholder 4"/>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2024-02-15</a:t>
            </a:fld>
            <a:endParaRPr lang="en-CA"/>
          </a:p>
        </p:txBody>
      </p:sp>
      <p:sp>
        <p:nvSpPr>
          <p:cNvPr id="7" name="Slide Number Placeholder 6"/>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
        <p:nvSpPr>
          <p:cNvPr id="10" name="Rectangle 9"/>
          <p:cNvSpPr/>
          <p:nvPr/>
        </p:nvSpPr>
        <p:spPr>
          <a:xfrm>
            <a:off x="685800" y="4127500"/>
            <a:ext cx="7772400" cy="11430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762000" y="4191000"/>
            <a:ext cx="7600765" cy="1002437"/>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endParaRPr lang="en-CA"/>
          </a:p>
        </p:txBody>
      </p:sp>
      <p:sp>
        <p:nvSpPr>
          <p:cNvPr id="13" name="Rectangle 12"/>
          <p:cNvSpPr/>
          <p:nvPr/>
        </p:nvSpPr>
        <p:spPr>
          <a:xfrm>
            <a:off x="914400" y="4699000"/>
            <a:ext cx="7328514" cy="376413"/>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05589" y="4229100"/>
            <a:ext cx="7946136" cy="91440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 Placeholder 3"/>
          <p:cNvSpPr>
            <a:spLocks noGrp="1"/>
          </p:cNvSpPr>
          <p:nvPr>
            <p:ph type="body" sz="half" idx="2"/>
          </p:nvPr>
        </p:nvSpPr>
        <p:spPr>
          <a:xfrm>
            <a:off x="956289" y="4713798"/>
            <a:ext cx="7244736" cy="334763"/>
          </a:xfrm>
        </p:spPr>
        <p:txBody>
          <a:bodyPr anchor="ctr">
            <a:normAutofit/>
          </a:bodyPr>
          <a:lstStyle>
            <a:lvl1pPr marL="0" indent="0" algn="ctr">
              <a:buNone/>
              <a:defRPr sz="1125" cap="all" spc="188" baseline="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 name="Title 1"/>
          <p:cNvSpPr>
            <a:spLocks noGrp="1"/>
          </p:cNvSpPr>
          <p:nvPr>
            <p:ph type="title"/>
          </p:nvPr>
        </p:nvSpPr>
        <p:spPr>
          <a:xfrm>
            <a:off x="914400" y="4254501"/>
            <a:ext cx="7328514" cy="435869"/>
          </a:xfrm>
        </p:spPr>
        <p:txBody>
          <a:bodyPr anchor="ctr" anchorCtr="0"/>
          <a:lstStyle>
            <a:lvl1pPr algn="ctr">
              <a:defRPr sz="1500" b="0">
                <a:solidFill>
                  <a:schemeClr val="accent1">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1375744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2024-02-15</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2016404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190500"/>
            <a:ext cx="1859280" cy="5102195"/>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685800" rtl="0" eaLnBrk="1" latinLnBrk="0" hangingPunct="1"/>
            <a:endParaRPr lang="en-US" sz="1350" kern="1200">
              <a:solidFill>
                <a:schemeClr val="lt1"/>
              </a:solidFill>
              <a:latin typeface="+mn-lt"/>
              <a:ea typeface="+mn-ea"/>
              <a:cs typeface="+mn-cs"/>
            </a:endParaRPr>
          </a:p>
        </p:txBody>
      </p:sp>
      <p:sp>
        <p:nvSpPr>
          <p:cNvPr id="8" name="Rectangle 7"/>
          <p:cNvSpPr/>
          <p:nvPr/>
        </p:nvSpPr>
        <p:spPr>
          <a:xfrm>
            <a:off x="6955226" y="292842"/>
            <a:ext cx="1672235" cy="4897514"/>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Vertical Title 1"/>
          <p:cNvSpPr>
            <a:spLocks noGrp="1"/>
          </p:cNvSpPr>
          <p:nvPr>
            <p:ph type="title" orient="vert"/>
          </p:nvPr>
        </p:nvSpPr>
        <p:spPr>
          <a:xfrm>
            <a:off x="7048577" y="329524"/>
            <a:ext cx="1485531" cy="482415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317500"/>
            <a:ext cx="6172200" cy="4826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2024-02-15</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706181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D1F41-C74D-D5DF-EE42-A559CEFCCDFF}"/>
              </a:ext>
            </a:extLst>
          </p:cNvPr>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D8E3D4FF-94E9-D962-4AD9-79D3DEAD5B5A}"/>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FEA9C71-777F-7274-9790-F8016EE540BF}"/>
              </a:ext>
            </a:extLst>
          </p:cNvPr>
          <p:cNvSpPr>
            <a:spLocks noGrp="1"/>
          </p:cNvSpPr>
          <p:nvPr>
            <p:ph type="dt" sz="half" idx="10"/>
          </p:nvPr>
        </p:nvSpPr>
        <p:spPr/>
        <p:txBody>
          <a:bodyPr/>
          <a:lstStyle/>
          <a:p>
            <a:fld id="{BD686AEE-F4A1-4D05-8229-B1A8A9BF122F}" type="datetimeFigureOut">
              <a:rPr lang="en-CA" smtClean="0"/>
              <a:t>2024-02-15</a:t>
            </a:fld>
            <a:endParaRPr lang="en-CA"/>
          </a:p>
        </p:txBody>
      </p:sp>
      <p:sp>
        <p:nvSpPr>
          <p:cNvPr id="5" name="Footer Placeholder 4">
            <a:extLst>
              <a:ext uri="{FF2B5EF4-FFF2-40B4-BE49-F238E27FC236}">
                <a16:creationId xmlns:a16="http://schemas.microsoft.com/office/drawing/2014/main" id="{96B9FE14-C1CF-9CC5-C873-AC808F04558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AB00FCC-4E1F-C96F-0DFD-7892A09608F7}"/>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549650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D9A6D-9115-03E5-69ED-ACF23E8C96D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F509DB3-0C60-AD2D-D57D-EB3E7BC7D8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FE67ABB-F1FC-DDF7-F07B-B8F4BD0C619E}"/>
              </a:ext>
            </a:extLst>
          </p:cNvPr>
          <p:cNvSpPr>
            <a:spLocks noGrp="1"/>
          </p:cNvSpPr>
          <p:nvPr>
            <p:ph type="dt" sz="half" idx="10"/>
          </p:nvPr>
        </p:nvSpPr>
        <p:spPr/>
        <p:txBody>
          <a:bodyPr/>
          <a:lstStyle/>
          <a:p>
            <a:fld id="{BD686AEE-F4A1-4D05-8229-B1A8A9BF122F}" type="datetimeFigureOut">
              <a:rPr lang="en-CA" smtClean="0"/>
              <a:t>2024-02-15</a:t>
            </a:fld>
            <a:endParaRPr lang="en-CA"/>
          </a:p>
        </p:txBody>
      </p:sp>
      <p:sp>
        <p:nvSpPr>
          <p:cNvPr id="5" name="Footer Placeholder 4">
            <a:extLst>
              <a:ext uri="{FF2B5EF4-FFF2-40B4-BE49-F238E27FC236}">
                <a16:creationId xmlns:a16="http://schemas.microsoft.com/office/drawing/2014/main" id="{AEB38100-E3D9-4EAA-7F00-C23C3676FB2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AA73E02-6863-B260-1FD1-330DEC92B035}"/>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550970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BB5A2-F334-1BA7-93D3-7E416868D2D4}"/>
              </a:ext>
            </a:extLst>
          </p:cNvPr>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F21B4F9-4D15-3EB7-73C6-51EAE9170F78}"/>
              </a:ext>
            </a:extLst>
          </p:cNvPr>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73555A-1DD9-26D7-1AA4-A745285AC76D}"/>
              </a:ext>
            </a:extLst>
          </p:cNvPr>
          <p:cNvSpPr>
            <a:spLocks noGrp="1"/>
          </p:cNvSpPr>
          <p:nvPr>
            <p:ph type="dt" sz="half" idx="10"/>
          </p:nvPr>
        </p:nvSpPr>
        <p:spPr/>
        <p:txBody>
          <a:bodyPr/>
          <a:lstStyle/>
          <a:p>
            <a:fld id="{BD686AEE-F4A1-4D05-8229-B1A8A9BF122F}" type="datetimeFigureOut">
              <a:rPr lang="en-CA" smtClean="0"/>
              <a:t>2024-02-15</a:t>
            </a:fld>
            <a:endParaRPr lang="en-CA"/>
          </a:p>
        </p:txBody>
      </p:sp>
      <p:sp>
        <p:nvSpPr>
          <p:cNvPr id="5" name="Footer Placeholder 4">
            <a:extLst>
              <a:ext uri="{FF2B5EF4-FFF2-40B4-BE49-F238E27FC236}">
                <a16:creationId xmlns:a16="http://schemas.microsoft.com/office/drawing/2014/main" id="{B21CA9E9-2B7B-290E-4F8D-6334E709194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D8FEFEE-CDF3-7532-5013-008BBA478170}"/>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3991813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2B0C-BCC2-FD30-C7E1-807E63A29A3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0095903-4AC4-D492-5C1B-5813011A332D}"/>
              </a:ext>
            </a:extLst>
          </p:cNvPr>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7EC9DE5-F25D-7CA1-192C-55E05FE4F6CF}"/>
              </a:ext>
            </a:extLst>
          </p:cNvPr>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896A2FD5-760F-BCE4-FE9E-DBB54CA15BE6}"/>
              </a:ext>
            </a:extLst>
          </p:cNvPr>
          <p:cNvSpPr>
            <a:spLocks noGrp="1"/>
          </p:cNvSpPr>
          <p:nvPr>
            <p:ph type="dt" sz="half" idx="10"/>
          </p:nvPr>
        </p:nvSpPr>
        <p:spPr/>
        <p:txBody>
          <a:bodyPr/>
          <a:lstStyle/>
          <a:p>
            <a:fld id="{BD686AEE-F4A1-4D05-8229-B1A8A9BF122F}" type="datetimeFigureOut">
              <a:rPr lang="en-CA" smtClean="0"/>
              <a:t>2024-02-15</a:t>
            </a:fld>
            <a:endParaRPr lang="en-CA"/>
          </a:p>
        </p:txBody>
      </p:sp>
      <p:sp>
        <p:nvSpPr>
          <p:cNvPr id="6" name="Footer Placeholder 5">
            <a:extLst>
              <a:ext uri="{FF2B5EF4-FFF2-40B4-BE49-F238E27FC236}">
                <a16:creationId xmlns:a16="http://schemas.microsoft.com/office/drawing/2014/main" id="{332D3D22-B032-33B4-412D-A64C68EF9A0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B72FC70-5188-D62F-87BC-B091F007FEA6}"/>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11253080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59B23-2042-B497-3ACC-D91AA5AE0866}"/>
              </a:ext>
            </a:extLst>
          </p:cNvPr>
          <p:cNvSpPr>
            <a:spLocks noGrp="1"/>
          </p:cNvSpPr>
          <p:nvPr>
            <p:ph type="title"/>
          </p:nvPr>
        </p:nvSpPr>
        <p:spPr>
          <a:xfrm>
            <a:off x="629841" y="304271"/>
            <a:ext cx="7886700" cy="1104636"/>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10F99FC-C6A2-440E-493B-7E217776C37F}"/>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6729DFF-EED3-A555-480C-001B9741B29A}"/>
              </a:ext>
            </a:extLst>
          </p:cNvPr>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ED4852A4-B5B1-CBBF-130E-D33BC3009275}"/>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1513B06-F4FD-8FAB-0295-07B32EF068CD}"/>
              </a:ext>
            </a:extLst>
          </p:cNvPr>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8429EAB9-4331-0A0D-FFDE-BCCDAA179E37}"/>
              </a:ext>
            </a:extLst>
          </p:cNvPr>
          <p:cNvSpPr>
            <a:spLocks noGrp="1"/>
          </p:cNvSpPr>
          <p:nvPr>
            <p:ph type="dt" sz="half" idx="10"/>
          </p:nvPr>
        </p:nvSpPr>
        <p:spPr/>
        <p:txBody>
          <a:bodyPr/>
          <a:lstStyle/>
          <a:p>
            <a:fld id="{BD686AEE-F4A1-4D05-8229-B1A8A9BF122F}" type="datetimeFigureOut">
              <a:rPr lang="en-CA" smtClean="0"/>
              <a:t>2024-02-15</a:t>
            </a:fld>
            <a:endParaRPr lang="en-CA"/>
          </a:p>
        </p:txBody>
      </p:sp>
      <p:sp>
        <p:nvSpPr>
          <p:cNvPr id="8" name="Footer Placeholder 7">
            <a:extLst>
              <a:ext uri="{FF2B5EF4-FFF2-40B4-BE49-F238E27FC236}">
                <a16:creationId xmlns:a16="http://schemas.microsoft.com/office/drawing/2014/main" id="{557FD585-ABC3-70C2-F662-003F23F33ABC}"/>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6FA303CA-8500-C8D0-82D6-326501FED6C9}"/>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2387119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E8541-50B8-5473-A80F-5865CCAB5638}"/>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C67FEC43-5825-C90C-08FF-5FED354FC933}"/>
              </a:ext>
            </a:extLst>
          </p:cNvPr>
          <p:cNvSpPr>
            <a:spLocks noGrp="1"/>
          </p:cNvSpPr>
          <p:nvPr>
            <p:ph type="dt" sz="half" idx="10"/>
          </p:nvPr>
        </p:nvSpPr>
        <p:spPr/>
        <p:txBody>
          <a:bodyPr/>
          <a:lstStyle/>
          <a:p>
            <a:fld id="{BD686AEE-F4A1-4D05-8229-B1A8A9BF122F}" type="datetimeFigureOut">
              <a:rPr lang="en-CA" smtClean="0"/>
              <a:t>2024-02-15</a:t>
            </a:fld>
            <a:endParaRPr lang="en-CA"/>
          </a:p>
        </p:txBody>
      </p:sp>
      <p:sp>
        <p:nvSpPr>
          <p:cNvPr id="4" name="Footer Placeholder 3">
            <a:extLst>
              <a:ext uri="{FF2B5EF4-FFF2-40B4-BE49-F238E27FC236}">
                <a16:creationId xmlns:a16="http://schemas.microsoft.com/office/drawing/2014/main" id="{BD485904-2BD1-BDC2-E5EF-256A07CC31FA}"/>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8A1CDAF-8182-3193-D9FF-7881EC7843D2}"/>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7393254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BEB359-CD62-5167-8BC1-E1230C5F94E5}"/>
              </a:ext>
            </a:extLst>
          </p:cNvPr>
          <p:cNvSpPr>
            <a:spLocks noGrp="1"/>
          </p:cNvSpPr>
          <p:nvPr>
            <p:ph type="dt" sz="half" idx="10"/>
          </p:nvPr>
        </p:nvSpPr>
        <p:spPr/>
        <p:txBody>
          <a:bodyPr/>
          <a:lstStyle/>
          <a:p>
            <a:fld id="{BD686AEE-F4A1-4D05-8229-B1A8A9BF122F}" type="datetimeFigureOut">
              <a:rPr lang="en-CA" smtClean="0"/>
              <a:t>2024-02-15</a:t>
            </a:fld>
            <a:endParaRPr lang="en-CA"/>
          </a:p>
        </p:txBody>
      </p:sp>
      <p:sp>
        <p:nvSpPr>
          <p:cNvPr id="3" name="Footer Placeholder 2">
            <a:extLst>
              <a:ext uri="{FF2B5EF4-FFF2-40B4-BE49-F238E27FC236}">
                <a16:creationId xmlns:a16="http://schemas.microsoft.com/office/drawing/2014/main" id="{6C75BDAE-AF85-0AB1-E2F2-5068D326ED29}"/>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CDA8C14E-D5E3-268F-4548-C986E6958233}"/>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1920206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4D5D-39BD-DF3E-3E77-3AFF5248A379}"/>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21C1258E-3306-F871-F93F-AE2F18E7726E}"/>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3579FE35-DE73-70B7-8921-96AB81F65E12}"/>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9937067-F938-9705-BE09-42E2B7099214}"/>
              </a:ext>
            </a:extLst>
          </p:cNvPr>
          <p:cNvSpPr>
            <a:spLocks noGrp="1"/>
          </p:cNvSpPr>
          <p:nvPr>
            <p:ph type="dt" sz="half" idx="10"/>
          </p:nvPr>
        </p:nvSpPr>
        <p:spPr/>
        <p:txBody>
          <a:bodyPr/>
          <a:lstStyle/>
          <a:p>
            <a:fld id="{BD686AEE-F4A1-4D05-8229-B1A8A9BF122F}" type="datetimeFigureOut">
              <a:rPr lang="en-CA" smtClean="0"/>
              <a:t>2024-02-15</a:t>
            </a:fld>
            <a:endParaRPr lang="en-CA"/>
          </a:p>
        </p:txBody>
      </p:sp>
      <p:sp>
        <p:nvSpPr>
          <p:cNvPr id="6" name="Footer Placeholder 5">
            <a:extLst>
              <a:ext uri="{FF2B5EF4-FFF2-40B4-BE49-F238E27FC236}">
                <a16:creationId xmlns:a16="http://schemas.microsoft.com/office/drawing/2014/main" id="{D257A402-3C70-E317-8F34-7EA3716AB4E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BBA92F4-56A2-D8CE-4F3B-67EE717118EE}"/>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4188294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CE64-FAA8-3AE5-366F-51CE3BF5F919}"/>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36DE28A-06BE-FA61-C240-4BAEA5D0D269}"/>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a:extLst>
              <a:ext uri="{FF2B5EF4-FFF2-40B4-BE49-F238E27FC236}">
                <a16:creationId xmlns:a16="http://schemas.microsoft.com/office/drawing/2014/main" id="{540CF036-48EC-398B-1BF0-5E9625F6F119}"/>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61A78F4-A084-AA3A-1E22-4646173CA1DA}"/>
              </a:ext>
            </a:extLst>
          </p:cNvPr>
          <p:cNvSpPr>
            <a:spLocks noGrp="1"/>
          </p:cNvSpPr>
          <p:nvPr>
            <p:ph type="dt" sz="half" idx="10"/>
          </p:nvPr>
        </p:nvSpPr>
        <p:spPr/>
        <p:txBody>
          <a:bodyPr/>
          <a:lstStyle/>
          <a:p>
            <a:fld id="{BD686AEE-F4A1-4D05-8229-B1A8A9BF122F}" type="datetimeFigureOut">
              <a:rPr lang="en-CA" smtClean="0"/>
              <a:t>2024-02-15</a:t>
            </a:fld>
            <a:endParaRPr lang="en-CA"/>
          </a:p>
        </p:txBody>
      </p:sp>
      <p:sp>
        <p:nvSpPr>
          <p:cNvPr id="6" name="Footer Placeholder 5">
            <a:extLst>
              <a:ext uri="{FF2B5EF4-FFF2-40B4-BE49-F238E27FC236}">
                <a16:creationId xmlns:a16="http://schemas.microsoft.com/office/drawing/2014/main" id="{4FE4E259-260F-E020-11EA-5CB2D8268C9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FAFCF01-F4A2-2F5B-F590-66219E94BAA2}"/>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24444624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29FB1-7847-2F89-8680-B964AA0FCE7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CDBF29B-F3B2-7D7B-1524-FB81DCF591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005E7BB-E8AD-A821-FCE4-F4107912D0CA}"/>
              </a:ext>
            </a:extLst>
          </p:cNvPr>
          <p:cNvSpPr>
            <a:spLocks noGrp="1"/>
          </p:cNvSpPr>
          <p:nvPr>
            <p:ph type="dt" sz="half" idx="10"/>
          </p:nvPr>
        </p:nvSpPr>
        <p:spPr/>
        <p:txBody>
          <a:bodyPr/>
          <a:lstStyle/>
          <a:p>
            <a:fld id="{BD686AEE-F4A1-4D05-8229-B1A8A9BF122F}" type="datetimeFigureOut">
              <a:rPr lang="en-CA" smtClean="0"/>
              <a:t>2024-02-15</a:t>
            </a:fld>
            <a:endParaRPr lang="en-CA"/>
          </a:p>
        </p:txBody>
      </p:sp>
      <p:sp>
        <p:nvSpPr>
          <p:cNvPr id="5" name="Footer Placeholder 4">
            <a:extLst>
              <a:ext uri="{FF2B5EF4-FFF2-40B4-BE49-F238E27FC236}">
                <a16:creationId xmlns:a16="http://schemas.microsoft.com/office/drawing/2014/main" id="{7344856C-1935-561A-478B-20F5EDDA97B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4AE7302-24A5-58B3-44EE-2D54CA347018}"/>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31946297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59F13B-4D3A-DB0E-2103-3DEAC36117CA}"/>
              </a:ext>
            </a:extLst>
          </p:cNvPr>
          <p:cNvSpPr>
            <a:spLocks noGrp="1"/>
          </p:cNvSpPr>
          <p:nvPr>
            <p:ph type="title" orient="vert"/>
          </p:nvPr>
        </p:nvSpPr>
        <p:spPr>
          <a:xfrm>
            <a:off x="6543675" y="304271"/>
            <a:ext cx="1971675" cy="484319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4531B45-6C40-EBBA-70F9-C968C71BF68A}"/>
              </a:ext>
            </a:extLst>
          </p:cNvPr>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F7C321E-FADD-C703-8CAD-F594B7F9FD22}"/>
              </a:ext>
            </a:extLst>
          </p:cNvPr>
          <p:cNvSpPr>
            <a:spLocks noGrp="1"/>
          </p:cNvSpPr>
          <p:nvPr>
            <p:ph type="dt" sz="half" idx="10"/>
          </p:nvPr>
        </p:nvSpPr>
        <p:spPr/>
        <p:txBody>
          <a:bodyPr/>
          <a:lstStyle/>
          <a:p>
            <a:fld id="{BD686AEE-F4A1-4D05-8229-B1A8A9BF122F}" type="datetimeFigureOut">
              <a:rPr lang="en-CA" smtClean="0"/>
              <a:t>2024-02-15</a:t>
            </a:fld>
            <a:endParaRPr lang="en-CA"/>
          </a:p>
        </p:txBody>
      </p:sp>
      <p:sp>
        <p:nvSpPr>
          <p:cNvPr id="5" name="Footer Placeholder 4">
            <a:extLst>
              <a:ext uri="{FF2B5EF4-FFF2-40B4-BE49-F238E27FC236}">
                <a16:creationId xmlns:a16="http://schemas.microsoft.com/office/drawing/2014/main" id="{AEB16568-BCB2-9997-5E96-512357A232D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1236B15-F1D1-B725-58AE-32486C89001B}"/>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4238574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028" name="Picture 4" descr="Hope: The 3 Things needed to Grow and Thrive | SCA">
            <a:extLst>
              <a:ext uri="{FF2B5EF4-FFF2-40B4-BE49-F238E27FC236}">
                <a16:creationId xmlns:a16="http://schemas.microsoft.com/office/drawing/2014/main" id="{4904961B-6534-2D7C-68A5-91227AB02BA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457200" y="1237320"/>
            <a:ext cx="8229600" cy="4140460"/>
          </a:xfrm>
          <a:prstGeom prst="rect">
            <a:avLst/>
          </a:prstGeom>
          <a:solidFill>
            <a:schemeClr val="bg1">
              <a:alpha val="64000"/>
            </a:schemeClr>
          </a:solid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p:cNvSpPr/>
          <p:nvPr/>
        </p:nvSpPr>
        <p:spPr>
          <a:xfrm>
            <a:off x="274320" y="231805"/>
            <a:ext cx="8595360" cy="825495"/>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685800" rtl="0" eaLnBrk="1" latinLnBrk="0" hangingPunct="1"/>
            <a:endParaRPr lang="en-US" sz="1350" kern="1200">
              <a:solidFill>
                <a:schemeClr val="lt1"/>
              </a:solidFill>
              <a:latin typeface="+mn-lt"/>
              <a:ea typeface="+mn-ea"/>
              <a:cs typeface="+mn-cs"/>
            </a:endParaRPr>
          </a:p>
        </p:txBody>
      </p:sp>
      <p:sp>
        <p:nvSpPr>
          <p:cNvPr id="10" name="Rectangle 9"/>
          <p:cNvSpPr/>
          <p:nvPr/>
        </p:nvSpPr>
        <p:spPr>
          <a:xfrm>
            <a:off x="372864" y="310719"/>
            <a:ext cx="8380520" cy="626568"/>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426129" y="340311"/>
            <a:ext cx="8260672" cy="596977"/>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488385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2" grpId="0"/>
    </p:bldLst>
  </p:timing>
  <p:txStyles>
    <p:titleStyle>
      <a:lvl1pPr algn="ctr" defTabSz="685800" rtl="0" eaLnBrk="1" latinLnBrk="0" hangingPunct="1">
        <a:spcBef>
          <a:spcPct val="0"/>
        </a:spcBef>
        <a:buNone/>
        <a:defRPr sz="2625" kern="1200" cap="all" baseline="0">
          <a:solidFill>
            <a:srgbClr val="002060"/>
          </a:solidFill>
          <a:latin typeface="+mj-lt"/>
          <a:ea typeface="+mj-ea"/>
          <a:cs typeface="+mj-cs"/>
        </a:defRPr>
      </a:lvl1pPr>
    </p:titleStyle>
    <p:bodyStyle>
      <a:lvl1pPr marL="257175" indent="-171450" algn="l" defTabSz="685800" rtl="0" eaLnBrk="1" latinLnBrk="0" hangingPunct="1">
        <a:spcBef>
          <a:spcPct val="20000"/>
        </a:spcBef>
        <a:buClr>
          <a:schemeClr val="accent1"/>
        </a:buClr>
        <a:buFont typeface="Arial" pitchFamily="34" charset="0"/>
        <a:buChar char="•"/>
        <a:defRPr sz="2400" b="1" kern="1200">
          <a:solidFill>
            <a:schemeClr val="tx1"/>
          </a:solidFill>
          <a:latin typeface="+mn-lt"/>
          <a:ea typeface="+mn-ea"/>
          <a:cs typeface="+mn-cs"/>
        </a:defRPr>
      </a:lvl1pPr>
      <a:lvl2pPr marL="480060" indent="-171450" algn="l" defTabSz="685800" rtl="0" eaLnBrk="1" latinLnBrk="0" hangingPunct="1">
        <a:spcBef>
          <a:spcPct val="20000"/>
        </a:spcBef>
        <a:buClr>
          <a:schemeClr val="accent2"/>
        </a:buClr>
        <a:buFont typeface="Arial" pitchFamily="34" charset="0"/>
        <a:buChar char="•"/>
        <a:defRPr sz="1500" b="1" kern="1200">
          <a:solidFill>
            <a:schemeClr val="tx1"/>
          </a:solidFill>
          <a:latin typeface="+mn-lt"/>
          <a:ea typeface="+mn-ea"/>
          <a:cs typeface="+mn-cs"/>
        </a:defRPr>
      </a:lvl2pPr>
      <a:lvl3pPr marL="685800" indent="-171450" algn="l" defTabSz="685800" rtl="0" eaLnBrk="1" latinLnBrk="0" hangingPunct="1">
        <a:spcBef>
          <a:spcPct val="20000"/>
        </a:spcBef>
        <a:buClr>
          <a:schemeClr val="accent3"/>
        </a:buClr>
        <a:buFont typeface="Arial" pitchFamily="34" charset="0"/>
        <a:buChar char="•"/>
        <a:defRPr sz="1350" b="1" kern="1200">
          <a:solidFill>
            <a:schemeClr val="tx1"/>
          </a:solidFill>
          <a:latin typeface="+mn-lt"/>
          <a:ea typeface="+mn-ea"/>
          <a:cs typeface="+mn-cs"/>
        </a:defRPr>
      </a:lvl3pPr>
      <a:lvl4pPr marL="960120" indent="-171450" algn="l" defTabSz="685800" rtl="0" eaLnBrk="1" latinLnBrk="0" hangingPunct="1">
        <a:spcBef>
          <a:spcPct val="20000"/>
        </a:spcBef>
        <a:buClr>
          <a:schemeClr val="accent4"/>
        </a:buClr>
        <a:buFont typeface="Arial" pitchFamily="34" charset="0"/>
        <a:buChar char="•"/>
        <a:defRPr sz="1200" b="1" kern="1200">
          <a:solidFill>
            <a:schemeClr val="tx1"/>
          </a:solidFill>
          <a:latin typeface="+mn-lt"/>
          <a:ea typeface="+mn-ea"/>
          <a:cs typeface="+mn-cs"/>
        </a:defRPr>
      </a:lvl4pPr>
      <a:lvl5pPr marL="1165860" indent="-171450" algn="l" defTabSz="685800" rtl="0" eaLnBrk="1" latinLnBrk="0" hangingPunct="1">
        <a:spcBef>
          <a:spcPct val="20000"/>
        </a:spcBef>
        <a:buClr>
          <a:schemeClr val="accent5"/>
        </a:buClr>
        <a:buFont typeface="Arial" pitchFamily="34" charset="0"/>
        <a:buChar char="•"/>
        <a:defRPr sz="1200" b="1" kern="1200" baseline="0">
          <a:solidFill>
            <a:schemeClr val="tx1"/>
          </a:solidFill>
          <a:latin typeface="+mn-lt"/>
          <a:ea typeface="+mn-ea"/>
          <a:cs typeface="+mn-cs"/>
        </a:defRPr>
      </a:lvl5pPr>
      <a:lvl6pPr marL="1303020" indent="-137160" algn="l" defTabSz="685800" rtl="0" eaLnBrk="1" latinLnBrk="0" hangingPunct="1">
        <a:spcBef>
          <a:spcPct val="20000"/>
        </a:spcBef>
        <a:buClr>
          <a:schemeClr val="accent1"/>
        </a:buClr>
        <a:buFont typeface="Arial" pitchFamily="34" charset="0"/>
        <a:buChar char="•"/>
        <a:defRPr sz="1050" kern="1200">
          <a:solidFill>
            <a:schemeClr val="tx2"/>
          </a:solidFill>
          <a:latin typeface="+mn-lt"/>
          <a:ea typeface="+mn-ea"/>
          <a:cs typeface="+mn-cs"/>
        </a:defRPr>
      </a:lvl6pPr>
      <a:lvl7pPr marL="1508760" indent="-137160" algn="l" defTabSz="685800" rtl="0" eaLnBrk="1" latinLnBrk="0" hangingPunct="1">
        <a:spcBef>
          <a:spcPct val="20000"/>
        </a:spcBef>
        <a:buClr>
          <a:schemeClr val="accent2"/>
        </a:buClr>
        <a:buFont typeface="Arial" pitchFamily="34" charset="0"/>
        <a:buChar char="•"/>
        <a:defRPr sz="1050" kern="1200">
          <a:solidFill>
            <a:schemeClr val="tx2"/>
          </a:solidFill>
          <a:latin typeface="+mn-lt"/>
          <a:ea typeface="+mn-ea"/>
          <a:cs typeface="+mn-cs"/>
        </a:defRPr>
      </a:lvl7pPr>
      <a:lvl8pPr marL="1645920" indent="-137160" algn="l" defTabSz="685800" rtl="0" eaLnBrk="1" latinLnBrk="0" hangingPunct="1">
        <a:spcBef>
          <a:spcPct val="20000"/>
        </a:spcBef>
        <a:buClr>
          <a:schemeClr val="accent3"/>
        </a:buClr>
        <a:buFont typeface="Arial" pitchFamily="34" charset="0"/>
        <a:buChar char="•"/>
        <a:defRPr sz="1050" kern="1200">
          <a:solidFill>
            <a:schemeClr val="tx2"/>
          </a:solidFill>
          <a:latin typeface="+mn-lt"/>
          <a:ea typeface="+mn-ea"/>
          <a:cs typeface="+mn-cs"/>
        </a:defRPr>
      </a:lvl8pPr>
      <a:lvl9pPr marL="1783080" indent="-137160" algn="l" defTabSz="685800" rtl="0" eaLnBrk="1" latinLnBrk="0" hangingPunct="1">
        <a:spcBef>
          <a:spcPct val="20000"/>
        </a:spcBef>
        <a:buClr>
          <a:schemeClr val="accent4"/>
        </a:buClr>
        <a:buFont typeface="Arial" pitchFamily="34" charset="0"/>
        <a:buChar char="•"/>
        <a:defRPr sz="1050" kern="120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2FF3F1-84AB-EFBA-C06C-62E46E8E5496}"/>
              </a:ext>
            </a:extLst>
          </p:cNvPr>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787117B-92BB-8827-AAEF-F94B48BC0684}"/>
              </a:ext>
            </a:extLst>
          </p:cNvPr>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EA80BA4-29DC-5BB1-C195-8CCEEBB03F2A}"/>
              </a:ext>
            </a:extLst>
          </p:cNvPr>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BD686AEE-F4A1-4D05-8229-B1A8A9BF122F}" type="datetimeFigureOut">
              <a:rPr lang="en-CA" smtClean="0"/>
              <a:t>2024-02-15</a:t>
            </a:fld>
            <a:endParaRPr lang="en-CA"/>
          </a:p>
        </p:txBody>
      </p:sp>
      <p:sp>
        <p:nvSpPr>
          <p:cNvPr id="5" name="Footer Placeholder 4">
            <a:extLst>
              <a:ext uri="{FF2B5EF4-FFF2-40B4-BE49-F238E27FC236}">
                <a16:creationId xmlns:a16="http://schemas.microsoft.com/office/drawing/2014/main" id="{229E9A51-4A89-0989-16C9-DFBA516AA983}"/>
              </a:ext>
            </a:extLst>
          </p:cNvPr>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993B750A-76AA-19D2-5D3F-4F5197B158FF}"/>
              </a:ext>
            </a:extLst>
          </p:cNvPr>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279B8FCC-2C21-4DFD-A7FC-C698DEA4D1C0}" type="slidenum">
              <a:rPr lang="en-CA" smtClean="0"/>
              <a:t>‹#›</a:t>
            </a:fld>
            <a:endParaRPr lang="en-CA"/>
          </a:p>
        </p:txBody>
      </p:sp>
    </p:spTree>
    <p:extLst>
      <p:ext uri="{BB962C8B-B14F-4D97-AF65-F5344CB8AC3E}">
        <p14:creationId xmlns:p14="http://schemas.microsoft.com/office/powerpoint/2010/main" val="41260714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57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A44321CC-3A50-5E6D-2FA8-4AA0A798A79C}"/>
              </a:ext>
            </a:extLst>
          </p:cNvPr>
          <p:cNvSpPr>
            <a:spLocks noGrp="1"/>
          </p:cNvSpPr>
          <p:nvPr>
            <p:ph type="title"/>
          </p:nvPr>
        </p:nvSpPr>
        <p:spPr>
          <a:xfrm>
            <a:off x="480060" y="529777"/>
            <a:ext cx="3503717" cy="1467631"/>
          </a:xfrm>
        </p:spPr>
        <p:txBody>
          <a:bodyPr anchor="b">
            <a:normAutofit/>
          </a:bodyPr>
          <a:lstStyle/>
          <a:p>
            <a:pPr algn="ctr"/>
            <a:r>
              <a:rPr lang="en-CA" sz="3150" dirty="0"/>
              <a:t>Living </a:t>
            </a:r>
            <a:r>
              <a:rPr lang="en-CA" sz="3150" b="1" dirty="0">
                <a:solidFill>
                  <a:srgbClr val="002060"/>
                </a:solidFill>
              </a:rPr>
              <a:t>Hope Filled </a:t>
            </a:r>
            <a:r>
              <a:rPr lang="en-CA" sz="3150" dirty="0"/>
              <a:t>and </a:t>
            </a:r>
            <a:r>
              <a:rPr lang="en-CA" sz="3150" b="1" dirty="0">
                <a:solidFill>
                  <a:srgbClr val="0070C0"/>
                </a:solidFill>
              </a:rPr>
              <a:t>HOPEFUL</a:t>
            </a:r>
            <a:r>
              <a:rPr lang="en-CA" sz="3150" dirty="0"/>
              <a:t> Lives.</a:t>
            </a:r>
          </a:p>
        </p:txBody>
      </p:sp>
      <p:sp>
        <p:nvSpPr>
          <p:cNvPr id="104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225996"/>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DFE95EF-BDB2-6C88-863D-DDDDCBD322EE}"/>
              </a:ext>
            </a:extLst>
          </p:cNvPr>
          <p:cNvSpPr>
            <a:spLocks noGrp="1"/>
          </p:cNvSpPr>
          <p:nvPr>
            <p:ph idx="1"/>
          </p:nvPr>
        </p:nvSpPr>
        <p:spPr>
          <a:xfrm>
            <a:off x="129396" y="2440424"/>
            <a:ext cx="3853237" cy="844989"/>
          </a:xfrm>
        </p:spPr>
        <p:txBody>
          <a:bodyPr>
            <a:normAutofit lnSpcReduction="10000"/>
          </a:bodyPr>
          <a:lstStyle/>
          <a:p>
            <a:pPr marL="0" indent="0" algn="ctr">
              <a:buNone/>
            </a:pPr>
            <a:r>
              <a:rPr lang="en-CA" sz="2400" dirty="0">
                <a:latin typeface="Arial Nova" panose="020B0504020202020204" pitchFamily="34" charset="0"/>
              </a:rPr>
              <a:t>A Vernon Church of Christ</a:t>
            </a:r>
          </a:p>
          <a:p>
            <a:pPr marL="0" indent="0" algn="ctr">
              <a:buNone/>
            </a:pPr>
            <a:r>
              <a:rPr lang="en-CA" sz="2400" dirty="0">
                <a:latin typeface="Arial Nova" panose="020B0504020202020204" pitchFamily="34" charset="0"/>
              </a:rPr>
              <a:t>Seven Part Sermon Series</a:t>
            </a:r>
          </a:p>
        </p:txBody>
      </p:sp>
      <p:pic>
        <p:nvPicPr>
          <p:cNvPr id="1026" name="Picture 2" descr="Ode To Hope ‒ 3 Reasons To Always Choose Hope">
            <a:extLst>
              <a:ext uri="{FF2B5EF4-FFF2-40B4-BE49-F238E27FC236}">
                <a16:creationId xmlns:a16="http://schemas.microsoft.com/office/drawing/2014/main" id="{76F5A23C-0A43-F8E5-B4E4-6FFC265C88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79" r="28167" b="-1"/>
          <a:stretch/>
        </p:blipFill>
        <p:spPr bwMode="auto">
          <a:xfrm>
            <a:off x="3983777" y="285757"/>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310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9F12F2D-72F6-7F3F-3A2F-7817CEDCD060}"/>
              </a:ext>
            </a:extLst>
          </p:cNvPr>
          <p:cNvSpPr>
            <a:spLocks noGrp="1"/>
          </p:cNvSpPr>
          <p:nvPr>
            <p:ph type="subTitle" idx="1"/>
          </p:nvPr>
        </p:nvSpPr>
        <p:spPr/>
        <p:txBody>
          <a:bodyPr>
            <a:normAutofit/>
          </a:bodyPr>
          <a:lstStyle/>
          <a:p>
            <a:r>
              <a:rPr lang="en-US" dirty="0">
                <a:solidFill>
                  <a:srgbClr val="7030A0"/>
                </a:solidFill>
              </a:rPr>
              <a:t>Sermon 6: Unswerving and United February 18</a:t>
            </a:r>
            <a:r>
              <a:rPr lang="en-US" baseline="30000" dirty="0">
                <a:solidFill>
                  <a:srgbClr val="7030A0"/>
                </a:solidFill>
              </a:rPr>
              <a:t>th</a:t>
            </a:r>
            <a:r>
              <a:rPr lang="en-US" dirty="0">
                <a:solidFill>
                  <a:srgbClr val="7030A0"/>
                </a:solidFill>
              </a:rPr>
              <a:t> 2024</a:t>
            </a:r>
            <a:endParaRPr lang="en-CA" dirty="0">
              <a:solidFill>
                <a:srgbClr val="7030A0"/>
              </a:solidFill>
            </a:endParaRPr>
          </a:p>
        </p:txBody>
      </p:sp>
      <p:sp>
        <p:nvSpPr>
          <p:cNvPr id="2" name="Title 1">
            <a:extLst>
              <a:ext uri="{FF2B5EF4-FFF2-40B4-BE49-F238E27FC236}">
                <a16:creationId xmlns:a16="http://schemas.microsoft.com/office/drawing/2014/main" id="{890B6990-5C0B-2E50-6AA6-7C18E39416EE}"/>
              </a:ext>
            </a:extLst>
          </p:cNvPr>
          <p:cNvSpPr>
            <a:spLocks noGrp="1"/>
          </p:cNvSpPr>
          <p:nvPr>
            <p:ph type="ctrTitle"/>
          </p:nvPr>
        </p:nvSpPr>
        <p:spPr/>
        <p:txBody>
          <a:bodyPr/>
          <a:lstStyle/>
          <a:p>
            <a:r>
              <a:rPr lang="en-US" dirty="0"/>
              <a:t>Living Hope Filled and HOPEFUL LIVES</a:t>
            </a:r>
            <a:endParaRPr lang="en-CA" dirty="0"/>
          </a:p>
        </p:txBody>
      </p:sp>
    </p:spTree>
    <p:extLst>
      <p:ext uri="{BB962C8B-B14F-4D97-AF65-F5344CB8AC3E}">
        <p14:creationId xmlns:p14="http://schemas.microsoft.com/office/powerpoint/2010/main" val="423436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Hope Grows: Virtual Gala – Inner City Outreach">
            <a:extLst>
              <a:ext uri="{FF2B5EF4-FFF2-40B4-BE49-F238E27FC236}">
                <a16:creationId xmlns:a16="http://schemas.microsoft.com/office/drawing/2014/main" id="{70423063-4B4C-C75A-BCD0-B836899841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3466"/>
          <a:stretch/>
        </p:blipFill>
        <p:spPr bwMode="auto">
          <a:xfrm>
            <a:off x="0" y="1"/>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BE38436-696A-EEDF-159E-1BB433CB0404}"/>
              </a:ext>
            </a:extLst>
          </p:cNvPr>
          <p:cNvSpPr>
            <a:spLocks noGrp="1"/>
          </p:cNvSpPr>
          <p:nvPr>
            <p:ph type="title"/>
          </p:nvPr>
        </p:nvSpPr>
        <p:spPr/>
        <p:txBody>
          <a:bodyPr/>
          <a:lstStyle/>
          <a:p>
            <a:r>
              <a:rPr lang="en-CA" dirty="0"/>
              <a:t>The End is Near!!</a:t>
            </a:r>
          </a:p>
        </p:txBody>
      </p:sp>
      <p:sp>
        <p:nvSpPr>
          <p:cNvPr id="3" name="Content Placeholder 2">
            <a:extLst>
              <a:ext uri="{FF2B5EF4-FFF2-40B4-BE49-F238E27FC236}">
                <a16:creationId xmlns:a16="http://schemas.microsoft.com/office/drawing/2014/main" id="{C1900D93-A710-7BBF-59C7-DB57441A1C43}"/>
              </a:ext>
            </a:extLst>
          </p:cNvPr>
          <p:cNvSpPr>
            <a:spLocks noGrp="1"/>
          </p:cNvSpPr>
          <p:nvPr>
            <p:ph idx="1"/>
          </p:nvPr>
        </p:nvSpPr>
        <p:spPr>
          <a:xfrm>
            <a:off x="457200" y="1237320"/>
            <a:ext cx="8229600" cy="4236888"/>
          </a:xfrm>
        </p:spPr>
        <p:txBody>
          <a:bodyPr>
            <a:normAutofit/>
          </a:bodyPr>
          <a:lstStyle/>
          <a:p>
            <a:r>
              <a:rPr lang="en-US" dirty="0">
                <a:solidFill>
                  <a:srgbClr val="0000CC"/>
                </a:solidFill>
              </a:rPr>
              <a:t>How are you doing with being hope filled and HOPEF</a:t>
            </a:r>
            <a:r>
              <a:rPr lang="en-US" u="sng" dirty="0"/>
              <a:t>UL</a:t>
            </a:r>
            <a:r>
              <a:rPr lang="en-US" dirty="0">
                <a:solidFill>
                  <a:srgbClr val="0000CC"/>
                </a:solidFill>
              </a:rPr>
              <a:t>? </a:t>
            </a:r>
            <a:endParaRPr lang="en-CA" dirty="0">
              <a:solidFill>
                <a:srgbClr val="0000CC"/>
              </a:solidFill>
            </a:endParaRPr>
          </a:p>
          <a:p>
            <a:r>
              <a:rPr lang="en-US" dirty="0"/>
              <a:t>This week we build on the concepts of </a:t>
            </a:r>
            <a:r>
              <a:rPr lang="en-CA" dirty="0"/>
              <a:t>Humble and Honest, Observant and Obedient, Praise and Perseverance, Expectant and Engaged, Faithful and Focused as we conclude with:</a:t>
            </a:r>
          </a:p>
          <a:p>
            <a:r>
              <a:rPr lang="en-CA" dirty="0">
                <a:solidFill>
                  <a:srgbClr val="7030A0"/>
                </a:solidFill>
              </a:rPr>
              <a:t>U- Unswerving, United</a:t>
            </a:r>
          </a:p>
          <a:p>
            <a:r>
              <a:rPr lang="en-CA" dirty="0"/>
              <a:t>L- Listening, Learning</a:t>
            </a:r>
          </a:p>
          <a:p>
            <a:endParaRPr lang="en-CA" dirty="0">
              <a:solidFill>
                <a:srgbClr val="006600"/>
              </a:solidFill>
            </a:endParaRPr>
          </a:p>
        </p:txBody>
      </p:sp>
    </p:spTree>
    <p:extLst>
      <p:ext uri="{BB962C8B-B14F-4D97-AF65-F5344CB8AC3E}">
        <p14:creationId xmlns:p14="http://schemas.microsoft.com/office/powerpoint/2010/main" val="219689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5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500"/>
                                        <p:tgtEl>
                                          <p:spTgt spid="3">
                                            <p:txEl>
                                              <p:pRg st="2" end="2"/>
                                            </p:txEl>
                                          </p:spTgt>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63D4D-B429-B080-A6D8-8FCE2E3898EC}"/>
              </a:ext>
            </a:extLst>
          </p:cNvPr>
          <p:cNvSpPr>
            <a:spLocks noGrp="1"/>
          </p:cNvSpPr>
          <p:nvPr>
            <p:ph type="title"/>
          </p:nvPr>
        </p:nvSpPr>
        <p:spPr/>
        <p:txBody>
          <a:bodyPr/>
          <a:lstStyle/>
          <a:p>
            <a:r>
              <a:rPr lang="en-US" dirty="0"/>
              <a:t>Memorize Romans __:__</a:t>
            </a:r>
            <a:endParaRPr lang="en-CA" dirty="0"/>
          </a:p>
        </p:txBody>
      </p:sp>
      <p:sp>
        <p:nvSpPr>
          <p:cNvPr id="3" name="Content Placeholder 2">
            <a:extLst>
              <a:ext uri="{FF2B5EF4-FFF2-40B4-BE49-F238E27FC236}">
                <a16:creationId xmlns:a16="http://schemas.microsoft.com/office/drawing/2014/main" id="{10804496-D03D-9344-5B3D-1FEC2C9F4636}"/>
              </a:ext>
            </a:extLst>
          </p:cNvPr>
          <p:cNvSpPr>
            <a:spLocks noGrp="1"/>
          </p:cNvSpPr>
          <p:nvPr>
            <p:ph idx="1"/>
          </p:nvPr>
        </p:nvSpPr>
        <p:spPr>
          <a:xfrm>
            <a:off x="0" y="4331368"/>
            <a:ext cx="9143999" cy="1383632"/>
          </a:xfrm>
        </p:spPr>
        <p:txBody>
          <a:bodyPr/>
          <a:lstStyle/>
          <a:p>
            <a:r>
              <a:rPr lang="en-US" dirty="0"/>
              <a:t>May….</a:t>
            </a:r>
            <a:endParaRPr lang="en-CA" dirty="0"/>
          </a:p>
        </p:txBody>
      </p:sp>
    </p:spTree>
    <p:extLst>
      <p:ext uri="{BB962C8B-B14F-4D97-AF65-F5344CB8AC3E}">
        <p14:creationId xmlns:p14="http://schemas.microsoft.com/office/powerpoint/2010/main" val="427409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Learning to ride a bike">
            <a:extLst>
              <a:ext uri="{FF2B5EF4-FFF2-40B4-BE49-F238E27FC236}">
                <a16:creationId xmlns:a16="http://schemas.microsoft.com/office/drawing/2014/main" id="{B77C7C76-C853-3553-D14B-4E35C5E4E6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913"/>
          <a:stretch/>
        </p:blipFill>
        <p:spPr bwMode="auto">
          <a:xfrm>
            <a:off x="1" y="4340"/>
            <a:ext cx="9144000" cy="571066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F3444A7-E340-A99E-FA37-A22BD5B30233}"/>
              </a:ext>
            </a:extLst>
          </p:cNvPr>
          <p:cNvSpPr>
            <a:spLocks noGrp="1"/>
          </p:cNvSpPr>
          <p:nvPr>
            <p:ph type="title"/>
          </p:nvPr>
        </p:nvSpPr>
        <p:spPr>
          <a:xfrm>
            <a:off x="3433010" y="38732"/>
            <a:ext cx="5284862" cy="596977"/>
          </a:xfrm>
        </p:spPr>
        <p:txBody>
          <a:bodyPr/>
          <a:lstStyle/>
          <a:p>
            <a:r>
              <a:rPr lang="en-CA" dirty="0"/>
              <a:t>Swervers!</a:t>
            </a:r>
          </a:p>
        </p:txBody>
      </p:sp>
      <p:sp>
        <p:nvSpPr>
          <p:cNvPr id="3" name="Content Placeholder 2">
            <a:extLst>
              <a:ext uri="{FF2B5EF4-FFF2-40B4-BE49-F238E27FC236}">
                <a16:creationId xmlns:a16="http://schemas.microsoft.com/office/drawing/2014/main" id="{4DD59DAA-89DF-0636-D6A5-56A9B03F07D3}"/>
              </a:ext>
            </a:extLst>
          </p:cNvPr>
          <p:cNvSpPr>
            <a:spLocks noGrp="1"/>
          </p:cNvSpPr>
          <p:nvPr>
            <p:ph idx="1"/>
          </p:nvPr>
        </p:nvSpPr>
        <p:spPr>
          <a:xfrm>
            <a:off x="3433010" y="802106"/>
            <a:ext cx="5253789" cy="4874162"/>
          </a:xfrm>
        </p:spPr>
        <p:txBody>
          <a:bodyPr>
            <a:normAutofit/>
          </a:bodyPr>
          <a:lstStyle/>
          <a:p>
            <a:r>
              <a:rPr lang="en-CA" dirty="0">
                <a:solidFill>
                  <a:srgbClr val="800000"/>
                </a:solidFill>
              </a:rPr>
              <a:t>Learning to ride a bike.</a:t>
            </a:r>
          </a:p>
          <a:p>
            <a:r>
              <a:rPr lang="en-CA" dirty="0">
                <a:solidFill>
                  <a:srgbClr val="800000"/>
                </a:solidFill>
              </a:rPr>
              <a:t>A toddler.</a:t>
            </a:r>
          </a:p>
          <a:p>
            <a:r>
              <a:rPr lang="en-CA" dirty="0">
                <a:solidFill>
                  <a:srgbClr val="800000"/>
                </a:solidFill>
              </a:rPr>
              <a:t>Distracted driver!!!</a:t>
            </a:r>
          </a:p>
          <a:p>
            <a:r>
              <a:rPr lang="en-CA" dirty="0"/>
              <a:t>Swerving can be a part of </a:t>
            </a:r>
            <a:r>
              <a:rPr lang="en-CA" dirty="0">
                <a:solidFill>
                  <a:srgbClr val="002060"/>
                </a:solidFill>
              </a:rPr>
              <a:t>developing maturity </a:t>
            </a:r>
            <a:r>
              <a:rPr lang="en-CA" dirty="0"/>
              <a:t>and it can be connected to </a:t>
            </a:r>
            <a:r>
              <a:rPr lang="en-CA" dirty="0">
                <a:solidFill>
                  <a:srgbClr val="002060"/>
                </a:solidFill>
              </a:rPr>
              <a:t>immaturity and selfishness</a:t>
            </a:r>
            <a:r>
              <a:rPr lang="en-CA" dirty="0"/>
              <a:t>.  </a:t>
            </a:r>
          </a:p>
          <a:p>
            <a:r>
              <a:rPr lang="en-CA" dirty="0"/>
              <a:t>Opposite words include </a:t>
            </a:r>
            <a:r>
              <a:rPr lang="en-CA" dirty="0">
                <a:solidFill>
                  <a:srgbClr val="0000CC"/>
                </a:solidFill>
              </a:rPr>
              <a:t>steadfast, stand firm, solid, mature, trustworthy</a:t>
            </a:r>
            <a:r>
              <a:rPr lang="en-CA" dirty="0"/>
              <a:t>, etc..  </a:t>
            </a:r>
          </a:p>
        </p:txBody>
      </p:sp>
    </p:spTree>
    <p:extLst>
      <p:ext uri="{BB962C8B-B14F-4D97-AF65-F5344CB8AC3E}">
        <p14:creationId xmlns:p14="http://schemas.microsoft.com/office/powerpoint/2010/main" val="21719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5F27317-B637-BAF9-55C3-B2E207B423B7}"/>
            </a:ext>
          </a:extLst>
        </p:cNvPr>
        <p:cNvGrpSpPr/>
        <p:nvPr/>
      </p:nvGrpSpPr>
      <p:grpSpPr>
        <a:xfrm>
          <a:off x="0" y="0"/>
          <a:ext cx="0" cy="0"/>
          <a:chOff x="0" y="0"/>
          <a:chExt cx="0" cy="0"/>
        </a:xfrm>
      </p:grpSpPr>
      <p:pic>
        <p:nvPicPr>
          <p:cNvPr id="8194" name="Picture 2" descr="Rahab | Bible Story - YouTube">
            <a:extLst>
              <a:ext uri="{FF2B5EF4-FFF2-40B4-BE49-F238E27FC236}">
                <a16:creationId xmlns:a16="http://schemas.microsoft.com/office/drawing/2014/main" id="{FE53EE17-0376-CE55-141F-01A1A61293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F56B654-293A-AA7E-2993-49E869DE555B}"/>
              </a:ext>
            </a:extLst>
          </p:cNvPr>
          <p:cNvSpPr>
            <a:spLocks noGrp="1"/>
          </p:cNvSpPr>
          <p:nvPr>
            <p:ph type="title"/>
          </p:nvPr>
        </p:nvSpPr>
        <p:spPr>
          <a:xfrm>
            <a:off x="441664" y="155448"/>
            <a:ext cx="8260672" cy="596977"/>
          </a:xfrm>
        </p:spPr>
        <p:txBody>
          <a:bodyPr/>
          <a:lstStyle/>
          <a:p>
            <a:r>
              <a:rPr lang="en-CA" dirty="0"/>
              <a:t>Joshua 2:14 on page 322</a:t>
            </a:r>
          </a:p>
        </p:txBody>
      </p:sp>
      <p:sp>
        <p:nvSpPr>
          <p:cNvPr id="3" name="Content Placeholder 2">
            <a:extLst>
              <a:ext uri="{FF2B5EF4-FFF2-40B4-BE49-F238E27FC236}">
                <a16:creationId xmlns:a16="http://schemas.microsoft.com/office/drawing/2014/main" id="{A0E4F419-89A1-7BB6-A8BC-B41556B5C60E}"/>
              </a:ext>
            </a:extLst>
          </p:cNvPr>
          <p:cNvSpPr>
            <a:spLocks noGrp="1"/>
          </p:cNvSpPr>
          <p:nvPr>
            <p:ph idx="1"/>
          </p:nvPr>
        </p:nvSpPr>
        <p:spPr>
          <a:xfrm>
            <a:off x="188260" y="907874"/>
            <a:ext cx="8767480" cy="3808505"/>
          </a:xfrm>
        </p:spPr>
        <p:txBody>
          <a:bodyPr>
            <a:normAutofit/>
          </a:bodyPr>
          <a:lstStyle/>
          <a:p>
            <a:r>
              <a:rPr lang="en-US" dirty="0"/>
              <a:t>14 </a:t>
            </a:r>
            <a:r>
              <a:rPr lang="en-US" dirty="0">
                <a:solidFill>
                  <a:srgbClr val="0000CC"/>
                </a:solidFill>
              </a:rPr>
              <a:t>“Our lives for your lives!” the men assured her. “If you don’t tell what we are doing, we will treat you </a:t>
            </a:r>
            <a:r>
              <a:rPr lang="en-US" dirty="0">
                <a:solidFill>
                  <a:srgbClr val="800000"/>
                </a:solidFill>
              </a:rPr>
              <a:t>kindly and faithfully </a:t>
            </a:r>
            <a:r>
              <a:rPr lang="en-US" dirty="0">
                <a:solidFill>
                  <a:srgbClr val="0000CC"/>
                </a:solidFill>
              </a:rPr>
              <a:t>when the LORD gives us the land.”</a:t>
            </a:r>
          </a:p>
          <a:p>
            <a:r>
              <a:rPr lang="en-CA" dirty="0">
                <a:solidFill>
                  <a:srgbClr val="0000CC"/>
                </a:solidFill>
              </a:rPr>
              <a:t>NEB:  </a:t>
            </a:r>
            <a:r>
              <a:rPr lang="en-CA" dirty="0"/>
              <a:t>“The men said to her, "If you die, may we die too! If you do not report what we've been up to, then, when the LORD hands the land over to us, we will show </a:t>
            </a:r>
            <a:r>
              <a:rPr lang="en-CA" dirty="0">
                <a:solidFill>
                  <a:srgbClr val="0000CC"/>
                </a:solidFill>
              </a:rPr>
              <a:t>unswerving allegiance </a:t>
            </a:r>
            <a:r>
              <a:rPr lang="en-CA" dirty="0"/>
              <a:t>to you."”</a:t>
            </a:r>
          </a:p>
        </p:txBody>
      </p:sp>
    </p:spTree>
    <p:extLst>
      <p:ext uri="{BB962C8B-B14F-4D97-AF65-F5344CB8AC3E}">
        <p14:creationId xmlns:p14="http://schemas.microsoft.com/office/powerpoint/2010/main" val="221346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194"/>
                                        </p:tgtEl>
                                        <p:attrNameLst>
                                          <p:attrName>style.visibility</p:attrName>
                                        </p:attrNameLst>
                                      </p:cBhvr>
                                      <p:to>
                                        <p:strVal val="visible"/>
                                      </p:to>
                                    </p:set>
                                    <p:animEffect transition="in" filter="fade">
                                      <p:cBhvr>
                                        <p:cTn id="11" dur="500"/>
                                        <p:tgtEl>
                                          <p:spTgt spid="819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0" name="Picture 2" descr="I pledge allegiance to “the Christ:” Part 1 | Culture Learner">
            <a:extLst>
              <a:ext uri="{FF2B5EF4-FFF2-40B4-BE49-F238E27FC236}">
                <a16:creationId xmlns:a16="http://schemas.microsoft.com/office/drawing/2014/main" id="{81B1BA70-4E93-D68C-28AE-D44693FBCB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273DF44-EC35-5844-AC38-5DD673C79C4F}"/>
              </a:ext>
            </a:extLst>
          </p:cNvPr>
          <p:cNvSpPr>
            <a:spLocks noGrp="1"/>
          </p:cNvSpPr>
          <p:nvPr>
            <p:ph type="title"/>
          </p:nvPr>
        </p:nvSpPr>
        <p:spPr/>
        <p:txBody>
          <a:bodyPr/>
          <a:lstStyle/>
          <a:p>
            <a:r>
              <a:rPr lang="en-CA" dirty="0"/>
              <a:t>Connecting to Unswerving Allegiance</a:t>
            </a:r>
          </a:p>
        </p:txBody>
      </p:sp>
      <p:sp>
        <p:nvSpPr>
          <p:cNvPr id="3" name="Content Placeholder 2">
            <a:extLst>
              <a:ext uri="{FF2B5EF4-FFF2-40B4-BE49-F238E27FC236}">
                <a16:creationId xmlns:a16="http://schemas.microsoft.com/office/drawing/2014/main" id="{96629B75-F614-08DF-F4D7-18CE7E5031AC}"/>
              </a:ext>
            </a:extLst>
          </p:cNvPr>
          <p:cNvSpPr>
            <a:spLocks noGrp="1"/>
          </p:cNvSpPr>
          <p:nvPr>
            <p:ph idx="1"/>
          </p:nvPr>
        </p:nvSpPr>
        <p:spPr>
          <a:xfrm>
            <a:off x="457200" y="1237320"/>
            <a:ext cx="8229600" cy="3511143"/>
          </a:xfrm>
        </p:spPr>
        <p:txBody>
          <a:bodyPr>
            <a:normAutofit/>
          </a:bodyPr>
          <a:lstStyle/>
          <a:p>
            <a:r>
              <a:rPr lang="en-CA" dirty="0"/>
              <a:t>How are you doing at showing unswerving allegiance in all of your relationships?  </a:t>
            </a:r>
          </a:p>
          <a:p>
            <a:r>
              <a:rPr lang="en-CA" dirty="0">
                <a:solidFill>
                  <a:srgbClr val="0000CC"/>
                </a:solidFill>
              </a:rPr>
              <a:t>Who is thankful for your unswerving allegiance?  </a:t>
            </a:r>
            <a:r>
              <a:rPr lang="en-CA" dirty="0"/>
              <a:t>Who “has your back?”</a:t>
            </a:r>
          </a:p>
          <a:p>
            <a:r>
              <a:rPr lang="en-CA" dirty="0">
                <a:solidFill>
                  <a:srgbClr val="800000"/>
                </a:solidFill>
              </a:rPr>
              <a:t>How does God’s unswerving allegiance to you fill your prayers and encourage your connection to others?</a:t>
            </a:r>
          </a:p>
        </p:txBody>
      </p:sp>
    </p:spTree>
    <p:extLst>
      <p:ext uri="{BB962C8B-B14F-4D97-AF65-F5344CB8AC3E}">
        <p14:creationId xmlns:p14="http://schemas.microsoft.com/office/powerpoint/2010/main" val="317563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barn(inVertical)">
                                      <p:cBhvr>
                                        <p:cTn id="11" dur="5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81C9F94-E54B-64B9-D982-237472570E23}"/>
            </a:ext>
          </a:extLst>
        </p:cNvPr>
        <p:cNvGrpSpPr/>
        <p:nvPr/>
      </p:nvGrpSpPr>
      <p:grpSpPr>
        <a:xfrm>
          <a:off x="0" y="0"/>
          <a:ext cx="0" cy="0"/>
          <a:chOff x="0" y="0"/>
          <a:chExt cx="0" cy="0"/>
        </a:xfrm>
      </p:grpSpPr>
      <p:pic>
        <p:nvPicPr>
          <p:cNvPr id="3074" name="Picture 2" descr="922 Swerving Road Images, Stock Photos, 3D objects, &amp; Vectors | Shutterstock">
            <a:extLst>
              <a:ext uri="{FF2B5EF4-FFF2-40B4-BE49-F238E27FC236}">
                <a16:creationId xmlns:a16="http://schemas.microsoft.com/office/drawing/2014/main" id="{873219ED-A426-733A-D981-01E3A52578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2181"/>
          <a:stretch/>
        </p:blipFill>
        <p:spPr bwMode="auto">
          <a:xfrm>
            <a:off x="-1" y="0"/>
            <a:ext cx="9250179"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BD45A7E-7C3C-1535-F2B3-11985557E8AC}"/>
              </a:ext>
            </a:extLst>
          </p:cNvPr>
          <p:cNvSpPr>
            <a:spLocks noGrp="1"/>
          </p:cNvSpPr>
          <p:nvPr>
            <p:ph type="title"/>
          </p:nvPr>
        </p:nvSpPr>
        <p:spPr/>
        <p:txBody>
          <a:bodyPr/>
          <a:lstStyle/>
          <a:p>
            <a:r>
              <a:rPr lang="en-CA" dirty="0"/>
              <a:t>1 Chronicles 28:6-7</a:t>
            </a:r>
          </a:p>
        </p:txBody>
      </p:sp>
      <p:sp>
        <p:nvSpPr>
          <p:cNvPr id="3" name="Content Placeholder 2">
            <a:extLst>
              <a:ext uri="{FF2B5EF4-FFF2-40B4-BE49-F238E27FC236}">
                <a16:creationId xmlns:a16="http://schemas.microsoft.com/office/drawing/2014/main" id="{8159D5C5-2B6A-2BC3-3C29-4E6871623574}"/>
              </a:ext>
            </a:extLst>
          </p:cNvPr>
          <p:cNvSpPr>
            <a:spLocks noGrp="1"/>
          </p:cNvSpPr>
          <p:nvPr>
            <p:ph idx="1"/>
          </p:nvPr>
        </p:nvSpPr>
        <p:spPr>
          <a:xfrm>
            <a:off x="457200" y="1237320"/>
            <a:ext cx="8229600" cy="3815943"/>
          </a:xfrm>
        </p:spPr>
        <p:txBody>
          <a:bodyPr>
            <a:normAutofit/>
          </a:bodyPr>
          <a:lstStyle/>
          <a:p>
            <a:r>
              <a:rPr lang="en-CA" dirty="0"/>
              <a:t>“He said to me: ‘Solomon your son is the one who will build my house and my courts, for </a:t>
            </a:r>
            <a:r>
              <a:rPr lang="en-CA" dirty="0">
                <a:solidFill>
                  <a:srgbClr val="7030A0"/>
                </a:solidFill>
              </a:rPr>
              <a:t>I have</a:t>
            </a:r>
            <a:r>
              <a:rPr lang="en-CA" dirty="0"/>
              <a:t> chosen him to be my son, and </a:t>
            </a:r>
            <a:r>
              <a:rPr lang="en-CA" dirty="0">
                <a:solidFill>
                  <a:srgbClr val="7030A0"/>
                </a:solidFill>
              </a:rPr>
              <a:t>I will </a:t>
            </a:r>
            <a:r>
              <a:rPr lang="en-CA" dirty="0"/>
              <a:t>be his father. 7 </a:t>
            </a:r>
            <a:r>
              <a:rPr lang="en-CA" dirty="0">
                <a:solidFill>
                  <a:srgbClr val="7030A0"/>
                </a:solidFill>
              </a:rPr>
              <a:t>I will </a:t>
            </a:r>
            <a:r>
              <a:rPr lang="en-CA" dirty="0"/>
              <a:t>establish his kingdom forever </a:t>
            </a:r>
            <a:r>
              <a:rPr lang="en-CA" sz="3600" u="sng" dirty="0">
                <a:solidFill>
                  <a:srgbClr val="0000CC"/>
                </a:solidFill>
              </a:rPr>
              <a:t>if he</a:t>
            </a:r>
            <a:r>
              <a:rPr lang="en-CA" dirty="0">
                <a:solidFill>
                  <a:srgbClr val="0000CC"/>
                </a:solidFill>
              </a:rPr>
              <a:t> is unswerving in carrying out my commands and laws</a:t>
            </a:r>
            <a:r>
              <a:rPr lang="en-CA" dirty="0"/>
              <a:t>, </a:t>
            </a:r>
            <a:r>
              <a:rPr lang="en-CA" u="sng" dirty="0"/>
              <a:t>as is being done at this time</a:t>
            </a:r>
            <a:r>
              <a:rPr lang="en-CA" dirty="0"/>
              <a:t>.” </a:t>
            </a:r>
          </a:p>
          <a:p>
            <a:r>
              <a:rPr lang="en-CA" dirty="0">
                <a:solidFill>
                  <a:srgbClr val="800000"/>
                </a:solidFill>
              </a:rPr>
              <a:t>Solomon was a swerver!</a:t>
            </a:r>
          </a:p>
        </p:txBody>
      </p:sp>
    </p:spTree>
    <p:extLst>
      <p:ext uri="{BB962C8B-B14F-4D97-AF65-F5344CB8AC3E}">
        <p14:creationId xmlns:p14="http://schemas.microsoft.com/office/powerpoint/2010/main" val="36849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randombar(horizontal)">
                                      <p:cBhvr>
                                        <p:cTn id="11" dur="500"/>
                                        <p:tgtEl>
                                          <p:spTgt spid="307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F476CBA-DFAD-EB3E-F459-46429DAF4043}"/>
            </a:ext>
          </a:extLst>
        </p:cNvPr>
        <p:cNvGrpSpPr/>
        <p:nvPr/>
      </p:nvGrpSpPr>
      <p:grpSpPr>
        <a:xfrm>
          <a:off x="0" y="0"/>
          <a:ext cx="0" cy="0"/>
          <a:chOff x="0" y="0"/>
          <a:chExt cx="0" cy="0"/>
        </a:xfrm>
      </p:grpSpPr>
      <p:pic>
        <p:nvPicPr>
          <p:cNvPr id="4098" name="Picture 2" descr="Hold Fast to Hope - Velvet Ashes">
            <a:extLst>
              <a:ext uri="{FF2B5EF4-FFF2-40B4-BE49-F238E27FC236}">
                <a16:creationId xmlns:a16="http://schemas.microsoft.com/office/drawing/2014/main" id="{D9CFDACA-E716-88B7-EC4A-33498AF871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C3AE73-B524-B2AD-4B88-CE9C4FB3F5E4}"/>
              </a:ext>
            </a:extLst>
          </p:cNvPr>
          <p:cNvSpPr>
            <a:spLocks noGrp="1"/>
          </p:cNvSpPr>
          <p:nvPr>
            <p:ph type="title"/>
          </p:nvPr>
        </p:nvSpPr>
        <p:spPr>
          <a:xfrm>
            <a:off x="570508" y="0"/>
            <a:ext cx="8260672" cy="596977"/>
          </a:xfrm>
        </p:spPr>
        <p:txBody>
          <a:bodyPr/>
          <a:lstStyle/>
          <a:p>
            <a:r>
              <a:rPr lang="en-CA" dirty="0"/>
              <a:t>Unswerving in the NT</a:t>
            </a:r>
          </a:p>
        </p:txBody>
      </p:sp>
      <p:sp>
        <p:nvSpPr>
          <p:cNvPr id="3" name="Content Placeholder 2">
            <a:extLst>
              <a:ext uri="{FF2B5EF4-FFF2-40B4-BE49-F238E27FC236}">
                <a16:creationId xmlns:a16="http://schemas.microsoft.com/office/drawing/2014/main" id="{B90FE2B6-C868-E197-6285-16B7D0E2C9DA}"/>
              </a:ext>
            </a:extLst>
          </p:cNvPr>
          <p:cNvSpPr>
            <a:spLocks noGrp="1"/>
          </p:cNvSpPr>
          <p:nvPr>
            <p:ph idx="1"/>
          </p:nvPr>
        </p:nvSpPr>
        <p:spPr>
          <a:xfrm>
            <a:off x="457200" y="753979"/>
            <a:ext cx="8229600" cy="4623801"/>
          </a:xfrm>
        </p:spPr>
        <p:txBody>
          <a:bodyPr>
            <a:normAutofit/>
          </a:bodyPr>
          <a:lstStyle/>
          <a:p>
            <a:r>
              <a:rPr lang="en-CA" dirty="0"/>
              <a:t>Strongs Greek 2722</a:t>
            </a:r>
          </a:p>
          <a:p>
            <a:r>
              <a:rPr lang="en-CA" dirty="0"/>
              <a:t>Original Word: κα</a:t>
            </a:r>
            <a:r>
              <a:rPr lang="en-CA" dirty="0" err="1"/>
              <a:t>τέχω</a:t>
            </a:r>
            <a:br>
              <a:rPr lang="en-CA" dirty="0"/>
            </a:br>
            <a:r>
              <a:rPr lang="en-CA" dirty="0"/>
              <a:t>Part of Speech: Verb</a:t>
            </a:r>
            <a:br>
              <a:rPr lang="en-CA" dirty="0"/>
            </a:br>
            <a:r>
              <a:rPr lang="en-CA" dirty="0"/>
              <a:t>Transliteration: kat echo</a:t>
            </a:r>
            <a:br>
              <a:rPr lang="en-CA" dirty="0"/>
            </a:br>
            <a:r>
              <a:rPr lang="en-CA" dirty="0"/>
              <a:t>Definition: </a:t>
            </a:r>
            <a:r>
              <a:rPr lang="en-CA" dirty="0">
                <a:solidFill>
                  <a:srgbClr val="0000CC"/>
                </a:solidFill>
              </a:rPr>
              <a:t>It is </a:t>
            </a:r>
            <a:r>
              <a:rPr lang="en-CA" u="sng" dirty="0">
                <a:solidFill>
                  <a:srgbClr val="0000CC"/>
                </a:solidFill>
              </a:rPr>
              <a:t>the action and effort to hold fast, hold back</a:t>
            </a:r>
            <a:br>
              <a:rPr lang="en-CA" dirty="0">
                <a:solidFill>
                  <a:srgbClr val="0000CC"/>
                </a:solidFill>
              </a:rPr>
            </a:br>
            <a:r>
              <a:rPr lang="en-CA" dirty="0"/>
              <a:t>Usage: (a) I hold fast, bind, arrest, (b) I take possession of, lay hold of, (c) I hold back, detain, restrain, (d) I hold a ship, keep its head.</a:t>
            </a:r>
          </a:p>
        </p:txBody>
      </p:sp>
    </p:spTree>
    <p:extLst>
      <p:ext uri="{BB962C8B-B14F-4D97-AF65-F5344CB8AC3E}">
        <p14:creationId xmlns:p14="http://schemas.microsoft.com/office/powerpoint/2010/main" val="130947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barn(inVertical)">
                                      <p:cBhvr>
                                        <p:cTn id="11" dur="500"/>
                                        <p:tgtEl>
                                          <p:spTgt spid="409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D22E23A-3A2C-A528-DD04-18A117220B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58652-93EC-7527-0E2B-913E2C12044A}"/>
              </a:ext>
            </a:extLst>
          </p:cNvPr>
          <p:cNvSpPr>
            <a:spLocks noGrp="1"/>
          </p:cNvSpPr>
          <p:nvPr>
            <p:ph type="title"/>
          </p:nvPr>
        </p:nvSpPr>
        <p:spPr/>
        <p:txBody>
          <a:bodyPr/>
          <a:lstStyle/>
          <a:p>
            <a:r>
              <a:rPr lang="en-CA" dirty="0" err="1"/>
              <a:t>katechó</a:t>
            </a:r>
            <a:r>
              <a:rPr lang="en-CA" dirty="0"/>
              <a:t>: to hold fast, hold back</a:t>
            </a:r>
          </a:p>
        </p:txBody>
      </p:sp>
      <p:sp>
        <p:nvSpPr>
          <p:cNvPr id="3" name="Content Placeholder 2">
            <a:extLst>
              <a:ext uri="{FF2B5EF4-FFF2-40B4-BE49-F238E27FC236}">
                <a16:creationId xmlns:a16="http://schemas.microsoft.com/office/drawing/2014/main" id="{AFBF3F5D-89E1-49B2-A888-A015B7A85694}"/>
              </a:ext>
            </a:extLst>
          </p:cNvPr>
          <p:cNvSpPr>
            <a:spLocks noGrp="1"/>
          </p:cNvSpPr>
          <p:nvPr>
            <p:ph idx="1"/>
          </p:nvPr>
        </p:nvSpPr>
        <p:spPr/>
        <p:txBody>
          <a:bodyPr>
            <a:normAutofit/>
          </a:bodyPr>
          <a:lstStyle/>
          <a:p>
            <a:pPr lvl="0"/>
            <a:r>
              <a:rPr lang="en-US" dirty="0">
                <a:solidFill>
                  <a:srgbClr val="0000CC"/>
                </a:solidFill>
              </a:rPr>
              <a:t>Luke 8:15  </a:t>
            </a:r>
            <a:r>
              <a:rPr lang="en-US" dirty="0"/>
              <a:t>But the seed on good soil stands for those with a noble and good heart, who hear the word, </a:t>
            </a:r>
            <a:r>
              <a:rPr lang="en-US" dirty="0">
                <a:solidFill>
                  <a:srgbClr val="800000"/>
                </a:solidFill>
              </a:rPr>
              <a:t>retain it </a:t>
            </a:r>
            <a:r>
              <a:rPr lang="en-US" dirty="0"/>
              <a:t>– </a:t>
            </a:r>
            <a:r>
              <a:rPr lang="en-US" dirty="0">
                <a:solidFill>
                  <a:srgbClr val="0070C0"/>
                </a:solidFill>
              </a:rPr>
              <a:t>(</a:t>
            </a:r>
            <a:r>
              <a:rPr lang="en-US" i="1" dirty="0">
                <a:solidFill>
                  <a:srgbClr val="0070C0"/>
                </a:solidFill>
              </a:rPr>
              <a:t>hold it fast unswervingly</a:t>
            </a:r>
            <a:r>
              <a:rPr lang="en-US" dirty="0">
                <a:solidFill>
                  <a:srgbClr val="0070C0"/>
                </a:solidFill>
              </a:rPr>
              <a:t>)</a:t>
            </a:r>
            <a:r>
              <a:rPr lang="en-US" dirty="0"/>
              <a:t>, and by persevering produce a crop.</a:t>
            </a:r>
            <a:endParaRPr lang="en-CA" dirty="0"/>
          </a:p>
          <a:p>
            <a:pPr lvl="0"/>
            <a:r>
              <a:rPr lang="en-US" dirty="0">
                <a:solidFill>
                  <a:srgbClr val="0000CC"/>
                </a:solidFill>
              </a:rPr>
              <a:t>1</a:t>
            </a:r>
            <a:r>
              <a:rPr lang="en-US" baseline="30000" dirty="0">
                <a:solidFill>
                  <a:srgbClr val="0000CC"/>
                </a:solidFill>
              </a:rPr>
              <a:t>st</a:t>
            </a:r>
            <a:r>
              <a:rPr lang="en-US" dirty="0">
                <a:solidFill>
                  <a:srgbClr val="0000CC"/>
                </a:solidFill>
              </a:rPr>
              <a:t> Corinthians 15:2  </a:t>
            </a:r>
            <a:r>
              <a:rPr lang="en-US" dirty="0"/>
              <a:t>By this gospel you are saved, if you </a:t>
            </a:r>
            <a:r>
              <a:rPr lang="en-US" dirty="0">
                <a:solidFill>
                  <a:srgbClr val="800000"/>
                </a:solidFill>
              </a:rPr>
              <a:t>hold firmly </a:t>
            </a:r>
            <a:r>
              <a:rPr lang="en-US" dirty="0"/>
              <a:t>– </a:t>
            </a:r>
            <a:r>
              <a:rPr lang="en-US" dirty="0">
                <a:solidFill>
                  <a:srgbClr val="0070C0"/>
                </a:solidFill>
              </a:rPr>
              <a:t>(</a:t>
            </a:r>
            <a:r>
              <a:rPr lang="en-US" i="1" dirty="0">
                <a:solidFill>
                  <a:srgbClr val="0070C0"/>
                </a:solidFill>
              </a:rPr>
              <a:t>hold it fast unswervingly</a:t>
            </a:r>
            <a:r>
              <a:rPr lang="en-US" dirty="0">
                <a:solidFill>
                  <a:srgbClr val="0070C0"/>
                </a:solidFill>
              </a:rPr>
              <a:t>) </a:t>
            </a:r>
            <a:r>
              <a:rPr lang="en-US" dirty="0"/>
              <a:t>to the word I preached to you. Otherwise, you have believed in vain.</a:t>
            </a:r>
            <a:endParaRPr lang="en-CA" dirty="0"/>
          </a:p>
        </p:txBody>
      </p:sp>
    </p:spTree>
    <p:extLst>
      <p:ext uri="{BB962C8B-B14F-4D97-AF65-F5344CB8AC3E}">
        <p14:creationId xmlns:p14="http://schemas.microsoft.com/office/powerpoint/2010/main" val="26266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91826B6-94BC-C3A7-35B4-776ECE432B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743BAC-D6D0-50DF-B1A0-1921147B3CC9}"/>
              </a:ext>
            </a:extLst>
          </p:cNvPr>
          <p:cNvSpPr>
            <a:spLocks noGrp="1"/>
          </p:cNvSpPr>
          <p:nvPr>
            <p:ph type="title"/>
          </p:nvPr>
        </p:nvSpPr>
        <p:spPr/>
        <p:txBody>
          <a:bodyPr/>
          <a:lstStyle/>
          <a:p>
            <a:r>
              <a:rPr lang="en-CA" dirty="0" err="1"/>
              <a:t>katechó</a:t>
            </a:r>
            <a:r>
              <a:rPr lang="en-CA" dirty="0"/>
              <a:t>: to hold fast, hold back</a:t>
            </a:r>
          </a:p>
        </p:txBody>
      </p:sp>
      <p:sp>
        <p:nvSpPr>
          <p:cNvPr id="3" name="Content Placeholder 2">
            <a:extLst>
              <a:ext uri="{FF2B5EF4-FFF2-40B4-BE49-F238E27FC236}">
                <a16:creationId xmlns:a16="http://schemas.microsoft.com/office/drawing/2014/main" id="{391AD123-A52D-40DA-8B1F-FEBE048EC901}"/>
              </a:ext>
            </a:extLst>
          </p:cNvPr>
          <p:cNvSpPr>
            <a:spLocks noGrp="1"/>
          </p:cNvSpPr>
          <p:nvPr>
            <p:ph idx="1"/>
          </p:nvPr>
        </p:nvSpPr>
        <p:spPr/>
        <p:txBody>
          <a:bodyPr>
            <a:normAutofit lnSpcReduction="10000"/>
          </a:bodyPr>
          <a:lstStyle/>
          <a:p>
            <a:pPr lvl="0"/>
            <a:r>
              <a:rPr lang="en-US" dirty="0">
                <a:solidFill>
                  <a:srgbClr val="0000CC"/>
                </a:solidFill>
              </a:rPr>
              <a:t>1</a:t>
            </a:r>
            <a:r>
              <a:rPr lang="en-US" baseline="30000" dirty="0">
                <a:solidFill>
                  <a:srgbClr val="0000CC"/>
                </a:solidFill>
              </a:rPr>
              <a:t>st</a:t>
            </a:r>
            <a:r>
              <a:rPr lang="en-US" dirty="0">
                <a:solidFill>
                  <a:srgbClr val="0000CC"/>
                </a:solidFill>
              </a:rPr>
              <a:t> Thessalonians 5:19-22  </a:t>
            </a:r>
            <a:r>
              <a:rPr lang="en-US" dirty="0"/>
              <a:t>19 Do not quench the Spirit. 20 Do not treat prophecies with contempt 21 but test them all; </a:t>
            </a:r>
            <a:r>
              <a:rPr lang="en-US" dirty="0">
                <a:solidFill>
                  <a:srgbClr val="800000"/>
                </a:solidFill>
              </a:rPr>
              <a:t>hold on </a:t>
            </a:r>
            <a:r>
              <a:rPr lang="en-US" dirty="0"/>
              <a:t>– </a:t>
            </a:r>
            <a:r>
              <a:rPr lang="en-US" dirty="0">
                <a:solidFill>
                  <a:srgbClr val="0070C0"/>
                </a:solidFill>
              </a:rPr>
              <a:t>(</a:t>
            </a:r>
            <a:r>
              <a:rPr lang="en-US" i="1" dirty="0">
                <a:solidFill>
                  <a:srgbClr val="0070C0"/>
                </a:solidFill>
              </a:rPr>
              <a:t>hold it fast unswervingly</a:t>
            </a:r>
            <a:r>
              <a:rPr lang="en-US" dirty="0">
                <a:solidFill>
                  <a:srgbClr val="0070C0"/>
                </a:solidFill>
              </a:rPr>
              <a:t>)</a:t>
            </a:r>
            <a:r>
              <a:rPr lang="en-US" dirty="0"/>
              <a:t> </a:t>
            </a:r>
            <a:r>
              <a:rPr lang="en-US" dirty="0">
                <a:solidFill>
                  <a:srgbClr val="800000"/>
                </a:solidFill>
              </a:rPr>
              <a:t>to what is good</a:t>
            </a:r>
            <a:r>
              <a:rPr lang="en-US" dirty="0"/>
              <a:t>, 22 reject every kind of evil.</a:t>
            </a:r>
          </a:p>
          <a:p>
            <a:r>
              <a:rPr lang="en-US" dirty="0"/>
              <a:t>Toddling away, or swerving out of the lines, of your </a:t>
            </a:r>
            <a:r>
              <a:rPr lang="en-US" dirty="0">
                <a:solidFill>
                  <a:srgbClr val="7030A0"/>
                </a:solidFill>
              </a:rPr>
              <a:t>connection to God’s word, the gospel message, or the truth of God’s word </a:t>
            </a:r>
            <a:r>
              <a:rPr lang="en-US" dirty="0"/>
              <a:t>will lead us into </a:t>
            </a:r>
            <a:r>
              <a:rPr lang="en-US" i="1" u="sng" dirty="0"/>
              <a:t>a shipwrecked faith</a:t>
            </a:r>
            <a:r>
              <a:rPr lang="en-US" dirty="0"/>
              <a:t> which Paul warns Timothy about in </a:t>
            </a:r>
            <a:r>
              <a:rPr lang="en-US" dirty="0">
                <a:solidFill>
                  <a:srgbClr val="0000CC"/>
                </a:solidFill>
              </a:rPr>
              <a:t>1 Timothy 1:18-20.</a:t>
            </a:r>
            <a:endParaRPr lang="en-CA" dirty="0">
              <a:solidFill>
                <a:srgbClr val="0000CC"/>
              </a:solidFill>
            </a:endParaRPr>
          </a:p>
          <a:p>
            <a:endParaRPr lang="en-CA" dirty="0"/>
          </a:p>
        </p:txBody>
      </p:sp>
    </p:spTree>
    <p:extLst>
      <p:ext uri="{BB962C8B-B14F-4D97-AF65-F5344CB8AC3E}">
        <p14:creationId xmlns:p14="http://schemas.microsoft.com/office/powerpoint/2010/main" val="4206259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2" name="Picture 2" descr="TIDES iii : Hold Fast — Journey The Gathering — Ministries">
            <a:extLst>
              <a:ext uri="{FF2B5EF4-FFF2-40B4-BE49-F238E27FC236}">
                <a16:creationId xmlns:a16="http://schemas.microsoft.com/office/drawing/2014/main" id="{DED9A6E3-28BC-4293-FF43-91FDE452A4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247ED8C-CA47-0AEF-3B26-9921DEC9AACC}"/>
              </a:ext>
            </a:extLst>
          </p:cNvPr>
          <p:cNvSpPr>
            <a:spLocks noGrp="1"/>
          </p:cNvSpPr>
          <p:nvPr>
            <p:ph type="title"/>
          </p:nvPr>
        </p:nvSpPr>
        <p:spPr>
          <a:xfrm>
            <a:off x="426128" y="48462"/>
            <a:ext cx="8260672" cy="596977"/>
          </a:xfrm>
        </p:spPr>
        <p:txBody>
          <a:bodyPr/>
          <a:lstStyle/>
          <a:p>
            <a:r>
              <a:rPr lang="en-CA" dirty="0"/>
              <a:t>Hold Firmly in Hebrews</a:t>
            </a:r>
          </a:p>
        </p:txBody>
      </p:sp>
      <p:sp>
        <p:nvSpPr>
          <p:cNvPr id="3" name="Content Placeholder 2">
            <a:extLst>
              <a:ext uri="{FF2B5EF4-FFF2-40B4-BE49-F238E27FC236}">
                <a16:creationId xmlns:a16="http://schemas.microsoft.com/office/drawing/2014/main" id="{D0644386-4BC2-8381-149F-D2A4A650F41B}"/>
              </a:ext>
            </a:extLst>
          </p:cNvPr>
          <p:cNvSpPr>
            <a:spLocks noGrp="1"/>
          </p:cNvSpPr>
          <p:nvPr>
            <p:ph idx="1"/>
          </p:nvPr>
        </p:nvSpPr>
        <p:spPr>
          <a:xfrm>
            <a:off x="457200" y="866274"/>
            <a:ext cx="8229600" cy="4511506"/>
          </a:xfrm>
        </p:spPr>
        <p:txBody>
          <a:bodyPr>
            <a:normAutofit fontScale="92500" lnSpcReduction="10000"/>
          </a:bodyPr>
          <a:lstStyle/>
          <a:p>
            <a:pPr lvl="0"/>
            <a:r>
              <a:rPr lang="en-US" dirty="0">
                <a:solidFill>
                  <a:srgbClr val="0000CC"/>
                </a:solidFill>
              </a:rPr>
              <a:t>Hebrews 3:6  </a:t>
            </a:r>
            <a:r>
              <a:rPr lang="en-US" dirty="0"/>
              <a:t>But Christ is faithful as the Son over God’s house. And we are his house, if indeed we </a:t>
            </a:r>
            <a:r>
              <a:rPr lang="en-US" dirty="0">
                <a:solidFill>
                  <a:srgbClr val="800000"/>
                </a:solidFill>
              </a:rPr>
              <a:t>hold firmly</a:t>
            </a:r>
            <a:r>
              <a:rPr lang="en-US" dirty="0"/>
              <a:t> – </a:t>
            </a:r>
            <a:r>
              <a:rPr lang="en-US" dirty="0">
                <a:solidFill>
                  <a:srgbClr val="0070C0"/>
                </a:solidFill>
              </a:rPr>
              <a:t>(</a:t>
            </a:r>
            <a:r>
              <a:rPr lang="en-US" i="1" dirty="0">
                <a:solidFill>
                  <a:srgbClr val="0070C0"/>
                </a:solidFill>
              </a:rPr>
              <a:t>hold it fast unswervingly</a:t>
            </a:r>
            <a:r>
              <a:rPr lang="en-US" dirty="0">
                <a:solidFill>
                  <a:srgbClr val="0070C0"/>
                </a:solidFill>
              </a:rPr>
              <a:t>) </a:t>
            </a:r>
            <a:r>
              <a:rPr lang="en-US" dirty="0">
                <a:solidFill>
                  <a:srgbClr val="800000"/>
                </a:solidFill>
              </a:rPr>
              <a:t>to our confidence and the hope in which we glory</a:t>
            </a:r>
            <a:r>
              <a:rPr lang="en-US" dirty="0"/>
              <a:t>.  </a:t>
            </a:r>
            <a:endParaRPr lang="en-CA" dirty="0"/>
          </a:p>
          <a:p>
            <a:pPr lvl="0"/>
            <a:r>
              <a:rPr lang="en-US" dirty="0">
                <a:solidFill>
                  <a:srgbClr val="0000CC"/>
                </a:solidFill>
              </a:rPr>
              <a:t>Hebrews 3:14 </a:t>
            </a:r>
            <a:r>
              <a:rPr lang="en-US" dirty="0"/>
              <a:t>(showing 12-14)  12 See to it, brothers and sisters, that none of you has a sinful, unbelieving heart that turns away from the living God. 13 But </a:t>
            </a:r>
            <a:r>
              <a:rPr lang="en-US" u="sng" dirty="0"/>
              <a:t>encourage one another daily</a:t>
            </a:r>
            <a:r>
              <a:rPr lang="en-US" dirty="0"/>
              <a:t>, as long as it is called “Today,” so that none of you may be hardened by sin’s deceitfulness. 14 We have come to share in Christ, if indeed </a:t>
            </a:r>
            <a:r>
              <a:rPr lang="en-US" dirty="0">
                <a:solidFill>
                  <a:srgbClr val="800000"/>
                </a:solidFill>
              </a:rPr>
              <a:t>we hold our original conviction firmly to the very end</a:t>
            </a:r>
            <a:r>
              <a:rPr lang="en-US" dirty="0"/>
              <a:t>.  </a:t>
            </a:r>
            <a:endParaRPr lang="en-CA" dirty="0"/>
          </a:p>
        </p:txBody>
      </p:sp>
    </p:spTree>
    <p:extLst>
      <p:ext uri="{BB962C8B-B14F-4D97-AF65-F5344CB8AC3E}">
        <p14:creationId xmlns:p14="http://schemas.microsoft.com/office/powerpoint/2010/main" val="3491978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146" name="Picture 2" descr="Hebrews Out Loud - The Scriptorium Daily">
            <a:extLst>
              <a:ext uri="{FF2B5EF4-FFF2-40B4-BE49-F238E27FC236}">
                <a16:creationId xmlns:a16="http://schemas.microsoft.com/office/drawing/2014/main" id="{7C7009A5-8391-8055-C082-E8010EEDBA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B2C9CEA-3163-E0A9-F735-A958DCB8593C}"/>
              </a:ext>
            </a:extLst>
          </p:cNvPr>
          <p:cNvSpPr>
            <a:spLocks noGrp="1"/>
          </p:cNvSpPr>
          <p:nvPr>
            <p:ph type="title"/>
          </p:nvPr>
        </p:nvSpPr>
        <p:spPr>
          <a:xfrm>
            <a:off x="441664" y="155448"/>
            <a:ext cx="8260672" cy="596977"/>
          </a:xfrm>
        </p:spPr>
        <p:txBody>
          <a:bodyPr/>
          <a:lstStyle/>
          <a:p>
            <a:r>
              <a:rPr lang="en-US" dirty="0"/>
              <a:t>Hebrews 10:19-25 on page 1873.</a:t>
            </a:r>
            <a:endParaRPr lang="en-CA" dirty="0"/>
          </a:p>
        </p:txBody>
      </p:sp>
      <p:sp>
        <p:nvSpPr>
          <p:cNvPr id="3" name="Content Placeholder 2">
            <a:extLst>
              <a:ext uri="{FF2B5EF4-FFF2-40B4-BE49-F238E27FC236}">
                <a16:creationId xmlns:a16="http://schemas.microsoft.com/office/drawing/2014/main" id="{B44489E6-5ACC-B27D-E8BA-8A489088A4B2}"/>
              </a:ext>
            </a:extLst>
          </p:cNvPr>
          <p:cNvSpPr>
            <a:spLocks noGrp="1"/>
          </p:cNvSpPr>
          <p:nvPr>
            <p:ph idx="1"/>
          </p:nvPr>
        </p:nvSpPr>
        <p:spPr>
          <a:xfrm>
            <a:off x="2390274" y="907875"/>
            <a:ext cx="6565466" cy="3632042"/>
          </a:xfrm>
          <a:solidFill>
            <a:schemeClr val="bg1">
              <a:alpha val="75000"/>
            </a:schemeClr>
          </a:solidFill>
        </p:spPr>
        <p:txBody>
          <a:bodyPr>
            <a:normAutofit/>
          </a:bodyPr>
          <a:lstStyle/>
          <a:p>
            <a:r>
              <a:rPr lang="en-US" dirty="0">
                <a:solidFill>
                  <a:srgbClr val="800000"/>
                </a:solidFill>
              </a:rPr>
              <a:t>Therefore</a:t>
            </a:r>
            <a:r>
              <a:rPr lang="en-US" dirty="0"/>
              <a:t>, brothers and sisters, </a:t>
            </a:r>
            <a:r>
              <a:rPr lang="en-US" dirty="0">
                <a:solidFill>
                  <a:srgbClr val="0000CC"/>
                </a:solidFill>
              </a:rPr>
              <a:t>since we </a:t>
            </a:r>
            <a:r>
              <a:rPr lang="en-US" dirty="0"/>
              <a:t>have </a:t>
            </a:r>
            <a:r>
              <a:rPr lang="en-US" dirty="0">
                <a:solidFill>
                  <a:srgbClr val="7030A0"/>
                </a:solidFill>
              </a:rPr>
              <a:t>confidence</a:t>
            </a:r>
            <a:r>
              <a:rPr lang="en-US" dirty="0"/>
              <a:t> to enter the Most Holy Place </a:t>
            </a:r>
            <a:r>
              <a:rPr lang="en-US" dirty="0">
                <a:solidFill>
                  <a:srgbClr val="7030A0"/>
                </a:solidFill>
              </a:rPr>
              <a:t>by the blood of Jesus</a:t>
            </a:r>
            <a:r>
              <a:rPr lang="en-US" dirty="0"/>
              <a:t>, 20 by a new and living way opened for us through the curtain, that is, his body, 21 </a:t>
            </a:r>
            <a:r>
              <a:rPr lang="en-US" dirty="0">
                <a:solidFill>
                  <a:srgbClr val="0000CC"/>
                </a:solidFill>
              </a:rPr>
              <a:t>and since we </a:t>
            </a:r>
            <a:r>
              <a:rPr lang="en-US" dirty="0">
                <a:solidFill>
                  <a:srgbClr val="7030A0"/>
                </a:solidFill>
              </a:rPr>
              <a:t>have a great priest </a:t>
            </a:r>
            <a:r>
              <a:rPr lang="en-US" dirty="0"/>
              <a:t>over the house of God, </a:t>
            </a:r>
            <a:endParaRPr lang="en-CA" dirty="0"/>
          </a:p>
        </p:txBody>
      </p:sp>
    </p:spTree>
    <p:extLst>
      <p:ext uri="{BB962C8B-B14F-4D97-AF65-F5344CB8AC3E}">
        <p14:creationId xmlns:p14="http://schemas.microsoft.com/office/powerpoint/2010/main" val="429171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A135B0E-9405-559E-BBCB-74383A47CC44}"/>
            </a:ext>
          </a:extLst>
        </p:cNvPr>
        <p:cNvGrpSpPr/>
        <p:nvPr/>
      </p:nvGrpSpPr>
      <p:grpSpPr>
        <a:xfrm>
          <a:off x="0" y="0"/>
          <a:ext cx="0" cy="0"/>
          <a:chOff x="0" y="0"/>
          <a:chExt cx="0" cy="0"/>
        </a:xfrm>
      </p:grpSpPr>
      <p:pic>
        <p:nvPicPr>
          <p:cNvPr id="7170" name="Picture 2" descr="26 Types Of Lettuce From A to Z (With Photos!) | Live Eat Learn">
            <a:extLst>
              <a:ext uri="{FF2B5EF4-FFF2-40B4-BE49-F238E27FC236}">
                <a16:creationId xmlns:a16="http://schemas.microsoft.com/office/drawing/2014/main" id="{BEE8D0EA-D33B-CC9D-BAE7-A42977DB1E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CBB0313-A706-DE58-2C81-3AD298277954}"/>
              </a:ext>
            </a:extLst>
          </p:cNvPr>
          <p:cNvSpPr>
            <a:spLocks noGrp="1"/>
          </p:cNvSpPr>
          <p:nvPr>
            <p:ph type="title"/>
          </p:nvPr>
        </p:nvSpPr>
        <p:spPr>
          <a:xfrm>
            <a:off x="441664" y="155448"/>
            <a:ext cx="8260672" cy="596977"/>
          </a:xfrm>
        </p:spPr>
        <p:txBody>
          <a:bodyPr/>
          <a:lstStyle/>
          <a:p>
            <a:r>
              <a:rPr lang="en-US" dirty="0"/>
              <a:t>Hebrews 10:19-25 on page 1873.</a:t>
            </a:r>
            <a:endParaRPr lang="en-CA" dirty="0"/>
          </a:p>
        </p:txBody>
      </p:sp>
      <p:sp>
        <p:nvSpPr>
          <p:cNvPr id="3" name="Content Placeholder 2">
            <a:extLst>
              <a:ext uri="{FF2B5EF4-FFF2-40B4-BE49-F238E27FC236}">
                <a16:creationId xmlns:a16="http://schemas.microsoft.com/office/drawing/2014/main" id="{D2D2CF9F-51F5-CAAE-BC48-D315E704FB0C}"/>
              </a:ext>
            </a:extLst>
          </p:cNvPr>
          <p:cNvSpPr>
            <a:spLocks noGrp="1"/>
          </p:cNvSpPr>
          <p:nvPr>
            <p:ph idx="1"/>
          </p:nvPr>
        </p:nvSpPr>
        <p:spPr>
          <a:xfrm>
            <a:off x="188260" y="907874"/>
            <a:ext cx="8767480" cy="4498315"/>
          </a:xfrm>
          <a:solidFill>
            <a:schemeClr val="bg1">
              <a:alpha val="80000"/>
            </a:schemeClr>
          </a:solidFill>
        </p:spPr>
        <p:txBody>
          <a:bodyPr>
            <a:normAutofit fontScale="92500" lnSpcReduction="10000"/>
          </a:bodyPr>
          <a:lstStyle/>
          <a:p>
            <a:r>
              <a:rPr lang="en-US" dirty="0"/>
              <a:t> 22 </a:t>
            </a:r>
            <a:r>
              <a:rPr lang="en-US" dirty="0">
                <a:solidFill>
                  <a:srgbClr val="006600"/>
                </a:solidFill>
              </a:rPr>
              <a:t>let us </a:t>
            </a:r>
            <a:r>
              <a:rPr lang="en-US" dirty="0">
                <a:solidFill>
                  <a:srgbClr val="800000"/>
                </a:solidFill>
              </a:rPr>
              <a:t>draw near to God with a sincere heart </a:t>
            </a:r>
            <a:r>
              <a:rPr lang="en-US" dirty="0"/>
              <a:t>and with the </a:t>
            </a:r>
            <a:r>
              <a:rPr lang="en-US" u="sng" dirty="0"/>
              <a:t>full assurance that faith brings</a:t>
            </a:r>
            <a:r>
              <a:rPr lang="en-US" dirty="0"/>
              <a:t>, having our </a:t>
            </a:r>
            <a:r>
              <a:rPr lang="en-US" dirty="0">
                <a:solidFill>
                  <a:srgbClr val="0000CC"/>
                </a:solidFill>
              </a:rPr>
              <a:t>hearts sprinkled </a:t>
            </a:r>
            <a:r>
              <a:rPr lang="en-US" dirty="0"/>
              <a:t>to cleanse us from a guilty conscience and having </a:t>
            </a:r>
            <a:r>
              <a:rPr lang="en-US" dirty="0">
                <a:solidFill>
                  <a:srgbClr val="0000CC"/>
                </a:solidFill>
              </a:rPr>
              <a:t>our bodies washed with pure water. </a:t>
            </a:r>
            <a:r>
              <a:rPr lang="en-US" i="1" dirty="0">
                <a:solidFill>
                  <a:srgbClr val="0000CC"/>
                </a:solidFill>
              </a:rPr>
              <a:t>(baptism imagery)</a:t>
            </a:r>
            <a:r>
              <a:rPr lang="en-US" dirty="0">
                <a:solidFill>
                  <a:srgbClr val="0000CC"/>
                </a:solidFill>
              </a:rPr>
              <a:t> </a:t>
            </a:r>
            <a:r>
              <a:rPr lang="en-US" dirty="0"/>
              <a:t>23 </a:t>
            </a:r>
            <a:r>
              <a:rPr lang="en-US" dirty="0">
                <a:solidFill>
                  <a:srgbClr val="006600"/>
                </a:solidFill>
              </a:rPr>
              <a:t>Let us </a:t>
            </a:r>
            <a:r>
              <a:rPr lang="en-US" dirty="0">
                <a:solidFill>
                  <a:srgbClr val="800000"/>
                </a:solidFill>
              </a:rPr>
              <a:t>hold</a:t>
            </a:r>
            <a:r>
              <a:rPr lang="en-US" dirty="0"/>
              <a:t> </a:t>
            </a:r>
            <a:r>
              <a:rPr lang="en-US" u="sng" dirty="0">
                <a:solidFill>
                  <a:srgbClr val="800000"/>
                </a:solidFill>
              </a:rPr>
              <a:t>unswervingly to the hope we profess</a:t>
            </a:r>
            <a:r>
              <a:rPr lang="en-US" dirty="0"/>
              <a:t>, for </a:t>
            </a:r>
            <a:r>
              <a:rPr lang="en-US" i="1" u="sng" dirty="0"/>
              <a:t>he who promised is faithful</a:t>
            </a:r>
            <a:r>
              <a:rPr lang="en-US" dirty="0"/>
              <a:t>. 24 And </a:t>
            </a:r>
            <a:r>
              <a:rPr lang="en-US" dirty="0">
                <a:solidFill>
                  <a:srgbClr val="006600"/>
                </a:solidFill>
              </a:rPr>
              <a:t>let us </a:t>
            </a:r>
            <a:r>
              <a:rPr lang="en-US" dirty="0">
                <a:solidFill>
                  <a:srgbClr val="800000"/>
                </a:solidFill>
              </a:rPr>
              <a:t>consider how we may spur one another on toward love and good deeds</a:t>
            </a:r>
            <a:r>
              <a:rPr lang="en-US" dirty="0"/>
              <a:t>, 25 not giving up meeting together, as some are in the habit of doing, but </a:t>
            </a:r>
            <a:r>
              <a:rPr lang="en-US" u="sng" dirty="0"/>
              <a:t>encouraging one anothe</a:t>
            </a:r>
            <a:r>
              <a:rPr lang="en-US" dirty="0"/>
              <a:t>r—and </a:t>
            </a:r>
            <a:r>
              <a:rPr lang="en-US" dirty="0">
                <a:solidFill>
                  <a:srgbClr val="0070C0"/>
                </a:solidFill>
              </a:rPr>
              <a:t>all the more as you see the Day approaching</a:t>
            </a:r>
            <a:r>
              <a:rPr lang="en-US" dirty="0"/>
              <a:t>.</a:t>
            </a:r>
            <a:endParaRPr lang="en-CA" dirty="0"/>
          </a:p>
        </p:txBody>
      </p:sp>
    </p:spTree>
    <p:extLst>
      <p:ext uri="{BB962C8B-B14F-4D97-AF65-F5344CB8AC3E}">
        <p14:creationId xmlns:p14="http://schemas.microsoft.com/office/powerpoint/2010/main" val="189306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wipe(down)">
                                      <p:cBhvr>
                                        <p:cTn id="11" dur="500"/>
                                        <p:tgtEl>
                                          <p:spTgt spid="717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92ABC38-81CD-2996-30D9-2BCED2C18544}"/>
            </a:ext>
          </a:extLst>
        </p:cNvPr>
        <p:cNvGrpSpPr/>
        <p:nvPr/>
      </p:nvGrpSpPr>
      <p:grpSpPr>
        <a:xfrm>
          <a:off x="0" y="0"/>
          <a:ext cx="0" cy="0"/>
          <a:chOff x="0" y="0"/>
          <a:chExt cx="0" cy="0"/>
        </a:xfrm>
      </p:grpSpPr>
      <p:pic>
        <p:nvPicPr>
          <p:cNvPr id="8196" name="Picture 4" descr="PW41 (WR3) - Traffic Signs NZ Ltd">
            <a:extLst>
              <a:ext uri="{FF2B5EF4-FFF2-40B4-BE49-F238E27FC236}">
                <a16:creationId xmlns:a16="http://schemas.microsoft.com/office/drawing/2014/main" id="{2694BDDA-089F-FEA3-4007-E21C9FD9EC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F5FF0AC-2D48-15A8-CC0B-061D2238B242}"/>
              </a:ext>
            </a:extLst>
          </p:cNvPr>
          <p:cNvSpPr>
            <a:spLocks noGrp="1"/>
          </p:cNvSpPr>
          <p:nvPr>
            <p:ph type="title"/>
          </p:nvPr>
        </p:nvSpPr>
        <p:spPr>
          <a:xfrm>
            <a:off x="441664" y="155448"/>
            <a:ext cx="8260672" cy="596977"/>
          </a:xfrm>
        </p:spPr>
        <p:txBody>
          <a:bodyPr/>
          <a:lstStyle/>
          <a:p>
            <a:r>
              <a:rPr lang="en-CA" dirty="0"/>
              <a:t>Swervers and Servants</a:t>
            </a:r>
          </a:p>
        </p:txBody>
      </p:sp>
      <p:sp>
        <p:nvSpPr>
          <p:cNvPr id="3" name="Content Placeholder 2">
            <a:extLst>
              <a:ext uri="{FF2B5EF4-FFF2-40B4-BE49-F238E27FC236}">
                <a16:creationId xmlns:a16="http://schemas.microsoft.com/office/drawing/2014/main" id="{31D9DB20-F578-9BFA-505C-81A65E1D70E3}"/>
              </a:ext>
            </a:extLst>
          </p:cNvPr>
          <p:cNvSpPr>
            <a:spLocks noGrp="1"/>
          </p:cNvSpPr>
          <p:nvPr>
            <p:ph idx="1"/>
          </p:nvPr>
        </p:nvSpPr>
        <p:spPr>
          <a:xfrm>
            <a:off x="188260" y="907874"/>
            <a:ext cx="8767480" cy="4161431"/>
          </a:xfrm>
          <a:solidFill>
            <a:schemeClr val="bg1">
              <a:alpha val="80000"/>
            </a:schemeClr>
          </a:solidFill>
        </p:spPr>
        <p:txBody>
          <a:bodyPr>
            <a:normAutofit/>
          </a:bodyPr>
          <a:lstStyle/>
          <a:p>
            <a:r>
              <a:rPr lang="en-US" dirty="0"/>
              <a:t>As you think through scripture, we have some swervers and some unswerving servants.  </a:t>
            </a:r>
          </a:p>
          <a:p>
            <a:r>
              <a:rPr lang="en-US" dirty="0"/>
              <a:t>Because the truth of their lives is not hidden, </a:t>
            </a:r>
            <a:r>
              <a:rPr lang="en-US" dirty="0">
                <a:solidFill>
                  <a:srgbClr val="0000CC"/>
                </a:solidFill>
              </a:rPr>
              <a:t>we read of the swerves and mistakes of Noah, Abraham, David, Solomon, and the nation that swerved so far away from God that they lost ten tribes to the Assyrians</a:t>
            </a:r>
            <a:r>
              <a:rPr lang="en-US" dirty="0"/>
              <a:t> and the two tribes went into </a:t>
            </a:r>
            <a:r>
              <a:rPr lang="en-US" dirty="0">
                <a:solidFill>
                  <a:srgbClr val="800000"/>
                </a:solidFill>
              </a:rPr>
              <a:t>Babylonian exile </a:t>
            </a:r>
            <a:r>
              <a:rPr lang="en-US" dirty="0"/>
              <a:t>despite the warnings of the prophets.  </a:t>
            </a:r>
            <a:endParaRPr lang="en-CA" dirty="0"/>
          </a:p>
        </p:txBody>
      </p:sp>
    </p:spTree>
    <p:extLst>
      <p:ext uri="{BB962C8B-B14F-4D97-AF65-F5344CB8AC3E}">
        <p14:creationId xmlns:p14="http://schemas.microsoft.com/office/powerpoint/2010/main" val="424636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196"/>
                                        </p:tgtEl>
                                        <p:attrNameLst>
                                          <p:attrName>style.visibility</p:attrName>
                                        </p:attrNameLst>
                                      </p:cBhvr>
                                      <p:to>
                                        <p:strVal val="visible"/>
                                      </p:to>
                                    </p:set>
                                    <p:animEffect transition="in" filter="randombar(horizontal)">
                                      <p:cBhvr>
                                        <p:cTn id="11" dur="500"/>
                                        <p:tgtEl>
                                          <p:spTgt spid="819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154EA26-A978-C257-3C2C-DDB7773F60AC}"/>
            </a:ext>
          </a:extLst>
        </p:cNvPr>
        <p:cNvGrpSpPr/>
        <p:nvPr/>
      </p:nvGrpSpPr>
      <p:grpSpPr>
        <a:xfrm>
          <a:off x="0" y="0"/>
          <a:ext cx="0" cy="0"/>
          <a:chOff x="0" y="0"/>
          <a:chExt cx="0" cy="0"/>
        </a:xfrm>
      </p:grpSpPr>
      <p:pic>
        <p:nvPicPr>
          <p:cNvPr id="9218" name="Picture 2" descr="When Was the Book of Daniel Written? | Tough Questions Answered">
            <a:extLst>
              <a:ext uri="{FF2B5EF4-FFF2-40B4-BE49-F238E27FC236}">
                <a16:creationId xmlns:a16="http://schemas.microsoft.com/office/drawing/2014/main" id="{521D8089-1D52-16B7-B3DB-0890B0F111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CCA040B-9974-26E2-00BF-E9F4A23EB72B}"/>
              </a:ext>
            </a:extLst>
          </p:cNvPr>
          <p:cNvSpPr>
            <a:spLocks noGrp="1"/>
          </p:cNvSpPr>
          <p:nvPr>
            <p:ph type="title"/>
          </p:nvPr>
        </p:nvSpPr>
        <p:spPr>
          <a:xfrm>
            <a:off x="441664" y="155448"/>
            <a:ext cx="8260672" cy="596977"/>
          </a:xfrm>
        </p:spPr>
        <p:txBody>
          <a:bodyPr/>
          <a:lstStyle/>
          <a:p>
            <a:r>
              <a:rPr lang="en-CA" dirty="0"/>
              <a:t>The Unswerving Legacy in Daniel</a:t>
            </a:r>
          </a:p>
        </p:txBody>
      </p:sp>
      <p:sp>
        <p:nvSpPr>
          <p:cNvPr id="3" name="Content Placeholder 2">
            <a:extLst>
              <a:ext uri="{FF2B5EF4-FFF2-40B4-BE49-F238E27FC236}">
                <a16:creationId xmlns:a16="http://schemas.microsoft.com/office/drawing/2014/main" id="{D5A0097A-723A-CF2C-79EE-D325DA0F5327}"/>
              </a:ext>
            </a:extLst>
          </p:cNvPr>
          <p:cNvSpPr>
            <a:spLocks noGrp="1"/>
          </p:cNvSpPr>
          <p:nvPr>
            <p:ph idx="1"/>
          </p:nvPr>
        </p:nvSpPr>
        <p:spPr>
          <a:xfrm>
            <a:off x="647582" y="1148505"/>
            <a:ext cx="7848835" cy="3776421"/>
          </a:xfrm>
        </p:spPr>
        <p:txBody>
          <a:bodyPr>
            <a:normAutofit/>
          </a:bodyPr>
          <a:lstStyle/>
          <a:p>
            <a:r>
              <a:rPr lang="en-US" dirty="0"/>
              <a:t>Daniel served God and foreign nations all through the 70 years of captivity. </a:t>
            </a:r>
            <a:endParaRPr lang="en-CA" dirty="0"/>
          </a:p>
          <a:p>
            <a:r>
              <a:rPr lang="en-US" dirty="0"/>
              <a:t>Consider the legacy recorded in </a:t>
            </a:r>
          </a:p>
          <a:p>
            <a:r>
              <a:rPr lang="en-US" dirty="0">
                <a:solidFill>
                  <a:srgbClr val="0000CC"/>
                </a:solidFill>
              </a:rPr>
              <a:t>Daniel 2:47</a:t>
            </a:r>
            <a:endParaRPr lang="en-CA" dirty="0">
              <a:solidFill>
                <a:srgbClr val="0000CC"/>
              </a:solidFill>
            </a:endParaRPr>
          </a:p>
          <a:p>
            <a:r>
              <a:rPr lang="en-US" dirty="0"/>
              <a:t>Daniel 3:28-29 </a:t>
            </a:r>
            <a:endParaRPr lang="en-CA" dirty="0"/>
          </a:p>
          <a:p>
            <a:r>
              <a:rPr lang="en-US" dirty="0">
                <a:solidFill>
                  <a:srgbClr val="0000CC"/>
                </a:solidFill>
              </a:rPr>
              <a:t>Daniel 6:5 </a:t>
            </a:r>
            <a:endParaRPr lang="en-CA" dirty="0">
              <a:solidFill>
                <a:srgbClr val="0000CC"/>
              </a:solidFill>
            </a:endParaRPr>
          </a:p>
          <a:p>
            <a:r>
              <a:rPr lang="en-US" dirty="0"/>
              <a:t>Daniel 6:16 </a:t>
            </a:r>
            <a:endParaRPr lang="en-CA" dirty="0"/>
          </a:p>
        </p:txBody>
      </p:sp>
    </p:spTree>
    <p:extLst>
      <p:ext uri="{BB962C8B-B14F-4D97-AF65-F5344CB8AC3E}">
        <p14:creationId xmlns:p14="http://schemas.microsoft.com/office/powerpoint/2010/main" val="323311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218"/>
                                        </p:tgtEl>
                                        <p:attrNameLst>
                                          <p:attrName>style.visibility</p:attrName>
                                        </p:attrNameLst>
                                      </p:cBhvr>
                                      <p:to>
                                        <p:strVal val="visible"/>
                                      </p:to>
                                    </p:set>
                                    <p:animEffect transition="in" filter="wipe(down)">
                                      <p:cBhvr>
                                        <p:cTn id="11" dur="500"/>
                                        <p:tgtEl>
                                          <p:spTgt spid="921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500"/>
                                        <p:tgtEl>
                                          <p:spTgt spid="3">
                                            <p:txEl>
                                              <p:pRg st="4" end="4"/>
                                            </p:txEl>
                                          </p:spTgt>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42" name="Picture 2" descr="The Book of Daniel - Official Trailer - YouTube">
            <a:extLst>
              <a:ext uri="{FF2B5EF4-FFF2-40B4-BE49-F238E27FC236}">
                <a16:creationId xmlns:a16="http://schemas.microsoft.com/office/drawing/2014/main" id="{8D83AED2-B81A-02BD-3B7F-15445AD8E7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8850"/>
          <a:stretch/>
        </p:blipFill>
        <p:spPr bwMode="auto">
          <a:xfrm>
            <a:off x="0" y="0"/>
            <a:ext cx="9144000" cy="567626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C856F4D-DE36-70FD-B940-85CCCB6DB8EC}"/>
              </a:ext>
            </a:extLst>
          </p:cNvPr>
          <p:cNvSpPr>
            <a:spLocks noGrp="1"/>
          </p:cNvSpPr>
          <p:nvPr>
            <p:ph type="title"/>
          </p:nvPr>
        </p:nvSpPr>
        <p:spPr>
          <a:xfrm>
            <a:off x="457200" y="38731"/>
            <a:ext cx="8260672" cy="442531"/>
          </a:xfrm>
        </p:spPr>
        <p:txBody>
          <a:bodyPr>
            <a:normAutofit fontScale="90000"/>
          </a:bodyPr>
          <a:lstStyle/>
          <a:p>
            <a:r>
              <a:rPr lang="en-US" dirty="0"/>
              <a:t>The </a:t>
            </a:r>
            <a:r>
              <a:rPr lang="en-CA" dirty="0"/>
              <a:t>Impact of Daniel</a:t>
            </a:r>
          </a:p>
        </p:txBody>
      </p:sp>
      <p:sp>
        <p:nvSpPr>
          <p:cNvPr id="3" name="Content Placeholder 2">
            <a:extLst>
              <a:ext uri="{FF2B5EF4-FFF2-40B4-BE49-F238E27FC236}">
                <a16:creationId xmlns:a16="http://schemas.microsoft.com/office/drawing/2014/main" id="{E130B6DE-F5E3-4E3B-081D-5BD22527960A}"/>
              </a:ext>
            </a:extLst>
          </p:cNvPr>
          <p:cNvSpPr>
            <a:spLocks noGrp="1"/>
          </p:cNvSpPr>
          <p:nvPr>
            <p:ph idx="1"/>
          </p:nvPr>
        </p:nvSpPr>
        <p:spPr>
          <a:xfrm>
            <a:off x="0" y="673768"/>
            <a:ext cx="9144000" cy="4700337"/>
          </a:xfrm>
          <a:solidFill>
            <a:schemeClr val="bg1">
              <a:alpha val="78000"/>
            </a:schemeClr>
          </a:solidFill>
        </p:spPr>
        <p:txBody>
          <a:bodyPr>
            <a:normAutofit lnSpcReduction="10000"/>
          </a:bodyPr>
          <a:lstStyle/>
          <a:p>
            <a:r>
              <a:rPr lang="en-US" dirty="0"/>
              <a:t>Daniel 6:25-27:</a:t>
            </a:r>
            <a:endParaRPr lang="en-CA" dirty="0"/>
          </a:p>
          <a:p>
            <a:r>
              <a:rPr lang="en-CA" dirty="0"/>
              <a:t>Then </a:t>
            </a:r>
            <a:r>
              <a:rPr lang="en-CA" u="sng" dirty="0">
                <a:solidFill>
                  <a:srgbClr val="0000CC"/>
                </a:solidFill>
              </a:rPr>
              <a:t>King Darius </a:t>
            </a:r>
            <a:r>
              <a:rPr lang="en-CA" dirty="0"/>
              <a:t>wrote </a:t>
            </a:r>
            <a:r>
              <a:rPr lang="en-CA" dirty="0">
                <a:solidFill>
                  <a:srgbClr val="0000CC"/>
                </a:solidFill>
              </a:rPr>
              <a:t>to all the nations and peoples of every language in all the earth</a:t>
            </a:r>
            <a:r>
              <a:rPr lang="en-CA" dirty="0"/>
              <a:t>:  “May you prosper greatly! 26 “I issue a decree that </a:t>
            </a:r>
            <a:r>
              <a:rPr lang="en-CA" dirty="0">
                <a:solidFill>
                  <a:srgbClr val="800000"/>
                </a:solidFill>
              </a:rPr>
              <a:t>in every part of my kingdom people must fear and reverence the God of Daniel.</a:t>
            </a:r>
            <a:r>
              <a:rPr lang="en-CA" dirty="0"/>
              <a:t>  “For </a:t>
            </a:r>
            <a:r>
              <a:rPr lang="en-CA" dirty="0">
                <a:solidFill>
                  <a:srgbClr val="002060"/>
                </a:solidFill>
              </a:rPr>
              <a:t>he is the living God and he endures forever; his kingdom will not be destroyed, his dominion will never end.  27 He rescues and he saves; he performs signs and wonders in the heavens and on the earth.  </a:t>
            </a:r>
            <a:r>
              <a:rPr lang="en-CA" dirty="0"/>
              <a:t>He has rescued Daniel from the power of the lions.”</a:t>
            </a:r>
          </a:p>
        </p:txBody>
      </p:sp>
    </p:spTree>
    <p:extLst>
      <p:ext uri="{BB962C8B-B14F-4D97-AF65-F5344CB8AC3E}">
        <p14:creationId xmlns:p14="http://schemas.microsoft.com/office/powerpoint/2010/main" val="226633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242"/>
                                        </p:tgtEl>
                                        <p:attrNameLst>
                                          <p:attrName>style.visibility</p:attrName>
                                        </p:attrNameLst>
                                      </p:cBhvr>
                                      <p:to>
                                        <p:strVal val="visible"/>
                                      </p:to>
                                    </p:set>
                                    <p:animEffect transition="in" filter="fade">
                                      <p:cBhvr>
                                        <p:cTn id="11" dur="1000"/>
                                        <p:tgtEl>
                                          <p:spTgt spid="10242"/>
                                        </p:tgtEl>
                                      </p:cBhvr>
                                    </p:animEffect>
                                    <p:anim calcmode="lin" valueType="num">
                                      <p:cBhvr>
                                        <p:cTn id="12" dur="1000" fill="hold"/>
                                        <p:tgtEl>
                                          <p:spTgt spid="10242"/>
                                        </p:tgtEl>
                                        <p:attrNameLst>
                                          <p:attrName>ppt_x</p:attrName>
                                        </p:attrNameLst>
                                      </p:cBhvr>
                                      <p:tavLst>
                                        <p:tav tm="0">
                                          <p:val>
                                            <p:strVal val="#ppt_x"/>
                                          </p:val>
                                        </p:tav>
                                        <p:tav tm="100000">
                                          <p:val>
                                            <p:strVal val="#ppt_x"/>
                                          </p:val>
                                        </p:tav>
                                      </p:tavLst>
                                    </p:anim>
                                    <p:anim calcmode="lin" valueType="num">
                                      <p:cBhvr>
                                        <p:cTn id="13"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500"/>
                                        <p:tgtEl>
                                          <p:spTgt spid="3">
                                            <p:bg/>
                                          </p:spTgt>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266" name="Picture 2" descr="Daniel and His Friends in the Hall of Faith (Hebrews 11) » Reasons for  Hope* Jesus">
            <a:extLst>
              <a:ext uri="{FF2B5EF4-FFF2-40B4-BE49-F238E27FC236}">
                <a16:creationId xmlns:a16="http://schemas.microsoft.com/office/drawing/2014/main" id="{548AE8DB-96CD-D2F0-82D2-40ECD3833C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6454"/>
          <a:stretch/>
        </p:blipFill>
        <p:spPr bwMode="auto">
          <a:xfrm>
            <a:off x="0" y="0"/>
            <a:ext cx="91521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16549CF-8D19-CEEC-45A1-F50D2D4B7E40}"/>
              </a:ext>
            </a:extLst>
          </p:cNvPr>
          <p:cNvSpPr>
            <a:spLocks noGrp="1"/>
          </p:cNvSpPr>
          <p:nvPr>
            <p:ph type="title"/>
          </p:nvPr>
        </p:nvSpPr>
        <p:spPr/>
        <p:txBody>
          <a:bodyPr/>
          <a:lstStyle/>
          <a:p>
            <a:r>
              <a:rPr lang="en-CA" dirty="0"/>
              <a:t>Unswerving and United</a:t>
            </a:r>
          </a:p>
        </p:txBody>
      </p:sp>
      <p:sp>
        <p:nvSpPr>
          <p:cNvPr id="3" name="Content Placeholder 2">
            <a:extLst>
              <a:ext uri="{FF2B5EF4-FFF2-40B4-BE49-F238E27FC236}">
                <a16:creationId xmlns:a16="http://schemas.microsoft.com/office/drawing/2014/main" id="{1897DD69-8D8E-D7D9-D211-759497EA47C6}"/>
              </a:ext>
            </a:extLst>
          </p:cNvPr>
          <p:cNvSpPr>
            <a:spLocks noGrp="1"/>
          </p:cNvSpPr>
          <p:nvPr>
            <p:ph idx="1"/>
          </p:nvPr>
        </p:nvSpPr>
        <p:spPr>
          <a:xfrm>
            <a:off x="457200" y="1237320"/>
            <a:ext cx="8229600" cy="4313248"/>
          </a:xfrm>
        </p:spPr>
        <p:txBody>
          <a:bodyPr>
            <a:normAutofit fontScale="92500"/>
          </a:bodyPr>
          <a:lstStyle/>
          <a:p>
            <a:r>
              <a:rPr lang="en-CA" dirty="0"/>
              <a:t>Daniel was an influence in a pagan land because </a:t>
            </a:r>
            <a:r>
              <a:rPr lang="en-CA" dirty="0">
                <a:solidFill>
                  <a:srgbClr val="800000"/>
                </a:solidFill>
              </a:rPr>
              <a:t>he was unswerving, and he was united with his friends</a:t>
            </a:r>
            <a:r>
              <a:rPr lang="en-CA" dirty="0"/>
              <a:t>.  These four young men, middle aged men, and old men, </a:t>
            </a:r>
            <a:r>
              <a:rPr lang="en-CA" dirty="0">
                <a:solidFill>
                  <a:srgbClr val="0070C0"/>
                </a:solidFill>
              </a:rPr>
              <a:t>prayed together, worked together, and suffered together </a:t>
            </a:r>
            <a:r>
              <a:rPr lang="en-CA" dirty="0"/>
              <a:t>in faithfulness to God in an unwelcome land.  </a:t>
            </a:r>
          </a:p>
          <a:p>
            <a:r>
              <a:rPr lang="en-CA" dirty="0">
                <a:solidFill>
                  <a:srgbClr val="0000CC"/>
                </a:solidFill>
              </a:rPr>
              <a:t>They lived and served the God of Israel and foreign King in ways that brought honor and praise to God as they held onto the hope of the return from exile.</a:t>
            </a:r>
          </a:p>
        </p:txBody>
      </p:sp>
    </p:spTree>
    <p:extLst>
      <p:ext uri="{BB962C8B-B14F-4D97-AF65-F5344CB8AC3E}">
        <p14:creationId xmlns:p14="http://schemas.microsoft.com/office/powerpoint/2010/main" val="604991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1266"/>
                                        </p:tgtEl>
                                        <p:attrNameLst>
                                          <p:attrName>style.visibility</p:attrName>
                                        </p:attrNameLst>
                                      </p:cBhvr>
                                      <p:to>
                                        <p:strVal val="visible"/>
                                      </p:to>
                                    </p:set>
                                    <p:animEffect transition="in" filter="randombar(horizontal)">
                                      <p:cBhvr>
                                        <p:cTn id="11" dur="500"/>
                                        <p:tgtEl>
                                          <p:spTgt spid="1126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C1DA3E2-D795-DF13-10BA-78FEB5169E72}"/>
            </a:ext>
          </a:extLst>
        </p:cNvPr>
        <p:cNvGrpSpPr/>
        <p:nvPr/>
      </p:nvGrpSpPr>
      <p:grpSpPr>
        <a:xfrm>
          <a:off x="0" y="0"/>
          <a:ext cx="0" cy="0"/>
          <a:chOff x="0" y="0"/>
          <a:chExt cx="0" cy="0"/>
        </a:xfrm>
      </p:grpSpPr>
      <p:pic>
        <p:nvPicPr>
          <p:cNvPr id="12290" name="Picture 2" descr="FOLLOW ME | Bible illustrations, Faith in god, Jesus quotes">
            <a:extLst>
              <a:ext uri="{FF2B5EF4-FFF2-40B4-BE49-F238E27FC236}">
                <a16:creationId xmlns:a16="http://schemas.microsoft.com/office/drawing/2014/main" id="{F009998E-0D40-D622-A6BE-2319608A7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DAD4251-25B6-6D35-4BD8-C1394CFCB2CD}"/>
              </a:ext>
            </a:extLst>
          </p:cNvPr>
          <p:cNvSpPr>
            <a:spLocks noGrp="1"/>
          </p:cNvSpPr>
          <p:nvPr>
            <p:ph type="title"/>
          </p:nvPr>
        </p:nvSpPr>
        <p:spPr/>
        <p:txBody>
          <a:bodyPr/>
          <a:lstStyle/>
          <a:p>
            <a:r>
              <a:rPr lang="en-CA" dirty="0"/>
              <a:t>The Rest of Our Story…</a:t>
            </a:r>
          </a:p>
        </p:txBody>
      </p:sp>
      <p:sp>
        <p:nvSpPr>
          <p:cNvPr id="3" name="Content Placeholder 2">
            <a:extLst>
              <a:ext uri="{FF2B5EF4-FFF2-40B4-BE49-F238E27FC236}">
                <a16:creationId xmlns:a16="http://schemas.microsoft.com/office/drawing/2014/main" id="{89CBCDB6-F9B6-5016-22B2-DC2D68E73E86}"/>
              </a:ext>
            </a:extLst>
          </p:cNvPr>
          <p:cNvSpPr>
            <a:spLocks noGrp="1"/>
          </p:cNvSpPr>
          <p:nvPr>
            <p:ph idx="1"/>
          </p:nvPr>
        </p:nvSpPr>
        <p:spPr>
          <a:xfrm>
            <a:off x="457200" y="1237320"/>
            <a:ext cx="8229600" cy="3703648"/>
          </a:xfrm>
        </p:spPr>
        <p:txBody>
          <a:bodyPr>
            <a:normAutofit/>
          </a:bodyPr>
          <a:lstStyle/>
          <a:p>
            <a:r>
              <a:rPr lang="en-CA" dirty="0"/>
              <a:t>Living the Christian life is not easy, and it can draw opposition while </a:t>
            </a:r>
            <a:r>
              <a:rPr lang="en-CA" dirty="0">
                <a:solidFill>
                  <a:srgbClr val="002060"/>
                </a:solidFill>
              </a:rPr>
              <a:t>it is also the best life and full of great blessings as we serve together</a:t>
            </a:r>
            <a:r>
              <a:rPr lang="en-CA" dirty="0"/>
              <a:t>.  </a:t>
            </a:r>
          </a:p>
          <a:p>
            <a:r>
              <a:rPr lang="en-CA" dirty="0"/>
              <a:t>As we face the uncertainties and </a:t>
            </a:r>
            <a:r>
              <a:rPr lang="en-CA" dirty="0">
                <a:solidFill>
                  <a:srgbClr val="0000CC"/>
                </a:solidFill>
              </a:rPr>
              <a:t>the temptation to wander and toddle away </a:t>
            </a:r>
            <a:r>
              <a:rPr lang="en-CA" dirty="0"/>
              <a:t>from Jesus in difficult times, we can be thankful for </a:t>
            </a:r>
            <a:r>
              <a:rPr lang="en-CA" dirty="0">
                <a:solidFill>
                  <a:srgbClr val="800000"/>
                </a:solidFill>
              </a:rPr>
              <a:t>the call of repentance and grace of Jesus</a:t>
            </a:r>
            <a:r>
              <a:rPr lang="en-CA" dirty="0"/>
              <a:t>.</a:t>
            </a:r>
          </a:p>
        </p:txBody>
      </p:sp>
    </p:spTree>
    <p:extLst>
      <p:ext uri="{BB962C8B-B14F-4D97-AF65-F5344CB8AC3E}">
        <p14:creationId xmlns:p14="http://schemas.microsoft.com/office/powerpoint/2010/main" val="270682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12290"/>
                                        </p:tgtEl>
                                        <p:attrNameLst>
                                          <p:attrName>style.visibility</p:attrName>
                                        </p:attrNameLst>
                                      </p:cBhvr>
                                      <p:to>
                                        <p:strVal val="visible"/>
                                      </p:to>
                                    </p:set>
                                    <p:anim calcmode="lin" valueType="num">
                                      <p:cBhvr>
                                        <p:cTn id="11" dur="1000" fill="hold"/>
                                        <p:tgtEl>
                                          <p:spTgt spid="12290"/>
                                        </p:tgtEl>
                                        <p:attrNameLst>
                                          <p:attrName>ppt_w</p:attrName>
                                        </p:attrNameLst>
                                      </p:cBhvr>
                                      <p:tavLst>
                                        <p:tav tm="0">
                                          <p:val>
                                            <p:fltVal val="0"/>
                                          </p:val>
                                        </p:tav>
                                        <p:tav tm="100000">
                                          <p:val>
                                            <p:strVal val="#ppt_w"/>
                                          </p:val>
                                        </p:tav>
                                      </p:tavLst>
                                    </p:anim>
                                    <p:anim calcmode="lin" valueType="num">
                                      <p:cBhvr>
                                        <p:cTn id="12" dur="1000" fill="hold"/>
                                        <p:tgtEl>
                                          <p:spTgt spid="12290"/>
                                        </p:tgtEl>
                                        <p:attrNameLst>
                                          <p:attrName>ppt_h</p:attrName>
                                        </p:attrNameLst>
                                      </p:cBhvr>
                                      <p:tavLst>
                                        <p:tav tm="0">
                                          <p:val>
                                            <p:fltVal val="0"/>
                                          </p:val>
                                        </p:tav>
                                        <p:tav tm="100000">
                                          <p:val>
                                            <p:strVal val="#ppt_h"/>
                                          </p:val>
                                        </p:tav>
                                      </p:tavLst>
                                    </p:anim>
                                    <p:anim calcmode="lin" valueType="num">
                                      <p:cBhvr>
                                        <p:cTn id="13" dur="1000" fill="hold"/>
                                        <p:tgtEl>
                                          <p:spTgt spid="12290"/>
                                        </p:tgtEl>
                                        <p:attrNameLst>
                                          <p:attrName>style.rotation</p:attrName>
                                        </p:attrNameLst>
                                      </p:cBhvr>
                                      <p:tavLst>
                                        <p:tav tm="0">
                                          <p:val>
                                            <p:fltVal val="90"/>
                                          </p:val>
                                        </p:tav>
                                        <p:tav tm="100000">
                                          <p:val>
                                            <p:fltVal val="0"/>
                                          </p:val>
                                        </p:tav>
                                      </p:tavLst>
                                    </p:anim>
                                    <p:animEffect transition="in" filter="fade">
                                      <p:cBhvr>
                                        <p:cTn id="14" dur="1000"/>
                                        <p:tgtEl>
                                          <p:spTgt spid="1229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Effect transition="in" filter="fade">
                                      <p:cBhvr>
                                        <p:cTn id="19" dur="500"/>
                                        <p:tgtEl>
                                          <p:spTgt spid="3">
                                            <p:bg/>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14" name="Picture 2" descr="Jesus is anchor my soul hebrews 6-19 Royalty Free Vector">
            <a:extLst>
              <a:ext uri="{FF2B5EF4-FFF2-40B4-BE49-F238E27FC236}">
                <a16:creationId xmlns:a16="http://schemas.microsoft.com/office/drawing/2014/main" id="{95263F4D-0BED-A95C-35BC-74960092BC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930"/>
          <a:stretch/>
        </p:blipFill>
        <p:spPr bwMode="auto">
          <a:xfrm>
            <a:off x="0" y="1151021"/>
            <a:ext cx="2654967" cy="44155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5C1146A-F865-90A7-6728-33B956E2CF2C}"/>
              </a:ext>
            </a:extLst>
          </p:cNvPr>
          <p:cNvSpPr>
            <a:spLocks noGrp="1"/>
          </p:cNvSpPr>
          <p:nvPr>
            <p:ph type="title"/>
          </p:nvPr>
        </p:nvSpPr>
        <p:spPr>
          <a:xfrm>
            <a:off x="426129" y="1"/>
            <a:ext cx="8260672" cy="677776"/>
          </a:xfrm>
        </p:spPr>
        <p:txBody>
          <a:bodyPr>
            <a:normAutofit/>
          </a:bodyPr>
          <a:lstStyle/>
          <a:p>
            <a:r>
              <a:rPr lang="en-US" dirty="0"/>
              <a:t>Jesus is the Anchor of Our Soul</a:t>
            </a:r>
            <a:endParaRPr lang="en-CA" dirty="0"/>
          </a:p>
        </p:txBody>
      </p:sp>
      <p:sp>
        <p:nvSpPr>
          <p:cNvPr id="3" name="Content Placeholder 2">
            <a:extLst>
              <a:ext uri="{FF2B5EF4-FFF2-40B4-BE49-F238E27FC236}">
                <a16:creationId xmlns:a16="http://schemas.microsoft.com/office/drawing/2014/main" id="{97618D40-C8A6-F047-F88D-2B5E8778915F}"/>
              </a:ext>
            </a:extLst>
          </p:cNvPr>
          <p:cNvSpPr>
            <a:spLocks noGrp="1"/>
          </p:cNvSpPr>
          <p:nvPr>
            <p:ph idx="1"/>
          </p:nvPr>
        </p:nvSpPr>
        <p:spPr>
          <a:xfrm>
            <a:off x="2654968" y="1299413"/>
            <a:ext cx="6280486" cy="3898230"/>
          </a:xfrm>
        </p:spPr>
        <p:txBody>
          <a:bodyPr>
            <a:normAutofit/>
          </a:bodyPr>
          <a:lstStyle/>
          <a:p>
            <a:r>
              <a:rPr lang="en-CA" dirty="0"/>
              <a:t>Only Jesus never swerved in his faithfulness to God and so </a:t>
            </a:r>
            <a:r>
              <a:rPr lang="en-CA" dirty="0">
                <a:solidFill>
                  <a:srgbClr val="800000"/>
                </a:solidFill>
              </a:rPr>
              <a:t>Our hope is built on His faithfulness</a:t>
            </a:r>
            <a:r>
              <a:rPr lang="en-CA" dirty="0"/>
              <a:t>.  </a:t>
            </a:r>
          </a:p>
          <a:p>
            <a:r>
              <a:rPr lang="en-CA" dirty="0">
                <a:solidFill>
                  <a:srgbClr val="0000CC"/>
                </a:solidFill>
              </a:rPr>
              <a:t>We need one another </a:t>
            </a:r>
            <a:r>
              <a:rPr lang="en-CA" dirty="0"/>
              <a:t>to remind each other to hope and trust in God as we share the struggle and impact of faithfulness to each other and the world around us.  </a:t>
            </a:r>
          </a:p>
        </p:txBody>
      </p:sp>
    </p:spTree>
    <p:extLst>
      <p:ext uri="{BB962C8B-B14F-4D97-AF65-F5344CB8AC3E}">
        <p14:creationId xmlns:p14="http://schemas.microsoft.com/office/powerpoint/2010/main" val="424369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3314"/>
                                        </p:tgtEl>
                                        <p:attrNameLst>
                                          <p:attrName>style.visibility</p:attrName>
                                        </p:attrNameLst>
                                      </p:cBhvr>
                                      <p:to>
                                        <p:strVal val="visible"/>
                                      </p:to>
                                    </p:set>
                                    <p:animEffect transition="in" filter="barn(inVertical)">
                                      <p:cBhvr>
                                        <p:cTn id="11" dur="500"/>
                                        <p:tgtEl>
                                          <p:spTgt spid="133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E172052-731C-3400-1A3A-F0E20D2A64AE}"/>
            </a:ext>
          </a:extLst>
        </p:cNvPr>
        <p:cNvGrpSpPr/>
        <p:nvPr/>
      </p:nvGrpSpPr>
      <p:grpSpPr>
        <a:xfrm>
          <a:off x="0" y="0"/>
          <a:ext cx="0" cy="0"/>
          <a:chOff x="0" y="0"/>
          <a:chExt cx="0" cy="0"/>
        </a:xfrm>
      </p:grpSpPr>
      <p:pic>
        <p:nvPicPr>
          <p:cNvPr id="14340" name="Picture 4" descr="Course Correction - Father Roderick">
            <a:extLst>
              <a:ext uri="{FF2B5EF4-FFF2-40B4-BE49-F238E27FC236}">
                <a16:creationId xmlns:a16="http://schemas.microsoft.com/office/drawing/2014/main" id="{7C7FDC15-3D0D-3B7B-D567-6F00518FD0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5C2329D-65D5-6682-C939-51E54544E9C2}"/>
              </a:ext>
            </a:extLst>
          </p:cNvPr>
          <p:cNvSpPr>
            <a:spLocks noGrp="1"/>
          </p:cNvSpPr>
          <p:nvPr>
            <p:ph type="title"/>
          </p:nvPr>
        </p:nvSpPr>
        <p:spPr>
          <a:xfrm>
            <a:off x="144381" y="1"/>
            <a:ext cx="4876800" cy="677776"/>
          </a:xfrm>
        </p:spPr>
        <p:txBody>
          <a:bodyPr>
            <a:normAutofit/>
          </a:bodyPr>
          <a:lstStyle/>
          <a:p>
            <a:r>
              <a:rPr lang="en-US" dirty="0"/>
              <a:t>Course Corrections</a:t>
            </a:r>
            <a:endParaRPr lang="en-CA" dirty="0"/>
          </a:p>
        </p:txBody>
      </p:sp>
      <p:sp>
        <p:nvSpPr>
          <p:cNvPr id="3" name="Content Placeholder 2">
            <a:extLst>
              <a:ext uri="{FF2B5EF4-FFF2-40B4-BE49-F238E27FC236}">
                <a16:creationId xmlns:a16="http://schemas.microsoft.com/office/drawing/2014/main" id="{C3B09F60-9A92-824D-835A-AF7E05290347}"/>
              </a:ext>
            </a:extLst>
          </p:cNvPr>
          <p:cNvSpPr>
            <a:spLocks noGrp="1"/>
          </p:cNvSpPr>
          <p:nvPr>
            <p:ph idx="1"/>
          </p:nvPr>
        </p:nvSpPr>
        <p:spPr>
          <a:xfrm>
            <a:off x="144380" y="791075"/>
            <a:ext cx="4876800" cy="4810627"/>
          </a:xfrm>
        </p:spPr>
        <p:txBody>
          <a:bodyPr>
            <a:normAutofit/>
          </a:bodyPr>
          <a:lstStyle/>
          <a:p>
            <a:r>
              <a:rPr lang="en-CA" dirty="0"/>
              <a:t>Hopeful Christians are </a:t>
            </a:r>
            <a:r>
              <a:rPr lang="en-CA" dirty="0">
                <a:solidFill>
                  <a:srgbClr val="0000CC"/>
                </a:solidFill>
              </a:rPr>
              <a:t>as unswerving as they can be</a:t>
            </a:r>
            <a:r>
              <a:rPr lang="en-CA" dirty="0"/>
              <a:t>, and </a:t>
            </a:r>
            <a:r>
              <a:rPr lang="en-CA" dirty="0">
                <a:solidFill>
                  <a:srgbClr val="7030A0"/>
                </a:solidFill>
              </a:rPr>
              <a:t>they course correct</a:t>
            </a:r>
            <a:r>
              <a:rPr lang="en-CA" dirty="0"/>
              <a:t> when they waver.  </a:t>
            </a:r>
          </a:p>
          <a:p>
            <a:r>
              <a:rPr lang="en-CA" dirty="0">
                <a:solidFill>
                  <a:srgbClr val="800000"/>
                </a:solidFill>
              </a:rPr>
              <a:t>They need others </a:t>
            </a:r>
            <a:r>
              <a:rPr lang="en-CA" dirty="0"/>
              <a:t>who are united in the faith and the call to faithfulness.  </a:t>
            </a:r>
          </a:p>
          <a:p>
            <a:r>
              <a:rPr lang="en-CA" dirty="0">
                <a:solidFill>
                  <a:srgbClr val="002060"/>
                </a:solidFill>
              </a:rPr>
              <a:t>Thank you for your example and encouragement!</a:t>
            </a:r>
          </a:p>
        </p:txBody>
      </p:sp>
    </p:spTree>
    <p:extLst>
      <p:ext uri="{BB962C8B-B14F-4D97-AF65-F5344CB8AC3E}">
        <p14:creationId xmlns:p14="http://schemas.microsoft.com/office/powerpoint/2010/main" val="27479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4340"/>
                                        </p:tgtEl>
                                        <p:attrNameLst>
                                          <p:attrName>style.visibility</p:attrName>
                                        </p:attrNameLst>
                                      </p:cBhvr>
                                      <p:to>
                                        <p:strVal val="visible"/>
                                      </p:to>
                                    </p:set>
                                    <p:animEffect transition="in" filter="circle(in)">
                                      <p:cBhvr>
                                        <p:cTn id="11" dur="2000"/>
                                        <p:tgtEl>
                                          <p:spTgt spid="1434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14" name="Picture 2" descr="My Hope is in Jesus">
            <a:extLst>
              <a:ext uri="{FF2B5EF4-FFF2-40B4-BE49-F238E27FC236}">
                <a16:creationId xmlns:a16="http://schemas.microsoft.com/office/drawing/2014/main" id="{0731DB21-5234-E00C-C6D6-168260659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39CE819-AD01-797F-9E00-19B4D0EE1715}"/>
              </a:ext>
            </a:extLst>
          </p:cNvPr>
          <p:cNvSpPr>
            <a:spLocks noGrp="1"/>
          </p:cNvSpPr>
          <p:nvPr>
            <p:ph type="title"/>
          </p:nvPr>
        </p:nvSpPr>
        <p:spPr>
          <a:xfrm>
            <a:off x="457200" y="21683"/>
            <a:ext cx="8260672" cy="596977"/>
          </a:xfrm>
        </p:spPr>
        <p:txBody>
          <a:bodyPr/>
          <a:lstStyle/>
          <a:p>
            <a:r>
              <a:rPr lang="en-US" dirty="0"/>
              <a:t>Consider the Impact</a:t>
            </a:r>
            <a:endParaRPr lang="en-CA" dirty="0"/>
          </a:p>
        </p:txBody>
      </p:sp>
      <p:sp>
        <p:nvSpPr>
          <p:cNvPr id="3" name="Content Placeholder 2">
            <a:extLst>
              <a:ext uri="{FF2B5EF4-FFF2-40B4-BE49-F238E27FC236}">
                <a16:creationId xmlns:a16="http://schemas.microsoft.com/office/drawing/2014/main" id="{42BE3212-9141-9A29-FA7E-BFBA30668EC5}"/>
              </a:ext>
            </a:extLst>
          </p:cNvPr>
          <p:cNvSpPr>
            <a:spLocks noGrp="1"/>
          </p:cNvSpPr>
          <p:nvPr>
            <p:ph idx="1"/>
          </p:nvPr>
        </p:nvSpPr>
        <p:spPr>
          <a:xfrm>
            <a:off x="457199" y="786063"/>
            <a:ext cx="8260673" cy="3545305"/>
          </a:xfrm>
        </p:spPr>
        <p:txBody>
          <a:bodyPr>
            <a:normAutofit/>
          </a:bodyPr>
          <a:lstStyle/>
          <a:p>
            <a:pPr lvl="0"/>
            <a:r>
              <a:rPr lang="en-US" dirty="0"/>
              <a:t>This week take time in a prayer of thanks for the unswerving faithfulness of Jesus and His grace that calls you to repentance.</a:t>
            </a:r>
            <a:endParaRPr lang="en-CA" dirty="0"/>
          </a:p>
          <a:p>
            <a:pPr lvl="0"/>
            <a:r>
              <a:rPr lang="en-US" dirty="0">
                <a:solidFill>
                  <a:srgbClr val="0000CC"/>
                </a:solidFill>
              </a:rPr>
              <a:t>Spend time in thanks for the congregation as those who are united in the faith.</a:t>
            </a:r>
            <a:endParaRPr lang="en-CA" dirty="0">
              <a:solidFill>
                <a:srgbClr val="0000CC"/>
              </a:solidFill>
            </a:endParaRPr>
          </a:p>
          <a:p>
            <a:pPr lvl="0"/>
            <a:r>
              <a:rPr lang="en-CA" dirty="0"/>
              <a:t>What impacts you from the sermon this week and to whom can you share the impact?</a:t>
            </a:r>
          </a:p>
        </p:txBody>
      </p:sp>
    </p:spTree>
    <p:extLst>
      <p:ext uri="{BB962C8B-B14F-4D97-AF65-F5344CB8AC3E}">
        <p14:creationId xmlns:p14="http://schemas.microsoft.com/office/powerpoint/2010/main" val="426794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314"/>
                                        </p:tgtEl>
                                        <p:attrNameLst>
                                          <p:attrName>style.visibility</p:attrName>
                                        </p:attrNameLst>
                                      </p:cBhvr>
                                      <p:to>
                                        <p:strVal val="visible"/>
                                      </p:to>
                                    </p:set>
                                    <p:animEffect transition="in" filter="fade">
                                      <p:cBhvr>
                                        <p:cTn id="11" dur="1000"/>
                                        <p:tgtEl>
                                          <p:spTgt spid="13314"/>
                                        </p:tgtEl>
                                      </p:cBhvr>
                                    </p:animEffect>
                                    <p:anim calcmode="lin" valueType="num">
                                      <p:cBhvr>
                                        <p:cTn id="12" dur="1000" fill="hold"/>
                                        <p:tgtEl>
                                          <p:spTgt spid="13314"/>
                                        </p:tgtEl>
                                        <p:attrNameLst>
                                          <p:attrName>ppt_x</p:attrName>
                                        </p:attrNameLst>
                                      </p:cBhvr>
                                      <p:tavLst>
                                        <p:tav tm="0">
                                          <p:val>
                                            <p:strVal val="#ppt_x"/>
                                          </p:val>
                                        </p:tav>
                                        <p:tav tm="100000">
                                          <p:val>
                                            <p:strVal val="#ppt_x"/>
                                          </p:val>
                                        </p:tav>
                                      </p:tavLst>
                                    </p:anim>
                                    <p:anim calcmode="lin" valueType="num">
                                      <p:cBhvr>
                                        <p:cTn id="13"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randombar(horizontal)">
                                      <p:cBhvr>
                                        <p:cTn id="18" dur="500"/>
                                        <p:tgtEl>
                                          <p:spTgt spid="3">
                                            <p:bg/>
                                          </p:spTgt>
                                        </p:tgtEl>
                                      </p:cBhvr>
                                    </p:animEffect>
                                  </p:childTnLst>
                                </p:cTn>
                              </p:par>
                            </p:childTnLst>
                          </p:cTn>
                        </p:par>
                        <p:par>
                          <p:cTn id="19" fill="hold">
                            <p:stCondLst>
                              <p:cond delay="500"/>
                            </p:stCondLst>
                            <p:childTnLst>
                              <p:par>
                                <p:cTn id="20" presetID="14" presetClass="entr" presetSubtype="1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2" dur="500"/>
                                        <p:tgtEl>
                                          <p:spTgt spid="3">
                                            <p:txEl>
                                              <p:pRg st="0" end="0"/>
                                            </p:txEl>
                                          </p:spTgt>
                                        </p:tgtEl>
                                      </p:cBhvr>
                                    </p:animEffect>
                                  </p:childTnLst>
                                </p:cTn>
                              </p:par>
                            </p:childTnLst>
                          </p:cTn>
                        </p:par>
                        <p:par>
                          <p:cTn id="23" fill="hold">
                            <p:stCondLst>
                              <p:cond delay="1000"/>
                            </p:stCondLst>
                            <p:childTnLst>
                              <p:par>
                                <p:cTn id="24" presetID="14" presetClass="entr" presetSubtype="10" fill="hold" grpId="0"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6" dur="500"/>
                                        <p:tgtEl>
                                          <p:spTgt spid="3">
                                            <p:txEl>
                                              <p:pRg st="1" end="1"/>
                                            </p:txEl>
                                          </p:spTgt>
                                        </p:tgtEl>
                                      </p:cBhvr>
                                    </p:animEffect>
                                  </p:childTnLst>
                                </p:cTn>
                              </p:par>
                            </p:childTnLst>
                          </p:cTn>
                        </p:par>
                        <p:par>
                          <p:cTn id="27" fill="hold">
                            <p:stCondLst>
                              <p:cond delay="1500"/>
                            </p:stCondLst>
                            <p:childTnLst>
                              <p:par>
                                <p:cTn id="28" presetID="14" presetClass="entr" presetSubtype="10" fill="hold" grpId="0" nodeType="after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69BA9-A600-8A39-EADB-5766CA926D28}"/>
              </a:ext>
            </a:extLst>
          </p:cNvPr>
          <p:cNvSpPr>
            <a:spLocks noGrp="1"/>
          </p:cNvSpPr>
          <p:nvPr>
            <p:ph type="title"/>
          </p:nvPr>
        </p:nvSpPr>
        <p:spPr/>
        <p:txBody>
          <a:bodyPr/>
          <a:lstStyle/>
          <a:p>
            <a:r>
              <a:rPr lang="en-US" dirty="0"/>
              <a:t>Next Week</a:t>
            </a:r>
            <a:endParaRPr lang="en-CA" dirty="0"/>
          </a:p>
        </p:txBody>
      </p:sp>
      <p:sp>
        <p:nvSpPr>
          <p:cNvPr id="3" name="Content Placeholder 2">
            <a:extLst>
              <a:ext uri="{FF2B5EF4-FFF2-40B4-BE49-F238E27FC236}">
                <a16:creationId xmlns:a16="http://schemas.microsoft.com/office/drawing/2014/main" id="{49CFDFDB-C3B3-061D-D625-C6EB735D1836}"/>
              </a:ext>
            </a:extLst>
          </p:cNvPr>
          <p:cNvSpPr>
            <a:spLocks noGrp="1"/>
          </p:cNvSpPr>
          <p:nvPr>
            <p:ph idx="1"/>
          </p:nvPr>
        </p:nvSpPr>
        <p:spPr>
          <a:xfrm>
            <a:off x="0" y="3811629"/>
            <a:ext cx="9144000" cy="1903371"/>
          </a:xfrm>
        </p:spPr>
        <p:txBody>
          <a:bodyPr>
            <a:normAutofit/>
          </a:bodyPr>
          <a:lstStyle/>
          <a:p>
            <a:r>
              <a:rPr lang="en-CA" dirty="0"/>
              <a:t>Next week we look build on these traits as we talk about </a:t>
            </a:r>
            <a:r>
              <a:rPr lang="en-CA" dirty="0">
                <a:solidFill>
                  <a:srgbClr val="0000CC"/>
                </a:solidFill>
              </a:rPr>
              <a:t>the impact of Listening and Learning </a:t>
            </a:r>
            <a:r>
              <a:rPr lang="en-CA" dirty="0"/>
              <a:t>as people who live HOPEFUL lives.  May God bless our transformation and witness this week.</a:t>
            </a:r>
          </a:p>
        </p:txBody>
      </p:sp>
    </p:spTree>
    <p:extLst>
      <p:ext uri="{BB962C8B-B14F-4D97-AF65-F5344CB8AC3E}">
        <p14:creationId xmlns:p14="http://schemas.microsoft.com/office/powerpoint/2010/main" val="50368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Mountain</Template>
  <TotalTime>892</TotalTime>
  <Words>1505</Words>
  <Application>Microsoft Office PowerPoint</Application>
  <PresentationFormat>On-screen Show (16:10)</PresentationFormat>
  <Paragraphs>76</Paragraphs>
  <Slides>23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Arial</vt:lpstr>
      <vt:lpstr>Arial Nova</vt:lpstr>
      <vt:lpstr>Book Antiqua</vt:lpstr>
      <vt:lpstr>Calibri</vt:lpstr>
      <vt:lpstr>Calibri Light</vt:lpstr>
      <vt:lpstr>Century Gothic</vt:lpstr>
      <vt:lpstr>Apothecary</vt:lpstr>
      <vt:lpstr>Office Theme</vt:lpstr>
      <vt:lpstr>Living Hope Filled and HOPEFUL Lives.</vt:lpstr>
      <vt:lpstr>Living Hope Filled and HOPEFUL LIVES</vt:lpstr>
      <vt:lpstr>The End is Near!!</vt:lpstr>
      <vt:lpstr>Memorize Romans __:__</vt:lpstr>
      <vt:lpstr>Swervers!</vt:lpstr>
      <vt:lpstr>Joshua 2:14 on page 322</vt:lpstr>
      <vt:lpstr>Connecting to Unswerving Allegiance</vt:lpstr>
      <vt:lpstr>1 Chronicles 28:6-7</vt:lpstr>
      <vt:lpstr>Unswerving in the NT</vt:lpstr>
      <vt:lpstr>katechó: to hold fast, hold back</vt:lpstr>
      <vt:lpstr>katechó: to hold fast, hold back</vt:lpstr>
      <vt:lpstr>Hold Firmly in Hebrews</vt:lpstr>
      <vt:lpstr>Hebrews 10:19-25 on page 1873.</vt:lpstr>
      <vt:lpstr>Hebrews 10:19-25 on page 1873.</vt:lpstr>
      <vt:lpstr>Swervers and Servants</vt:lpstr>
      <vt:lpstr>The Unswerving Legacy in Daniel</vt:lpstr>
      <vt:lpstr>The Impact of Daniel</vt:lpstr>
      <vt:lpstr>Unswerving and United</vt:lpstr>
      <vt:lpstr>The Rest of Our Story…</vt:lpstr>
      <vt:lpstr>Jesus is the Anchor of Our Soul</vt:lpstr>
      <vt:lpstr>Course Corrections</vt:lpstr>
      <vt:lpstr>Consider the Impact</vt:lpstr>
      <vt:lpstr>Next Week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Hope Filled and HOPEFUL LIVES</dc:title>
  <dc:creator>Murray Ververda</dc:creator>
  <cp:lastModifiedBy>Murray Ververda</cp:lastModifiedBy>
  <cp:revision>1</cp:revision>
  <dcterms:created xsi:type="dcterms:W3CDTF">2024-01-11T23:18:21Z</dcterms:created>
  <dcterms:modified xsi:type="dcterms:W3CDTF">2024-02-16T00:09:42Z</dcterms:modified>
</cp:coreProperties>
</file>