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80" r:id="rId3"/>
    <p:sldId id="256" r:id="rId4"/>
    <p:sldId id="258" r:id="rId5"/>
    <p:sldId id="281" r:id="rId6"/>
    <p:sldId id="320" r:id="rId7"/>
    <p:sldId id="263" r:id="rId8"/>
    <p:sldId id="321" r:id="rId9"/>
    <p:sldId id="290" r:id="rId10"/>
    <p:sldId id="322" r:id="rId11"/>
    <p:sldId id="323" r:id="rId12"/>
    <p:sldId id="317" r:id="rId13"/>
    <p:sldId id="324" r:id="rId14"/>
    <p:sldId id="325" r:id="rId15"/>
    <p:sldId id="305" r:id="rId16"/>
    <p:sldId id="308" r:id="rId17"/>
    <p:sldId id="326" r:id="rId18"/>
    <p:sldId id="306" r:id="rId19"/>
    <p:sldId id="307" r:id="rId20"/>
    <p:sldId id="318" r:id="rId21"/>
    <p:sldId id="301" r:id="rId22"/>
    <p:sldId id="257" r:id="rId23"/>
    <p:sldId id="327" r:id="rId24"/>
    <p:sldId id="309" r:id="rId25"/>
  </p:sldIdLst>
  <p:sldSz cx="9144000" cy="5715000" type="screen16x10"/>
  <p:notesSz cx="6858000" cy="9144000"/>
  <p:defaultTextStyle>
    <a:defPPr>
      <a:defRPr lang="en-US"/>
    </a:defPPr>
    <a:lvl1pPr marL="0" algn="l" defTabSz="713232" rtl="0" eaLnBrk="1" latinLnBrk="0" hangingPunct="1">
      <a:defRPr sz="1404" kern="1200">
        <a:solidFill>
          <a:schemeClr val="tx1"/>
        </a:solidFill>
        <a:latin typeface="+mn-lt"/>
        <a:ea typeface="+mn-ea"/>
        <a:cs typeface="+mn-cs"/>
      </a:defRPr>
    </a:lvl1pPr>
    <a:lvl2pPr marL="356616" algn="l" defTabSz="713232" rtl="0" eaLnBrk="1" latinLnBrk="0" hangingPunct="1">
      <a:defRPr sz="1404" kern="1200">
        <a:solidFill>
          <a:schemeClr val="tx1"/>
        </a:solidFill>
        <a:latin typeface="+mn-lt"/>
        <a:ea typeface="+mn-ea"/>
        <a:cs typeface="+mn-cs"/>
      </a:defRPr>
    </a:lvl2pPr>
    <a:lvl3pPr marL="713232" algn="l" defTabSz="713232" rtl="0" eaLnBrk="1" latinLnBrk="0" hangingPunct="1">
      <a:defRPr sz="1404" kern="1200">
        <a:solidFill>
          <a:schemeClr val="tx1"/>
        </a:solidFill>
        <a:latin typeface="+mn-lt"/>
        <a:ea typeface="+mn-ea"/>
        <a:cs typeface="+mn-cs"/>
      </a:defRPr>
    </a:lvl3pPr>
    <a:lvl4pPr marL="1069848" algn="l" defTabSz="713232" rtl="0" eaLnBrk="1" latinLnBrk="0" hangingPunct="1">
      <a:defRPr sz="1404" kern="1200">
        <a:solidFill>
          <a:schemeClr val="tx1"/>
        </a:solidFill>
        <a:latin typeface="+mn-lt"/>
        <a:ea typeface="+mn-ea"/>
        <a:cs typeface="+mn-cs"/>
      </a:defRPr>
    </a:lvl4pPr>
    <a:lvl5pPr marL="1426464" algn="l" defTabSz="713232" rtl="0" eaLnBrk="1" latinLnBrk="0" hangingPunct="1">
      <a:defRPr sz="1404" kern="1200">
        <a:solidFill>
          <a:schemeClr val="tx1"/>
        </a:solidFill>
        <a:latin typeface="+mn-lt"/>
        <a:ea typeface="+mn-ea"/>
        <a:cs typeface="+mn-cs"/>
      </a:defRPr>
    </a:lvl5pPr>
    <a:lvl6pPr marL="1783080" algn="l" defTabSz="713232" rtl="0" eaLnBrk="1" latinLnBrk="0" hangingPunct="1">
      <a:defRPr sz="1404" kern="1200">
        <a:solidFill>
          <a:schemeClr val="tx1"/>
        </a:solidFill>
        <a:latin typeface="+mn-lt"/>
        <a:ea typeface="+mn-ea"/>
        <a:cs typeface="+mn-cs"/>
      </a:defRPr>
    </a:lvl6pPr>
    <a:lvl7pPr marL="2139696" algn="l" defTabSz="713232" rtl="0" eaLnBrk="1" latinLnBrk="0" hangingPunct="1">
      <a:defRPr sz="1404" kern="1200">
        <a:solidFill>
          <a:schemeClr val="tx1"/>
        </a:solidFill>
        <a:latin typeface="+mn-lt"/>
        <a:ea typeface="+mn-ea"/>
        <a:cs typeface="+mn-cs"/>
      </a:defRPr>
    </a:lvl7pPr>
    <a:lvl8pPr marL="2496312" algn="l" defTabSz="713232" rtl="0" eaLnBrk="1" latinLnBrk="0" hangingPunct="1">
      <a:defRPr sz="1404" kern="1200">
        <a:solidFill>
          <a:schemeClr val="tx1"/>
        </a:solidFill>
        <a:latin typeface="+mn-lt"/>
        <a:ea typeface="+mn-ea"/>
        <a:cs typeface="+mn-cs"/>
      </a:defRPr>
    </a:lvl8pPr>
    <a:lvl9pPr marL="2852928" algn="l" defTabSz="713232" rtl="0" eaLnBrk="1" latinLnBrk="0" hangingPunct="1">
      <a:defRPr sz="1404"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8000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98DCF3-D5D7-4766-9252-B8658DEA0B32}" v="511" dt="2024-02-22T23:55:46.7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0" d="100"/>
          <a:sy n="60" d="100"/>
        </p:scale>
        <p:origin x="120" y="12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rray Ververda" userId="c182d5f6d914c7c5" providerId="LiveId" clId="{6D98DCF3-D5D7-4766-9252-B8658DEA0B32}"/>
    <pc:docChg chg="undo redo custSel addSld delSld modSld sldOrd">
      <pc:chgData name="Murray Ververda" userId="c182d5f6d914c7c5" providerId="LiveId" clId="{6D98DCF3-D5D7-4766-9252-B8658DEA0B32}" dt="2024-02-22T23:56:06.286" v="599" actId="47"/>
      <pc:docMkLst>
        <pc:docMk/>
      </pc:docMkLst>
      <pc:sldChg chg="modSp">
        <pc:chgData name="Murray Ververda" userId="c182d5f6d914c7c5" providerId="LiveId" clId="{6D98DCF3-D5D7-4766-9252-B8658DEA0B32}" dt="2024-02-22T22:48:59.569" v="28" actId="20577"/>
        <pc:sldMkLst>
          <pc:docMk/>
          <pc:sldMk cId="4234361066" sldId="256"/>
        </pc:sldMkLst>
        <pc:spChg chg="mod">
          <ac:chgData name="Murray Ververda" userId="c182d5f6d914c7c5" providerId="LiveId" clId="{6D98DCF3-D5D7-4766-9252-B8658DEA0B32}" dt="2024-02-22T22:48:59.569" v="28" actId="20577"/>
          <ac:spMkLst>
            <pc:docMk/>
            <pc:sldMk cId="4234361066" sldId="256"/>
            <ac:spMk id="3" creationId="{19F12F2D-72F6-7F3F-3A2F-7817CEDCD060}"/>
          </ac:spMkLst>
        </pc:spChg>
      </pc:sldChg>
      <pc:sldChg chg="addSp delSp modSp mod modAnim">
        <pc:chgData name="Murray Ververda" userId="c182d5f6d914c7c5" providerId="LiveId" clId="{6D98DCF3-D5D7-4766-9252-B8658DEA0B32}" dt="2024-02-22T23:50:50.572" v="504" actId="207"/>
        <pc:sldMkLst>
          <pc:docMk/>
          <pc:sldMk cId="4291716534" sldId="257"/>
        </pc:sldMkLst>
        <pc:spChg chg="mod">
          <ac:chgData name="Murray Ververda" userId="c182d5f6d914c7c5" providerId="LiveId" clId="{6D98DCF3-D5D7-4766-9252-B8658DEA0B32}" dt="2024-02-22T23:48:48.787" v="487" actId="20577"/>
          <ac:spMkLst>
            <pc:docMk/>
            <pc:sldMk cId="4291716534" sldId="257"/>
            <ac:spMk id="2" creationId="{7B2C9CEA-3163-E0A9-F735-A958DCB8593C}"/>
          </ac:spMkLst>
        </pc:spChg>
        <pc:spChg chg="mod">
          <ac:chgData name="Murray Ververda" userId="c182d5f6d914c7c5" providerId="LiveId" clId="{6D98DCF3-D5D7-4766-9252-B8658DEA0B32}" dt="2024-02-22T23:50:50.572" v="504" actId="207"/>
          <ac:spMkLst>
            <pc:docMk/>
            <pc:sldMk cId="4291716534" sldId="257"/>
            <ac:spMk id="3" creationId="{B44489E6-5ACC-B27D-E8BA-8A489088A4B2}"/>
          </ac:spMkLst>
        </pc:spChg>
        <pc:picChg chg="del">
          <ac:chgData name="Murray Ververda" userId="c182d5f6d914c7c5" providerId="LiveId" clId="{6D98DCF3-D5D7-4766-9252-B8658DEA0B32}" dt="2024-02-22T23:48:35.282" v="458" actId="478"/>
          <ac:picMkLst>
            <pc:docMk/>
            <pc:sldMk cId="4291716534" sldId="257"/>
            <ac:picMk id="6146" creationId="{7C7009A5-8391-8055-C082-E8010EEDBACA}"/>
          </ac:picMkLst>
        </pc:picChg>
        <pc:picChg chg="add mod">
          <ac:chgData name="Murray Ververda" userId="c182d5f6d914c7c5" providerId="LiveId" clId="{6D98DCF3-D5D7-4766-9252-B8658DEA0B32}" dt="2024-02-22T23:50:08.782" v="498" actId="167"/>
          <ac:picMkLst>
            <pc:docMk/>
            <pc:sldMk cId="4291716534" sldId="257"/>
            <ac:picMk id="12290" creationId="{4796D098-FF73-339C-543B-9A2CABF86E03}"/>
          </ac:picMkLst>
        </pc:picChg>
      </pc:sldChg>
      <pc:sldChg chg="add ord">
        <pc:chgData name="Murray Ververda" userId="c182d5f6d914c7c5" providerId="LiveId" clId="{6D98DCF3-D5D7-4766-9252-B8658DEA0B32}" dt="2024-02-22T22:51:08.470" v="31"/>
        <pc:sldMkLst>
          <pc:docMk/>
          <pc:sldMk cId="524954580" sldId="258"/>
        </pc:sldMkLst>
      </pc:sldChg>
      <pc:sldChg chg="add">
        <pc:chgData name="Murray Ververda" userId="c182d5f6d914c7c5" providerId="LiveId" clId="{6D98DCF3-D5D7-4766-9252-B8658DEA0B32}" dt="2024-02-22T22:50:12.781" v="29"/>
        <pc:sldMkLst>
          <pc:docMk/>
          <pc:sldMk cId="1244995004" sldId="263"/>
        </pc:sldMkLst>
      </pc:sldChg>
      <pc:sldChg chg="del">
        <pc:chgData name="Murray Ververda" userId="c182d5f6d914c7c5" providerId="LiveId" clId="{6D98DCF3-D5D7-4766-9252-B8658DEA0B32}" dt="2024-02-22T23:56:01.142" v="593" actId="47"/>
        <pc:sldMkLst>
          <pc:docMk/>
          <pc:sldMk cId="226633351" sldId="266"/>
        </pc:sldMkLst>
      </pc:sldChg>
      <pc:sldChg chg="del">
        <pc:chgData name="Murray Ververda" userId="c182d5f6d914c7c5" providerId="LiveId" clId="{6D98DCF3-D5D7-4766-9252-B8658DEA0B32}" dt="2024-02-22T22:52:54.662" v="47" actId="47"/>
        <pc:sldMkLst>
          <pc:docMk/>
          <pc:sldMk cId="4274091017" sldId="267"/>
        </pc:sldMkLst>
      </pc:sldChg>
      <pc:sldChg chg="del">
        <pc:chgData name="Murray Ververda" userId="c182d5f6d914c7c5" providerId="LiveId" clId="{6D98DCF3-D5D7-4766-9252-B8658DEA0B32}" dt="2024-02-22T23:56:03.911" v="598" actId="47"/>
        <pc:sldMkLst>
          <pc:docMk/>
          <pc:sldMk cId="4267943304" sldId="277"/>
        </pc:sldMkLst>
      </pc:sldChg>
      <pc:sldChg chg="del">
        <pc:chgData name="Murray Ververda" userId="c182d5f6d914c7c5" providerId="LiveId" clId="{6D98DCF3-D5D7-4766-9252-B8658DEA0B32}" dt="2024-02-22T23:56:06.286" v="599" actId="47"/>
        <pc:sldMkLst>
          <pc:docMk/>
          <pc:sldMk cId="503689690" sldId="279"/>
        </pc:sldMkLst>
      </pc:sldChg>
      <pc:sldChg chg="add ord">
        <pc:chgData name="Murray Ververda" userId="c182d5f6d914c7c5" providerId="LiveId" clId="{6D98DCF3-D5D7-4766-9252-B8658DEA0B32}" dt="2024-02-22T22:51:21.275" v="33"/>
        <pc:sldMkLst>
          <pc:docMk/>
          <pc:sldMk cId="1864153169" sldId="281"/>
        </pc:sldMkLst>
      </pc:sldChg>
      <pc:sldChg chg="modAnim">
        <pc:chgData name="Murray Ververda" userId="c182d5f6d914c7c5" providerId="LiveId" clId="{6D98DCF3-D5D7-4766-9252-B8658DEA0B32}" dt="2024-02-22T23:20:57.560" v="249"/>
        <pc:sldMkLst>
          <pc:docMk/>
          <pc:sldMk cId="217199476" sldId="290"/>
        </pc:sldMkLst>
      </pc:sldChg>
      <pc:sldChg chg="del">
        <pc:chgData name="Murray Ververda" userId="c182d5f6d914c7c5" providerId="LiveId" clId="{6D98DCF3-D5D7-4766-9252-B8658DEA0B32}" dt="2024-02-22T23:56:02.872" v="596" actId="47"/>
        <pc:sldMkLst>
          <pc:docMk/>
          <pc:sldMk cId="4243693450" sldId="291"/>
        </pc:sldMkLst>
      </pc:sldChg>
      <pc:sldChg chg="del">
        <pc:chgData name="Murray Ververda" userId="c182d5f6d914c7c5" providerId="LiveId" clId="{6D98DCF3-D5D7-4766-9252-B8658DEA0B32}" dt="2024-02-22T22:52:53.494" v="46" actId="47"/>
        <pc:sldMkLst>
          <pc:docMk/>
          <pc:sldMk cId="2196894566" sldId="300"/>
        </pc:sldMkLst>
      </pc:sldChg>
      <pc:sldChg chg="addSp delSp modSp mod modAnim">
        <pc:chgData name="Murray Ververda" userId="c182d5f6d914c7c5" providerId="LiveId" clId="{6D98DCF3-D5D7-4766-9252-B8658DEA0B32}" dt="2024-02-22T23:48:13.944" v="457"/>
        <pc:sldMkLst>
          <pc:docMk/>
          <pc:sldMk cId="3491978717" sldId="301"/>
        </pc:sldMkLst>
        <pc:spChg chg="mod">
          <ac:chgData name="Murray Ververda" userId="c182d5f6d914c7c5" providerId="LiveId" clId="{6D98DCF3-D5D7-4766-9252-B8658DEA0B32}" dt="2024-02-22T23:45:21.042" v="437" actId="20577"/>
          <ac:spMkLst>
            <pc:docMk/>
            <pc:sldMk cId="3491978717" sldId="301"/>
            <ac:spMk id="2" creationId="{2247ED8C-CA47-0AEF-3B26-9921DEC9AACC}"/>
          </ac:spMkLst>
        </pc:spChg>
        <pc:spChg chg="mod">
          <ac:chgData name="Murray Ververda" userId="c182d5f6d914c7c5" providerId="LiveId" clId="{6D98DCF3-D5D7-4766-9252-B8658DEA0B32}" dt="2024-02-22T23:47:36.632" v="449" actId="207"/>
          <ac:spMkLst>
            <pc:docMk/>
            <pc:sldMk cId="3491978717" sldId="301"/>
            <ac:spMk id="3" creationId="{D0644386-4BC2-8381-149F-D2A4A650F41B}"/>
          </ac:spMkLst>
        </pc:spChg>
        <pc:picChg chg="del">
          <ac:chgData name="Murray Ververda" userId="c182d5f6d914c7c5" providerId="LiveId" clId="{6D98DCF3-D5D7-4766-9252-B8658DEA0B32}" dt="2024-02-22T23:45:45.417" v="440" actId="478"/>
          <ac:picMkLst>
            <pc:docMk/>
            <pc:sldMk cId="3491978717" sldId="301"/>
            <ac:picMk id="5122" creationId="{DED9A6E3-28BC-4293-FF43-91FDE452A462}"/>
          </ac:picMkLst>
        </pc:picChg>
        <pc:picChg chg="add mod">
          <ac:chgData name="Murray Ververda" userId="c182d5f6d914c7c5" providerId="LiveId" clId="{6D98DCF3-D5D7-4766-9252-B8658DEA0B32}" dt="2024-02-22T23:46:58.304" v="445" actId="167"/>
          <ac:picMkLst>
            <pc:docMk/>
            <pc:sldMk cId="3491978717" sldId="301"/>
            <ac:picMk id="11266" creationId="{50C0FE3F-1DDB-5B2C-C73C-681084A2DEB7}"/>
          </ac:picMkLst>
        </pc:picChg>
      </pc:sldChg>
      <pc:sldChg chg="addSp delSp modSp mod modAnim">
        <pc:chgData name="Murray Ververda" userId="c182d5f6d914c7c5" providerId="LiveId" clId="{6D98DCF3-D5D7-4766-9252-B8658DEA0B32}" dt="2024-02-22T23:21:53.816" v="260"/>
        <pc:sldMkLst>
          <pc:docMk/>
          <pc:sldMk cId="317563867" sldId="305"/>
        </pc:sldMkLst>
        <pc:spChg chg="mod">
          <ac:chgData name="Murray Ververda" userId="c182d5f6d914c7c5" providerId="LiveId" clId="{6D98DCF3-D5D7-4766-9252-B8658DEA0B32}" dt="2024-02-22T23:16:39.147" v="229" actId="20577"/>
          <ac:spMkLst>
            <pc:docMk/>
            <pc:sldMk cId="317563867" sldId="305"/>
            <ac:spMk id="2" creationId="{B273DF44-EC35-5844-AC38-5DD673C79C4F}"/>
          </ac:spMkLst>
        </pc:spChg>
        <pc:spChg chg="mod">
          <ac:chgData name="Murray Ververda" userId="c182d5f6d914c7c5" providerId="LiveId" clId="{6D98DCF3-D5D7-4766-9252-B8658DEA0B32}" dt="2024-02-22T23:18:36.085" v="240" actId="207"/>
          <ac:spMkLst>
            <pc:docMk/>
            <pc:sldMk cId="317563867" sldId="305"/>
            <ac:spMk id="3" creationId="{96629B75-F614-08DF-F4D7-18CE7E5031AC}"/>
          </ac:spMkLst>
        </pc:spChg>
        <pc:picChg chg="del">
          <ac:chgData name="Murray Ververda" userId="c182d5f6d914c7c5" providerId="LiveId" clId="{6D98DCF3-D5D7-4766-9252-B8658DEA0B32}" dt="2024-02-22T23:16:26.267" v="192" actId="478"/>
          <ac:picMkLst>
            <pc:docMk/>
            <pc:sldMk cId="317563867" sldId="305"/>
            <ac:picMk id="2050" creationId="{81B1BA70-4E93-D68C-28AE-D44693FBCB8C}"/>
          </ac:picMkLst>
        </pc:picChg>
        <pc:picChg chg="add mod">
          <ac:chgData name="Murray Ververda" userId="c182d5f6d914c7c5" providerId="LiveId" clId="{6D98DCF3-D5D7-4766-9252-B8658DEA0B32}" dt="2024-02-22T23:20:30.750" v="245" actId="167"/>
          <ac:picMkLst>
            <pc:docMk/>
            <pc:sldMk cId="317563867" sldId="305"/>
            <ac:picMk id="3074" creationId="{F328113B-1681-43B5-DC25-2104CD877248}"/>
          </ac:picMkLst>
        </pc:picChg>
      </pc:sldChg>
      <pc:sldChg chg="addSp delSp modSp mod modAnim">
        <pc:chgData name="Murray Ververda" userId="c182d5f6d914c7c5" providerId="LiveId" clId="{6D98DCF3-D5D7-4766-9252-B8658DEA0B32}" dt="2024-02-22T23:40:22.826" v="336" actId="207"/>
        <pc:sldMkLst>
          <pc:docMk/>
          <pc:sldMk cId="1309478522" sldId="306"/>
        </pc:sldMkLst>
        <pc:spChg chg="mod">
          <ac:chgData name="Murray Ververda" userId="c182d5f6d914c7c5" providerId="LiveId" clId="{6D98DCF3-D5D7-4766-9252-B8658DEA0B32}" dt="2024-02-22T23:38:04.334" v="321"/>
          <ac:spMkLst>
            <pc:docMk/>
            <pc:sldMk cId="1309478522" sldId="306"/>
            <ac:spMk id="2" creationId="{77C3AE73-B524-B2AD-4B88-CE9C4FB3F5E4}"/>
          </ac:spMkLst>
        </pc:spChg>
        <pc:spChg chg="mod">
          <ac:chgData name="Murray Ververda" userId="c182d5f6d914c7c5" providerId="LiveId" clId="{6D98DCF3-D5D7-4766-9252-B8658DEA0B32}" dt="2024-02-22T23:40:22.826" v="336" actId="207"/>
          <ac:spMkLst>
            <pc:docMk/>
            <pc:sldMk cId="1309478522" sldId="306"/>
            <ac:spMk id="3" creationId="{B90FE2B6-C868-E197-6285-16B7D0E2C9DA}"/>
          </ac:spMkLst>
        </pc:spChg>
        <pc:picChg chg="del">
          <ac:chgData name="Murray Ververda" userId="c182d5f6d914c7c5" providerId="LiveId" clId="{6D98DCF3-D5D7-4766-9252-B8658DEA0B32}" dt="2024-02-22T23:38:08.068" v="322" actId="478"/>
          <ac:picMkLst>
            <pc:docMk/>
            <pc:sldMk cId="1309478522" sldId="306"/>
            <ac:picMk id="4098" creationId="{D9CFDACA-E716-88B7-EC4A-33498AF87114}"/>
          </ac:picMkLst>
        </pc:picChg>
        <pc:picChg chg="add mod">
          <ac:chgData name="Murray Ververda" userId="c182d5f6d914c7c5" providerId="LiveId" clId="{6D98DCF3-D5D7-4766-9252-B8658DEA0B32}" dt="2024-02-22T23:39:03.659" v="328" actId="167"/>
          <ac:picMkLst>
            <pc:docMk/>
            <pc:sldMk cId="1309478522" sldId="306"/>
            <ac:picMk id="8194" creationId="{FA1B6845-1CE3-1B2E-AE60-C479BC9A4849}"/>
          </ac:picMkLst>
        </pc:picChg>
      </pc:sldChg>
      <pc:sldChg chg="addSp modSp mod modAnim">
        <pc:chgData name="Murray Ververda" userId="c182d5f6d914c7c5" providerId="LiveId" clId="{6D98DCF3-D5D7-4766-9252-B8658DEA0B32}" dt="2024-02-22T23:42:40.017" v="375"/>
        <pc:sldMkLst>
          <pc:docMk/>
          <pc:sldMk cId="262665623" sldId="307"/>
        </pc:sldMkLst>
        <pc:spChg chg="mod">
          <ac:chgData name="Murray Ververda" userId="c182d5f6d914c7c5" providerId="LiveId" clId="{6D98DCF3-D5D7-4766-9252-B8658DEA0B32}" dt="2024-02-22T23:40:55.175" v="363"/>
          <ac:spMkLst>
            <pc:docMk/>
            <pc:sldMk cId="262665623" sldId="307"/>
            <ac:spMk id="2" creationId="{D9658652-93EC-7527-0E2B-913E2C12044A}"/>
          </ac:spMkLst>
        </pc:spChg>
        <pc:spChg chg="mod">
          <ac:chgData name="Murray Ververda" userId="c182d5f6d914c7c5" providerId="LiveId" clId="{6D98DCF3-D5D7-4766-9252-B8658DEA0B32}" dt="2024-02-22T23:42:28.914" v="372" actId="207"/>
          <ac:spMkLst>
            <pc:docMk/>
            <pc:sldMk cId="262665623" sldId="307"/>
            <ac:spMk id="3" creationId="{AFBF3F5D-89E1-49B2-A888-A015B7A85694}"/>
          </ac:spMkLst>
        </pc:spChg>
        <pc:picChg chg="add mod">
          <ac:chgData name="Murray Ververda" userId="c182d5f6d914c7c5" providerId="LiveId" clId="{6D98DCF3-D5D7-4766-9252-B8658DEA0B32}" dt="2024-02-22T23:42:18.322" v="370" actId="14100"/>
          <ac:picMkLst>
            <pc:docMk/>
            <pc:sldMk cId="262665623" sldId="307"/>
            <ac:picMk id="9218" creationId="{68C2A0F2-34DE-E714-83CC-4F690636248E}"/>
          </ac:picMkLst>
        </pc:picChg>
      </pc:sldChg>
      <pc:sldChg chg="addSp delSp modSp mod modAnim">
        <pc:chgData name="Murray Ververda" userId="c182d5f6d914c7c5" providerId="LiveId" clId="{6D98DCF3-D5D7-4766-9252-B8658DEA0B32}" dt="2024-02-22T23:25:35.433" v="296"/>
        <pc:sldMkLst>
          <pc:docMk/>
          <pc:sldMk cId="368498920" sldId="308"/>
        </pc:sldMkLst>
        <pc:spChg chg="mod">
          <ac:chgData name="Murray Ververda" userId="c182d5f6d914c7c5" providerId="LiveId" clId="{6D98DCF3-D5D7-4766-9252-B8658DEA0B32}" dt="2024-02-22T23:22:42.623" v="281" actId="20577"/>
          <ac:spMkLst>
            <pc:docMk/>
            <pc:sldMk cId="368498920" sldId="308"/>
            <ac:spMk id="2" creationId="{ABD45A7E-7C3C-1535-F2B3-11985557E8AC}"/>
          </ac:spMkLst>
        </pc:spChg>
        <pc:spChg chg="mod">
          <ac:chgData name="Murray Ververda" userId="c182d5f6d914c7c5" providerId="LiveId" clId="{6D98DCF3-D5D7-4766-9252-B8658DEA0B32}" dt="2024-02-22T23:25:11.420" v="292" actId="207"/>
          <ac:spMkLst>
            <pc:docMk/>
            <pc:sldMk cId="368498920" sldId="308"/>
            <ac:spMk id="3" creationId="{8159D5C5-2B6A-2BC3-3C29-4E6871623574}"/>
          </ac:spMkLst>
        </pc:spChg>
        <pc:picChg chg="del">
          <ac:chgData name="Murray Ververda" userId="c182d5f6d914c7c5" providerId="LiveId" clId="{6D98DCF3-D5D7-4766-9252-B8658DEA0B32}" dt="2024-02-22T23:23:01.318" v="287" actId="478"/>
          <ac:picMkLst>
            <pc:docMk/>
            <pc:sldMk cId="368498920" sldId="308"/>
            <ac:picMk id="3074" creationId="{873219ED-A426-733A-D981-01E3A52578D5}"/>
          </ac:picMkLst>
        </pc:picChg>
        <pc:picChg chg="add mod">
          <ac:chgData name="Murray Ververda" userId="c182d5f6d914c7c5" providerId="LiveId" clId="{6D98DCF3-D5D7-4766-9252-B8658DEA0B32}" dt="2024-02-22T23:25:29.425" v="295" actId="14100"/>
          <ac:picMkLst>
            <pc:docMk/>
            <pc:sldMk cId="368498920" sldId="308"/>
            <ac:picMk id="6146" creationId="{AF4F5308-1DAC-7379-E01C-7CA2E385E978}"/>
          </ac:picMkLst>
        </pc:picChg>
      </pc:sldChg>
      <pc:sldChg chg="addSp delSp modSp mod delAnim modAnim">
        <pc:chgData name="Murray Ververda" userId="c182d5f6d914c7c5" providerId="LiveId" clId="{6D98DCF3-D5D7-4766-9252-B8658DEA0B32}" dt="2024-02-22T23:55:46.754" v="590"/>
        <pc:sldMkLst>
          <pc:docMk/>
          <pc:sldMk cId="1893065389" sldId="309"/>
        </pc:sldMkLst>
        <pc:spChg chg="mod">
          <ac:chgData name="Murray Ververda" userId="c182d5f6d914c7c5" providerId="LiveId" clId="{6D98DCF3-D5D7-4766-9252-B8658DEA0B32}" dt="2024-02-22T23:55:40.209" v="589" actId="1076"/>
          <ac:spMkLst>
            <pc:docMk/>
            <pc:sldMk cId="1893065389" sldId="309"/>
            <ac:spMk id="2" creationId="{7CBB0313-A706-DE58-2C81-3AD298277954}"/>
          </ac:spMkLst>
        </pc:spChg>
        <pc:spChg chg="del mod">
          <ac:chgData name="Murray Ververda" userId="c182d5f6d914c7c5" providerId="LiveId" clId="{6D98DCF3-D5D7-4766-9252-B8658DEA0B32}" dt="2024-02-22T23:55:16.795" v="584" actId="478"/>
          <ac:spMkLst>
            <pc:docMk/>
            <pc:sldMk cId="1893065389" sldId="309"/>
            <ac:spMk id="3" creationId="{D2D2CF9F-51F5-CAAE-BC48-D315E704FB0C}"/>
          </ac:spMkLst>
        </pc:spChg>
        <pc:spChg chg="add mod">
          <ac:chgData name="Murray Ververda" userId="c182d5f6d914c7c5" providerId="LiveId" clId="{6D98DCF3-D5D7-4766-9252-B8658DEA0B32}" dt="2024-02-22T23:55:16.795" v="584" actId="478"/>
          <ac:spMkLst>
            <pc:docMk/>
            <pc:sldMk cId="1893065389" sldId="309"/>
            <ac:spMk id="5" creationId="{ECB31DDC-FDBB-1D27-E050-D7EFA5DBC9A0}"/>
          </ac:spMkLst>
        </pc:spChg>
        <pc:picChg chg="del">
          <ac:chgData name="Murray Ververda" userId="c182d5f6d914c7c5" providerId="LiveId" clId="{6D98DCF3-D5D7-4766-9252-B8658DEA0B32}" dt="2024-02-22T23:53:45.485" v="568" actId="478"/>
          <ac:picMkLst>
            <pc:docMk/>
            <pc:sldMk cId="1893065389" sldId="309"/>
            <ac:picMk id="7170" creationId="{BEE8D0EA-D33B-CC9D-BAE7-A42977DB1EA7}"/>
          </ac:picMkLst>
        </pc:picChg>
        <pc:picChg chg="add mod">
          <ac:chgData name="Murray Ververda" userId="c182d5f6d914c7c5" providerId="LiveId" clId="{6D98DCF3-D5D7-4766-9252-B8658DEA0B32}" dt="2024-02-22T23:55:35.025" v="588" actId="1076"/>
          <ac:picMkLst>
            <pc:docMk/>
            <pc:sldMk cId="1893065389" sldId="309"/>
            <ac:picMk id="13314" creationId="{9D75EE8E-3ED6-16B2-418C-47490BAD7EBD}"/>
          </ac:picMkLst>
        </pc:picChg>
      </pc:sldChg>
      <pc:sldChg chg="del">
        <pc:chgData name="Murray Ververda" userId="c182d5f6d914c7c5" providerId="LiveId" clId="{6D98DCF3-D5D7-4766-9252-B8658DEA0B32}" dt="2024-02-22T23:55:59.892" v="591" actId="47"/>
        <pc:sldMkLst>
          <pc:docMk/>
          <pc:sldMk cId="4246367381" sldId="310"/>
        </pc:sldMkLst>
      </pc:sldChg>
      <pc:sldChg chg="del">
        <pc:chgData name="Murray Ververda" userId="c182d5f6d914c7c5" providerId="LiveId" clId="{6D98DCF3-D5D7-4766-9252-B8658DEA0B32}" dt="2024-02-22T23:56:00.714" v="592" actId="47"/>
        <pc:sldMkLst>
          <pc:docMk/>
          <pc:sldMk cId="3233110086" sldId="311"/>
        </pc:sldMkLst>
      </pc:sldChg>
      <pc:sldChg chg="del">
        <pc:chgData name="Murray Ververda" userId="c182d5f6d914c7c5" providerId="LiveId" clId="{6D98DCF3-D5D7-4766-9252-B8658DEA0B32}" dt="2024-02-22T23:56:01.922" v="594" actId="47"/>
        <pc:sldMkLst>
          <pc:docMk/>
          <pc:sldMk cId="604991376" sldId="312"/>
        </pc:sldMkLst>
      </pc:sldChg>
      <pc:sldChg chg="del">
        <pc:chgData name="Murray Ververda" userId="c182d5f6d914c7c5" providerId="LiveId" clId="{6D98DCF3-D5D7-4766-9252-B8658DEA0B32}" dt="2024-02-22T23:56:02.498" v="595" actId="47"/>
        <pc:sldMkLst>
          <pc:docMk/>
          <pc:sldMk cId="2706822026" sldId="313"/>
        </pc:sldMkLst>
      </pc:sldChg>
      <pc:sldChg chg="addSp delSp modSp mod modAnim">
        <pc:chgData name="Murray Ververda" userId="c182d5f6d914c7c5" providerId="LiveId" clId="{6D98DCF3-D5D7-4766-9252-B8658DEA0B32}" dt="2024-02-22T23:21:17.992" v="252"/>
        <pc:sldMkLst>
          <pc:docMk/>
          <pc:sldMk cId="2213464635" sldId="317"/>
        </pc:sldMkLst>
        <pc:spChg chg="mod">
          <ac:chgData name="Murray Ververda" userId="c182d5f6d914c7c5" providerId="LiveId" clId="{6D98DCF3-D5D7-4766-9252-B8658DEA0B32}" dt="2024-02-22T23:10:58.998" v="159" actId="20577"/>
          <ac:spMkLst>
            <pc:docMk/>
            <pc:sldMk cId="2213464635" sldId="317"/>
            <ac:spMk id="2" creationId="{2F56B654-293A-AA7E-2993-49E869DE555B}"/>
          </ac:spMkLst>
        </pc:spChg>
        <pc:spChg chg="mod">
          <ac:chgData name="Murray Ververda" userId="c182d5f6d914c7c5" providerId="LiveId" clId="{6D98DCF3-D5D7-4766-9252-B8658DEA0B32}" dt="2024-02-22T23:12:38.481" v="172" actId="207"/>
          <ac:spMkLst>
            <pc:docMk/>
            <pc:sldMk cId="2213464635" sldId="317"/>
            <ac:spMk id="3" creationId="{A0E4F419-89A1-7BB6-A8BC-B41556B5C60E}"/>
          </ac:spMkLst>
        </pc:spChg>
        <pc:picChg chg="add mod">
          <ac:chgData name="Murray Ververda" userId="c182d5f6d914c7c5" providerId="LiveId" clId="{6D98DCF3-D5D7-4766-9252-B8658DEA0B32}" dt="2024-02-22T23:10:21.836" v="107" actId="167"/>
          <ac:picMkLst>
            <pc:docMk/>
            <pc:sldMk cId="2213464635" sldId="317"/>
            <ac:picMk id="2050" creationId="{96A4E11B-CEA1-47B2-A1C2-676729F66AD3}"/>
          </ac:picMkLst>
        </pc:picChg>
        <pc:picChg chg="del">
          <ac:chgData name="Murray Ververda" userId="c182d5f6d914c7c5" providerId="LiveId" clId="{6D98DCF3-D5D7-4766-9252-B8658DEA0B32}" dt="2024-02-22T23:09:13.249" v="103" actId="478"/>
          <ac:picMkLst>
            <pc:docMk/>
            <pc:sldMk cId="2213464635" sldId="317"/>
            <ac:picMk id="8194" creationId="{FE53EE17-0376-CE55-141F-01A1A6129353}"/>
          </ac:picMkLst>
        </pc:picChg>
      </pc:sldChg>
      <pc:sldChg chg="addSp modSp mod modAnim">
        <pc:chgData name="Murray Ververda" userId="c182d5f6d914c7c5" providerId="LiveId" clId="{6D98DCF3-D5D7-4766-9252-B8658DEA0B32}" dt="2024-02-22T23:44:48.955" v="389" actId="207"/>
        <pc:sldMkLst>
          <pc:docMk/>
          <pc:sldMk cId="4206259440" sldId="318"/>
        </pc:sldMkLst>
        <pc:spChg chg="mod">
          <ac:chgData name="Murray Ververda" userId="c182d5f6d914c7c5" providerId="LiveId" clId="{6D98DCF3-D5D7-4766-9252-B8658DEA0B32}" dt="2024-02-22T23:42:57.011" v="376"/>
          <ac:spMkLst>
            <pc:docMk/>
            <pc:sldMk cId="4206259440" sldId="318"/>
            <ac:spMk id="2" creationId="{47743BAC-D6D0-50DF-B1A0-1921147B3CC9}"/>
          </ac:spMkLst>
        </pc:spChg>
        <pc:spChg chg="mod">
          <ac:chgData name="Murray Ververda" userId="c182d5f6d914c7c5" providerId="LiveId" clId="{6D98DCF3-D5D7-4766-9252-B8658DEA0B32}" dt="2024-02-22T23:44:48.955" v="389" actId="207"/>
          <ac:spMkLst>
            <pc:docMk/>
            <pc:sldMk cId="4206259440" sldId="318"/>
            <ac:spMk id="3" creationId="{391AD123-A52D-40DA-8B1F-FEBE048EC901}"/>
          </ac:spMkLst>
        </pc:spChg>
        <pc:picChg chg="add mod">
          <ac:chgData name="Murray Ververda" userId="c182d5f6d914c7c5" providerId="LiveId" clId="{6D98DCF3-D5D7-4766-9252-B8658DEA0B32}" dt="2024-02-22T23:44:23.362" v="384" actId="167"/>
          <ac:picMkLst>
            <pc:docMk/>
            <pc:sldMk cId="4206259440" sldId="318"/>
            <ac:picMk id="10242" creationId="{F07A5576-05EB-FB86-C782-FC10CDB6FC3D}"/>
          </ac:picMkLst>
        </pc:picChg>
      </pc:sldChg>
      <pc:sldChg chg="del">
        <pc:chgData name="Murray Ververda" userId="c182d5f6d914c7c5" providerId="LiveId" clId="{6D98DCF3-D5D7-4766-9252-B8658DEA0B32}" dt="2024-02-22T23:56:03.430" v="597" actId="47"/>
        <pc:sldMkLst>
          <pc:docMk/>
          <pc:sldMk cId="274794531" sldId="319"/>
        </pc:sldMkLst>
      </pc:sldChg>
      <pc:sldChg chg="add">
        <pc:chgData name="Murray Ververda" userId="c182d5f6d914c7c5" providerId="LiveId" clId="{6D98DCF3-D5D7-4766-9252-B8658DEA0B32}" dt="2024-02-22T22:50:12.781" v="29"/>
        <pc:sldMkLst>
          <pc:docMk/>
          <pc:sldMk cId="549148892" sldId="320"/>
        </pc:sldMkLst>
      </pc:sldChg>
      <pc:sldChg chg="modSp add">
        <pc:chgData name="Murray Ververda" userId="c182d5f6d914c7c5" providerId="LiveId" clId="{6D98DCF3-D5D7-4766-9252-B8658DEA0B32}" dt="2024-02-22T22:52:31.722" v="45" actId="20577"/>
        <pc:sldMkLst>
          <pc:docMk/>
          <pc:sldMk cId="1074773616" sldId="321"/>
        </pc:sldMkLst>
        <pc:spChg chg="mod">
          <ac:chgData name="Murray Ververda" userId="c182d5f6d914c7c5" providerId="LiveId" clId="{6D98DCF3-D5D7-4766-9252-B8658DEA0B32}" dt="2024-02-22T22:52:31.722" v="45" actId="20577"/>
          <ac:spMkLst>
            <pc:docMk/>
            <pc:sldMk cId="1074773616" sldId="321"/>
            <ac:spMk id="3" creationId="{10804496-D03D-9344-5B3D-1FEC2C9F4636}"/>
          </ac:spMkLst>
        </pc:spChg>
      </pc:sldChg>
      <pc:sldChg chg="add">
        <pc:chgData name="Murray Ververda" userId="c182d5f6d914c7c5" providerId="LiveId" clId="{6D98DCF3-D5D7-4766-9252-B8658DEA0B32}" dt="2024-02-22T23:03:56.681" v="52"/>
        <pc:sldMkLst>
          <pc:docMk/>
          <pc:sldMk cId="486717314" sldId="322"/>
        </pc:sldMkLst>
      </pc:sldChg>
      <pc:sldChg chg="addSp modSp new mod setFolMasterAnim modAnim">
        <pc:chgData name="Murray Ververda" userId="c182d5f6d914c7c5" providerId="LiveId" clId="{6D98DCF3-D5D7-4766-9252-B8658DEA0B32}" dt="2024-02-22T23:09:08.973" v="102" actId="14100"/>
        <pc:sldMkLst>
          <pc:docMk/>
          <pc:sldMk cId="174879334" sldId="323"/>
        </pc:sldMkLst>
        <pc:spChg chg="mod">
          <ac:chgData name="Murray Ververda" userId="c182d5f6d914c7c5" providerId="LiveId" clId="{6D98DCF3-D5D7-4766-9252-B8658DEA0B32}" dt="2024-02-22T23:05:03.192" v="72" actId="20577"/>
          <ac:spMkLst>
            <pc:docMk/>
            <pc:sldMk cId="174879334" sldId="323"/>
            <ac:spMk id="2" creationId="{72633FEC-64B5-065A-0816-02DC5335E5AC}"/>
          </ac:spMkLst>
        </pc:spChg>
        <pc:spChg chg="mod">
          <ac:chgData name="Murray Ververda" userId="c182d5f6d914c7c5" providerId="LiveId" clId="{6D98DCF3-D5D7-4766-9252-B8658DEA0B32}" dt="2024-02-22T23:09:08.973" v="102" actId="14100"/>
          <ac:spMkLst>
            <pc:docMk/>
            <pc:sldMk cId="174879334" sldId="323"/>
            <ac:spMk id="3" creationId="{9E2CEACF-D01F-683B-229D-64EAF9217957}"/>
          </ac:spMkLst>
        </pc:spChg>
        <pc:picChg chg="add mod">
          <ac:chgData name="Murray Ververda" userId="c182d5f6d914c7c5" providerId="LiveId" clId="{6D98DCF3-D5D7-4766-9252-B8658DEA0B32}" dt="2024-02-22T23:08:48.859" v="96" actId="167"/>
          <ac:picMkLst>
            <pc:docMk/>
            <pc:sldMk cId="174879334" sldId="323"/>
            <ac:picMk id="1026" creationId="{53684C74-1288-7A10-A55A-A07A60495409}"/>
          </ac:picMkLst>
        </pc:picChg>
      </pc:sldChg>
      <pc:sldChg chg="modSp add mod modAnim">
        <pc:chgData name="Murray Ververda" userId="c182d5f6d914c7c5" providerId="LiveId" clId="{6D98DCF3-D5D7-4766-9252-B8658DEA0B32}" dt="2024-02-22T23:21:30.928" v="255"/>
        <pc:sldMkLst>
          <pc:docMk/>
          <pc:sldMk cId="2491641389" sldId="324"/>
        </pc:sldMkLst>
        <pc:spChg chg="mod">
          <ac:chgData name="Murray Ververda" userId="c182d5f6d914c7c5" providerId="LiveId" clId="{6D98DCF3-D5D7-4766-9252-B8658DEA0B32}" dt="2024-02-22T23:14:07.273" v="182" actId="20577"/>
          <ac:spMkLst>
            <pc:docMk/>
            <pc:sldMk cId="2491641389" sldId="324"/>
            <ac:spMk id="3" creationId="{FC246B35-4937-7ACD-0803-9ECABDA5BCCA}"/>
          </ac:spMkLst>
        </pc:spChg>
      </pc:sldChg>
      <pc:sldChg chg="modSp add mod modAnim">
        <pc:chgData name="Murray Ververda" userId="c182d5f6d914c7c5" providerId="LiveId" clId="{6D98DCF3-D5D7-4766-9252-B8658DEA0B32}" dt="2024-02-22T23:21:42.681" v="258"/>
        <pc:sldMkLst>
          <pc:docMk/>
          <pc:sldMk cId="2459700166" sldId="325"/>
        </pc:sldMkLst>
        <pc:spChg chg="mod">
          <ac:chgData name="Murray Ververda" userId="c182d5f6d914c7c5" providerId="LiveId" clId="{6D98DCF3-D5D7-4766-9252-B8658DEA0B32}" dt="2024-02-22T23:15:31.322" v="190" actId="207"/>
          <ac:spMkLst>
            <pc:docMk/>
            <pc:sldMk cId="2459700166" sldId="325"/>
            <ac:spMk id="3" creationId="{8300887A-4BC1-95E2-9D7F-21BCCD8ABEE4}"/>
          </ac:spMkLst>
        </pc:spChg>
      </pc:sldChg>
      <pc:sldChg chg="addSp delSp modSp add mod modAnim">
        <pc:chgData name="Murray Ververda" userId="c182d5f6d914c7c5" providerId="LiveId" clId="{6D98DCF3-D5D7-4766-9252-B8658DEA0B32}" dt="2024-02-22T23:37:36.120" v="320"/>
        <pc:sldMkLst>
          <pc:docMk/>
          <pc:sldMk cId="3913266040" sldId="326"/>
        </pc:sldMkLst>
        <pc:spChg chg="mod">
          <ac:chgData name="Murray Ververda" userId="c182d5f6d914c7c5" providerId="LiveId" clId="{6D98DCF3-D5D7-4766-9252-B8658DEA0B32}" dt="2024-02-22T23:27:44.363" v="311" actId="1076"/>
          <ac:spMkLst>
            <pc:docMk/>
            <pc:sldMk cId="3913266040" sldId="326"/>
            <ac:spMk id="2" creationId="{42CD4431-8B96-F2E2-1939-533BB0163AD9}"/>
          </ac:spMkLst>
        </pc:spChg>
        <pc:spChg chg="mod">
          <ac:chgData name="Murray Ververda" userId="c182d5f6d914c7c5" providerId="LiveId" clId="{6D98DCF3-D5D7-4766-9252-B8658DEA0B32}" dt="2024-02-22T23:37:23.500" v="317" actId="115"/>
          <ac:spMkLst>
            <pc:docMk/>
            <pc:sldMk cId="3913266040" sldId="326"/>
            <ac:spMk id="3" creationId="{596A334C-424C-35FF-9758-6CBFBD329B63}"/>
          </ac:spMkLst>
        </pc:spChg>
        <pc:spChg chg="add">
          <ac:chgData name="Murray Ververda" userId="c182d5f6d914c7c5" providerId="LiveId" clId="{6D98DCF3-D5D7-4766-9252-B8658DEA0B32}" dt="2024-02-22T23:27:17.577" v="304"/>
          <ac:spMkLst>
            <pc:docMk/>
            <pc:sldMk cId="3913266040" sldId="326"/>
            <ac:spMk id="4" creationId="{063E48E7-22D6-F990-C3D4-BB585A8C80F3}"/>
          </ac:spMkLst>
        </pc:spChg>
        <pc:picChg chg="add mod ord">
          <ac:chgData name="Murray Ververda" userId="c182d5f6d914c7c5" providerId="LiveId" clId="{6D98DCF3-D5D7-4766-9252-B8658DEA0B32}" dt="2024-02-22T23:27:33.679" v="309" actId="167"/>
          <ac:picMkLst>
            <pc:docMk/>
            <pc:sldMk cId="3913266040" sldId="326"/>
            <ac:picMk id="5" creationId="{1370D892-8028-7691-33DD-F647950E52B1}"/>
          </ac:picMkLst>
        </pc:picChg>
        <pc:picChg chg="del">
          <ac:chgData name="Murray Ververda" userId="c182d5f6d914c7c5" providerId="LiveId" clId="{6D98DCF3-D5D7-4766-9252-B8658DEA0B32}" dt="2024-02-22T23:26:18.040" v="303" actId="478"/>
          <ac:picMkLst>
            <pc:docMk/>
            <pc:sldMk cId="3913266040" sldId="326"/>
            <ac:picMk id="6146" creationId="{0C34924F-0133-E80A-02AB-CC134AC747A4}"/>
          </ac:picMkLst>
        </pc:picChg>
      </pc:sldChg>
      <pc:sldChg chg="modSp add mod modAnim">
        <pc:chgData name="Murray Ververda" userId="c182d5f6d914c7c5" providerId="LiveId" clId="{6D98DCF3-D5D7-4766-9252-B8658DEA0B32}" dt="2024-02-22T23:53:24.476" v="548" actId="14100"/>
        <pc:sldMkLst>
          <pc:docMk/>
          <pc:sldMk cId="808867258" sldId="327"/>
        </pc:sldMkLst>
        <pc:spChg chg="mod">
          <ac:chgData name="Murray Ververda" userId="c182d5f6d914c7c5" providerId="LiveId" clId="{6D98DCF3-D5D7-4766-9252-B8658DEA0B32}" dt="2024-02-22T23:53:24.476" v="548" actId="14100"/>
          <ac:spMkLst>
            <pc:docMk/>
            <pc:sldMk cId="808867258" sldId="327"/>
            <ac:spMk id="3" creationId="{42BE3212-9141-9A29-FA7E-BFBA30668EC5}"/>
          </ac:spMkLst>
        </pc:spChg>
      </pc:sldChg>
    </pc:docChg>
  </pc:docChgLst>
  <pc:docChgLst>
    <pc:chgData name="Murray Ververda" userId="c182d5f6d914c7c5" providerId="LiveId" clId="{ACB63094-E30F-4287-9E33-9CBFA73C06A0}"/>
    <pc:docChg chg="undo custSel addSld delSld modSld sldOrd">
      <pc:chgData name="Murray Ververda" userId="c182d5f6d914c7c5" providerId="LiveId" clId="{ACB63094-E30F-4287-9E33-9CBFA73C06A0}" dt="2024-02-13T19:03:03.453" v="916" actId="20577"/>
      <pc:docMkLst>
        <pc:docMk/>
      </pc:docMkLst>
      <pc:sldChg chg="modSp">
        <pc:chgData name="Murray Ververda" userId="c182d5f6d914c7c5" providerId="LiveId" clId="{ACB63094-E30F-4287-9E33-9CBFA73C06A0}" dt="2024-02-08T21:57:43.992" v="27" actId="20577"/>
        <pc:sldMkLst>
          <pc:docMk/>
          <pc:sldMk cId="4234361066" sldId="256"/>
        </pc:sldMkLst>
        <pc:spChg chg="mod">
          <ac:chgData name="Murray Ververda" userId="c182d5f6d914c7c5" providerId="LiveId" clId="{ACB63094-E30F-4287-9E33-9CBFA73C06A0}" dt="2024-02-08T21:57:43.992" v="27" actId="20577"/>
          <ac:spMkLst>
            <pc:docMk/>
            <pc:sldMk cId="4234361066" sldId="256"/>
            <ac:spMk id="3" creationId="{19F12F2D-72F6-7F3F-3A2F-7817CEDCD060}"/>
          </ac:spMkLst>
        </pc:spChg>
      </pc:sldChg>
      <pc:sldChg chg="addSp delSp modSp mod modAnim">
        <pc:chgData name="Murray Ververda" userId="c182d5f6d914c7c5" providerId="LiveId" clId="{ACB63094-E30F-4287-9E33-9CBFA73C06A0}" dt="2024-02-08T22:36:14.179" v="422"/>
        <pc:sldMkLst>
          <pc:docMk/>
          <pc:sldMk cId="4291716534" sldId="257"/>
        </pc:sldMkLst>
        <pc:spChg chg="mod">
          <ac:chgData name="Murray Ververda" userId="c182d5f6d914c7c5" providerId="LiveId" clId="{ACB63094-E30F-4287-9E33-9CBFA73C06A0}" dt="2024-02-08T22:30:11.146" v="383" actId="20577"/>
          <ac:spMkLst>
            <pc:docMk/>
            <pc:sldMk cId="4291716534" sldId="257"/>
            <ac:spMk id="2" creationId="{7B2C9CEA-3163-E0A9-F735-A958DCB8593C}"/>
          </ac:spMkLst>
        </pc:spChg>
        <pc:spChg chg="mod">
          <ac:chgData name="Murray Ververda" userId="c182d5f6d914c7c5" providerId="LiveId" clId="{ACB63094-E30F-4287-9E33-9CBFA73C06A0}" dt="2024-02-08T22:30:36.570" v="389" actId="14100"/>
          <ac:spMkLst>
            <pc:docMk/>
            <pc:sldMk cId="4291716534" sldId="257"/>
            <ac:spMk id="3" creationId="{B44489E6-5ACC-B27D-E8BA-8A489088A4B2}"/>
          </ac:spMkLst>
        </pc:spChg>
        <pc:spChg chg="add mod">
          <ac:chgData name="Murray Ververda" userId="c182d5f6d914c7c5" providerId="LiveId" clId="{ACB63094-E30F-4287-9E33-9CBFA73C06A0}" dt="2024-02-08T22:31:20.821" v="393"/>
          <ac:spMkLst>
            <pc:docMk/>
            <pc:sldMk cId="4291716534" sldId="257"/>
            <ac:spMk id="4" creationId="{4B421C7A-2BD2-9714-B52E-A4CF60BEFF01}"/>
          </ac:spMkLst>
        </pc:spChg>
        <pc:spChg chg="add mod">
          <ac:chgData name="Murray Ververda" userId="c182d5f6d914c7c5" providerId="LiveId" clId="{ACB63094-E30F-4287-9E33-9CBFA73C06A0}" dt="2024-02-08T22:31:20.431" v="392"/>
          <ac:spMkLst>
            <pc:docMk/>
            <pc:sldMk cId="4291716534" sldId="257"/>
            <ac:spMk id="5" creationId="{1FFC1CB3-DD93-C8B9-48B6-65D3FCAEF213}"/>
          </ac:spMkLst>
        </pc:spChg>
        <pc:picChg chg="del">
          <ac:chgData name="Murray Ververda" userId="c182d5f6d914c7c5" providerId="LiveId" clId="{ACB63094-E30F-4287-9E33-9CBFA73C06A0}" dt="2024-02-08T22:35:54.644" v="415" actId="478"/>
          <ac:picMkLst>
            <pc:docMk/>
            <pc:sldMk cId="4291716534" sldId="257"/>
            <ac:picMk id="2050" creationId="{4E5D869F-2C09-2799-D354-77F8A0C1E252}"/>
          </ac:picMkLst>
        </pc:picChg>
        <pc:picChg chg="add mod">
          <ac:chgData name="Murray Ververda" userId="c182d5f6d914c7c5" providerId="LiveId" clId="{ACB63094-E30F-4287-9E33-9CBFA73C06A0}" dt="2024-02-08T22:36:03.874" v="419" actId="167"/>
          <ac:picMkLst>
            <pc:docMk/>
            <pc:sldMk cId="4291716534" sldId="257"/>
            <ac:picMk id="5122" creationId="{771517F6-AAD0-F370-F3C0-C2847EEA2BF0}"/>
          </ac:picMkLst>
        </pc:picChg>
      </pc:sldChg>
      <pc:sldChg chg="del">
        <pc:chgData name="Murray Ververda" userId="c182d5f6d914c7c5" providerId="LiveId" clId="{ACB63094-E30F-4287-9E33-9CBFA73C06A0}" dt="2024-02-08T22:23:52.996" v="278" actId="47"/>
        <pc:sldMkLst>
          <pc:docMk/>
          <pc:sldMk cId="1244995004" sldId="263"/>
        </pc:sldMkLst>
      </pc:sldChg>
      <pc:sldChg chg="addSp delSp modSp mod modAnim">
        <pc:chgData name="Murray Ververda" userId="c182d5f6d914c7c5" providerId="LiveId" clId="{ACB63094-E30F-4287-9E33-9CBFA73C06A0}" dt="2024-02-08T22:39:50.074" v="487"/>
        <pc:sldMkLst>
          <pc:docMk/>
          <pc:sldMk cId="226633351" sldId="266"/>
        </pc:sldMkLst>
        <pc:spChg chg="mod">
          <ac:chgData name="Murray Ververda" userId="c182d5f6d914c7c5" providerId="LiveId" clId="{ACB63094-E30F-4287-9E33-9CBFA73C06A0}" dt="2024-02-08T22:37:48.866" v="465"/>
          <ac:spMkLst>
            <pc:docMk/>
            <pc:sldMk cId="226633351" sldId="266"/>
            <ac:spMk id="2" creationId="{0C856F4D-DE36-70FD-B940-85CCCB6DB8EC}"/>
          </ac:spMkLst>
        </pc:spChg>
        <pc:spChg chg="mod">
          <ac:chgData name="Murray Ververda" userId="c182d5f6d914c7c5" providerId="LiveId" clId="{ACB63094-E30F-4287-9E33-9CBFA73C06A0}" dt="2024-02-08T22:39:04.017" v="480" actId="14100"/>
          <ac:spMkLst>
            <pc:docMk/>
            <pc:sldMk cId="226633351" sldId="266"/>
            <ac:spMk id="3" creationId="{E130B6DE-F5E3-4E3B-081D-5BD22527960A}"/>
          </ac:spMkLst>
        </pc:spChg>
        <pc:picChg chg="del">
          <ac:chgData name="Murray Ververda" userId="c182d5f6d914c7c5" providerId="LiveId" clId="{ACB63094-E30F-4287-9E33-9CBFA73C06A0}" dt="2024-02-08T22:34:35.003" v="414" actId="478"/>
          <ac:picMkLst>
            <pc:docMk/>
            <pc:sldMk cId="226633351" sldId="266"/>
            <ac:picMk id="3074" creationId="{C5ACCEAD-1376-85EF-64F7-BEA9A1500A55}"/>
          </ac:picMkLst>
        </pc:picChg>
        <pc:picChg chg="add mod">
          <ac:chgData name="Murray Ververda" userId="c182d5f6d914c7c5" providerId="LiveId" clId="{ACB63094-E30F-4287-9E33-9CBFA73C06A0}" dt="2024-02-08T22:39:41.357" v="484" actId="167"/>
          <ac:picMkLst>
            <pc:docMk/>
            <pc:sldMk cId="226633351" sldId="266"/>
            <ac:picMk id="9218" creationId="{7F414944-3C89-728D-CC99-344B96F1C7A3}"/>
          </ac:picMkLst>
        </pc:picChg>
      </pc:sldChg>
      <pc:sldChg chg="modSp">
        <pc:chgData name="Murray Ververda" userId="c182d5f6d914c7c5" providerId="LiveId" clId="{ACB63094-E30F-4287-9E33-9CBFA73C06A0}" dt="2024-02-08T22:05:16.681" v="89" actId="20577"/>
        <pc:sldMkLst>
          <pc:docMk/>
          <pc:sldMk cId="4274091017" sldId="267"/>
        </pc:sldMkLst>
        <pc:spChg chg="mod">
          <ac:chgData name="Murray Ververda" userId="c182d5f6d914c7c5" providerId="LiveId" clId="{ACB63094-E30F-4287-9E33-9CBFA73C06A0}" dt="2024-02-08T22:05:16.681" v="89" actId="20577"/>
          <ac:spMkLst>
            <pc:docMk/>
            <pc:sldMk cId="4274091017" sldId="267"/>
            <ac:spMk id="2" creationId="{F9163D4D-B429-B080-A6D8-8FCE2E3898EC}"/>
          </ac:spMkLst>
        </pc:spChg>
        <pc:spChg chg="mod">
          <ac:chgData name="Murray Ververda" userId="c182d5f6d914c7c5" providerId="LiveId" clId="{ACB63094-E30F-4287-9E33-9CBFA73C06A0}" dt="2024-02-08T22:04:37" v="84" actId="20577"/>
          <ac:spMkLst>
            <pc:docMk/>
            <pc:sldMk cId="4274091017" sldId="267"/>
            <ac:spMk id="3" creationId="{10804496-D03D-9344-5B3D-1FEC2C9F4636}"/>
          </ac:spMkLst>
        </pc:spChg>
      </pc:sldChg>
      <pc:sldChg chg="del">
        <pc:chgData name="Murray Ververda" userId="c182d5f6d914c7c5" providerId="LiveId" clId="{ACB63094-E30F-4287-9E33-9CBFA73C06A0}" dt="2024-02-08T23:12:37.349" v="890" actId="47"/>
        <pc:sldMkLst>
          <pc:docMk/>
          <pc:sldMk cId="3320924245" sldId="268"/>
        </pc:sldMkLst>
      </pc:sldChg>
      <pc:sldChg chg="modSp mod modAnim">
        <pc:chgData name="Murray Ververda" userId="c182d5f6d914c7c5" providerId="LiveId" clId="{ACB63094-E30F-4287-9E33-9CBFA73C06A0}" dt="2024-02-08T23:13:35.162" v="907" actId="27636"/>
        <pc:sldMkLst>
          <pc:docMk/>
          <pc:sldMk cId="4267943304" sldId="277"/>
        </pc:sldMkLst>
        <pc:spChg chg="mod">
          <ac:chgData name="Murray Ververda" userId="c182d5f6d914c7c5" providerId="LiveId" clId="{ACB63094-E30F-4287-9E33-9CBFA73C06A0}" dt="2024-02-08T23:13:35.162" v="907" actId="27636"/>
          <ac:spMkLst>
            <pc:docMk/>
            <pc:sldMk cId="4267943304" sldId="277"/>
            <ac:spMk id="3" creationId="{42BE3212-9141-9A29-FA7E-BFBA30668EC5}"/>
          </ac:spMkLst>
        </pc:spChg>
      </pc:sldChg>
      <pc:sldChg chg="modSp modAnim">
        <pc:chgData name="Murray Ververda" userId="c182d5f6d914c7c5" providerId="LiveId" clId="{ACB63094-E30F-4287-9E33-9CBFA73C06A0}" dt="2024-02-08T23:14:20.907" v="910" actId="207"/>
        <pc:sldMkLst>
          <pc:docMk/>
          <pc:sldMk cId="503689690" sldId="279"/>
        </pc:sldMkLst>
        <pc:spChg chg="mod">
          <ac:chgData name="Murray Ververda" userId="c182d5f6d914c7c5" providerId="LiveId" clId="{ACB63094-E30F-4287-9E33-9CBFA73C06A0}" dt="2024-02-08T23:14:20.907" v="910" actId="207"/>
          <ac:spMkLst>
            <pc:docMk/>
            <pc:sldMk cId="503689690" sldId="279"/>
            <ac:spMk id="3" creationId="{49CFDFDB-C3B3-061D-D625-C6EB735D1836}"/>
          </ac:spMkLst>
        </pc:spChg>
      </pc:sldChg>
      <pc:sldChg chg="addSp delSp modSp mod modAnim">
        <pc:chgData name="Murray Ververda" userId="c182d5f6d914c7c5" providerId="LiveId" clId="{ACB63094-E30F-4287-9E33-9CBFA73C06A0}" dt="2024-02-08T22:11:32.993" v="145"/>
        <pc:sldMkLst>
          <pc:docMk/>
          <pc:sldMk cId="217199476" sldId="290"/>
        </pc:sldMkLst>
        <pc:spChg chg="mod">
          <ac:chgData name="Murray Ververda" userId="c182d5f6d914c7c5" providerId="LiveId" clId="{ACB63094-E30F-4287-9E33-9CBFA73C06A0}" dt="2024-02-08T22:11:19.932" v="142" actId="20577"/>
          <ac:spMkLst>
            <pc:docMk/>
            <pc:sldMk cId="217199476" sldId="290"/>
            <ac:spMk id="2" creationId="{8F3444A7-E340-A99E-FA37-A22BD5B30233}"/>
          </ac:spMkLst>
        </pc:spChg>
        <pc:spChg chg="mod">
          <ac:chgData name="Murray Ververda" userId="c182d5f6d914c7c5" providerId="LiveId" clId="{ACB63094-E30F-4287-9E33-9CBFA73C06A0}" dt="2024-02-08T22:10:48.221" v="105" actId="207"/>
          <ac:spMkLst>
            <pc:docMk/>
            <pc:sldMk cId="217199476" sldId="290"/>
            <ac:spMk id="3" creationId="{4DD59DAA-89DF-0636-D6A5-56A9B03F07D3}"/>
          </ac:spMkLst>
        </pc:spChg>
        <pc:picChg chg="add mod">
          <ac:chgData name="Murray Ververda" userId="c182d5f6d914c7c5" providerId="LiveId" clId="{ACB63094-E30F-4287-9E33-9CBFA73C06A0}" dt="2024-02-08T22:09:36.186" v="95" actId="167"/>
          <ac:picMkLst>
            <pc:docMk/>
            <pc:sldMk cId="217199476" sldId="290"/>
            <ac:picMk id="4" creationId="{43A6A8D4-3AF1-E4A1-45BC-E3AF17677072}"/>
          </ac:picMkLst>
        </pc:picChg>
        <pc:picChg chg="del">
          <ac:chgData name="Murray Ververda" userId="c182d5f6d914c7c5" providerId="LiveId" clId="{ACB63094-E30F-4287-9E33-9CBFA73C06A0}" dt="2024-02-08T22:05:38.489" v="90" actId="478"/>
          <ac:picMkLst>
            <pc:docMk/>
            <pc:sldMk cId="217199476" sldId="290"/>
            <ac:picMk id="2050" creationId="{9A38B3E4-B664-7170-CB08-61FD10E16A55}"/>
          </ac:picMkLst>
        </pc:picChg>
      </pc:sldChg>
      <pc:sldChg chg="addSp delSp modSp mod modAnim">
        <pc:chgData name="Murray Ververda" userId="c182d5f6d914c7c5" providerId="LiveId" clId="{ACB63094-E30F-4287-9E33-9CBFA73C06A0}" dt="2024-02-13T19:03:03.453" v="916" actId="20577"/>
        <pc:sldMkLst>
          <pc:docMk/>
          <pc:sldMk cId="4243693450" sldId="291"/>
        </pc:sldMkLst>
        <pc:spChg chg="mod">
          <ac:chgData name="Murray Ververda" userId="c182d5f6d914c7c5" providerId="LiveId" clId="{ACB63094-E30F-4287-9E33-9CBFA73C06A0}" dt="2024-02-08T22:46:05.874" v="599" actId="20577"/>
          <ac:spMkLst>
            <pc:docMk/>
            <pc:sldMk cId="4243693450" sldId="291"/>
            <ac:spMk id="2" creationId="{95C1146A-F865-90A7-6728-33B956E2CF2C}"/>
          </ac:spMkLst>
        </pc:spChg>
        <pc:spChg chg="mod">
          <ac:chgData name="Murray Ververda" userId="c182d5f6d914c7c5" providerId="LiveId" clId="{ACB63094-E30F-4287-9E33-9CBFA73C06A0}" dt="2024-02-13T19:03:03.453" v="916" actId="20577"/>
          <ac:spMkLst>
            <pc:docMk/>
            <pc:sldMk cId="4243693450" sldId="291"/>
            <ac:spMk id="3" creationId="{97618D40-C8A6-F047-F88D-2B5E8778915F}"/>
          </ac:spMkLst>
        </pc:spChg>
        <pc:picChg chg="del">
          <ac:chgData name="Murray Ververda" userId="c182d5f6d914c7c5" providerId="LiveId" clId="{ACB63094-E30F-4287-9E33-9CBFA73C06A0}" dt="2024-02-08T22:46:09.684" v="600" actId="478"/>
          <ac:picMkLst>
            <pc:docMk/>
            <pc:sldMk cId="4243693450" sldId="291"/>
            <ac:picMk id="4" creationId="{7A8B0C29-4B60-9E98-8AF3-E8D11FF8AA74}"/>
          </ac:picMkLst>
        </pc:picChg>
        <pc:picChg chg="add mod">
          <ac:chgData name="Murray Ververda" userId="c182d5f6d914c7c5" providerId="LiveId" clId="{ACB63094-E30F-4287-9E33-9CBFA73C06A0}" dt="2024-02-08T22:51:29.195" v="626" actId="167"/>
          <ac:picMkLst>
            <pc:docMk/>
            <pc:sldMk cId="4243693450" sldId="291"/>
            <ac:picMk id="12290" creationId="{17406D12-D330-3BC9-835F-0D2599F9C406}"/>
          </ac:picMkLst>
        </pc:picChg>
      </pc:sldChg>
      <pc:sldChg chg="addSp delSp modSp mod modAnim">
        <pc:chgData name="Murray Ververda" userId="c182d5f6d914c7c5" providerId="LiveId" clId="{ACB63094-E30F-4287-9E33-9CBFA73C06A0}" dt="2024-02-08T23:12:14.189" v="885" actId="207"/>
        <pc:sldMkLst>
          <pc:docMk/>
          <pc:sldMk cId="3776738980" sldId="292"/>
        </pc:sldMkLst>
        <pc:spChg chg="mod">
          <ac:chgData name="Murray Ververda" userId="c182d5f6d914c7c5" providerId="LiveId" clId="{ACB63094-E30F-4287-9E33-9CBFA73C06A0}" dt="2024-02-08T23:11:58.570" v="883" actId="1076"/>
          <ac:spMkLst>
            <pc:docMk/>
            <pc:sldMk cId="3776738980" sldId="292"/>
            <ac:spMk id="2" creationId="{95C1146A-F865-90A7-6728-33B956E2CF2C}"/>
          </ac:spMkLst>
        </pc:spChg>
        <pc:spChg chg="mod">
          <ac:chgData name="Murray Ververda" userId="c182d5f6d914c7c5" providerId="LiveId" clId="{ACB63094-E30F-4287-9E33-9CBFA73C06A0}" dt="2024-02-08T23:12:14.189" v="885" actId="207"/>
          <ac:spMkLst>
            <pc:docMk/>
            <pc:sldMk cId="3776738980" sldId="292"/>
            <ac:spMk id="3" creationId="{97618D40-C8A6-F047-F88D-2B5E8778915F}"/>
          </ac:spMkLst>
        </pc:spChg>
        <pc:picChg chg="add mod">
          <ac:chgData name="Murray Ververda" userId="c182d5f6d914c7c5" providerId="LiveId" clId="{ACB63094-E30F-4287-9E33-9CBFA73C06A0}" dt="2024-02-08T23:11:44.724" v="881" actId="167"/>
          <ac:picMkLst>
            <pc:docMk/>
            <pc:sldMk cId="3776738980" sldId="292"/>
            <ac:picMk id="4" creationId="{A4A73361-C1F9-42B7-E45B-F4E1E0941A39}"/>
          </ac:picMkLst>
        </pc:picChg>
        <pc:picChg chg="del">
          <ac:chgData name="Murray Ververda" userId="c182d5f6d914c7c5" providerId="LiveId" clId="{ACB63094-E30F-4287-9E33-9CBFA73C06A0}" dt="2024-02-08T23:08:56.397" v="757" actId="478"/>
          <ac:picMkLst>
            <pc:docMk/>
            <pc:sldMk cId="3776738980" sldId="292"/>
            <ac:picMk id="4098" creationId="{438D2609-75EC-1BA6-CA14-7C7601F81287}"/>
          </ac:picMkLst>
        </pc:picChg>
      </pc:sldChg>
      <pc:sldChg chg="del">
        <pc:chgData name="Murray Ververda" userId="c182d5f6d914c7c5" providerId="LiveId" clId="{ACB63094-E30F-4287-9E33-9CBFA73C06A0}" dt="2024-02-08T23:12:30.616" v="886" actId="47"/>
        <pc:sldMkLst>
          <pc:docMk/>
          <pc:sldMk cId="4016982997" sldId="293"/>
        </pc:sldMkLst>
      </pc:sldChg>
      <pc:sldChg chg="del">
        <pc:chgData name="Murray Ververda" userId="c182d5f6d914c7c5" providerId="LiveId" clId="{ACB63094-E30F-4287-9E33-9CBFA73C06A0}" dt="2024-02-08T23:12:32.885" v="887" actId="47"/>
        <pc:sldMkLst>
          <pc:docMk/>
          <pc:sldMk cId="560085407" sldId="294"/>
        </pc:sldMkLst>
      </pc:sldChg>
      <pc:sldChg chg="del">
        <pc:chgData name="Murray Ververda" userId="c182d5f6d914c7c5" providerId="LiveId" clId="{ACB63094-E30F-4287-9E33-9CBFA73C06A0}" dt="2024-02-08T23:12:33.833" v="888" actId="47"/>
        <pc:sldMkLst>
          <pc:docMk/>
          <pc:sldMk cId="95497275" sldId="295"/>
        </pc:sldMkLst>
      </pc:sldChg>
      <pc:sldChg chg="del">
        <pc:chgData name="Murray Ververda" userId="c182d5f6d914c7c5" providerId="LiveId" clId="{ACB63094-E30F-4287-9E33-9CBFA73C06A0}" dt="2024-02-08T23:12:35.076" v="889" actId="47"/>
        <pc:sldMkLst>
          <pc:docMk/>
          <pc:sldMk cId="2196005469" sldId="296"/>
        </pc:sldMkLst>
      </pc:sldChg>
      <pc:sldChg chg="addSp modSp modAnim">
        <pc:chgData name="Murray Ververda" userId="c182d5f6d914c7c5" providerId="LiveId" clId="{ACB63094-E30F-4287-9E33-9CBFA73C06A0}" dt="2024-02-08T23:25:33.848" v="911"/>
        <pc:sldMkLst>
          <pc:docMk/>
          <pc:sldMk cId="2196894566" sldId="300"/>
        </pc:sldMkLst>
        <pc:spChg chg="mod">
          <ac:chgData name="Murray Ververda" userId="c182d5f6d914c7c5" providerId="LiveId" clId="{ACB63094-E30F-4287-9E33-9CBFA73C06A0}" dt="2024-02-08T21:58:30.581" v="62" actId="20577"/>
          <ac:spMkLst>
            <pc:docMk/>
            <pc:sldMk cId="2196894566" sldId="300"/>
            <ac:spMk id="2" creationId="{3BE38436-696A-EEDF-159E-1BB433CB0404}"/>
          </ac:spMkLst>
        </pc:spChg>
        <pc:spChg chg="mod">
          <ac:chgData name="Murray Ververda" userId="c182d5f6d914c7c5" providerId="LiveId" clId="{ACB63094-E30F-4287-9E33-9CBFA73C06A0}" dt="2024-02-08T22:03:32.982" v="72" actId="207"/>
          <ac:spMkLst>
            <pc:docMk/>
            <pc:sldMk cId="2196894566" sldId="300"/>
            <ac:spMk id="3" creationId="{C1900D93-A710-7BBF-59C7-DB57441A1C43}"/>
          </ac:spMkLst>
        </pc:spChg>
        <pc:picChg chg="add mod">
          <ac:chgData name="Murray Ververda" userId="c182d5f6d914c7c5" providerId="LiveId" clId="{ACB63094-E30F-4287-9E33-9CBFA73C06A0}" dt="2024-02-08T22:03:06.582" v="69" actId="167"/>
          <ac:picMkLst>
            <pc:docMk/>
            <pc:sldMk cId="2196894566" sldId="300"/>
            <ac:picMk id="1026" creationId="{70423063-4B4C-C75A-BCD0-B836899841AA}"/>
          </ac:picMkLst>
        </pc:picChg>
      </pc:sldChg>
      <pc:sldChg chg="addSp delSp modSp ord modAnim">
        <pc:chgData name="Murray Ververda" userId="c182d5f6d914c7c5" providerId="LiveId" clId="{ACB63094-E30F-4287-9E33-9CBFA73C06A0}" dt="2024-02-08T23:28:09.495" v="914"/>
        <pc:sldMkLst>
          <pc:docMk/>
          <pc:sldMk cId="3491978717" sldId="301"/>
        </pc:sldMkLst>
        <pc:spChg chg="mod">
          <ac:chgData name="Murray Ververda" userId="c182d5f6d914c7c5" providerId="LiveId" clId="{ACB63094-E30F-4287-9E33-9CBFA73C06A0}" dt="2024-02-08T22:24:08.866" v="307" actId="20577"/>
          <ac:spMkLst>
            <pc:docMk/>
            <pc:sldMk cId="3491978717" sldId="301"/>
            <ac:spMk id="2" creationId="{2247ED8C-CA47-0AEF-3B26-9921DEC9AACC}"/>
          </ac:spMkLst>
        </pc:spChg>
        <pc:spChg chg="mod">
          <ac:chgData name="Murray Ververda" userId="c182d5f6d914c7c5" providerId="LiveId" clId="{ACB63094-E30F-4287-9E33-9CBFA73C06A0}" dt="2024-02-08T22:29:45.913" v="370" actId="207"/>
          <ac:spMkLst>
            <pc:docMk/>
            <pc:sldMk cId="3491978717" sldId="301"/>
            <ac:spMk id="3" creationId="{D0644386-4BC2-8381-149F-D2A4A650F41B}"/>
          </ac:spMkLst>
        </pc:spChg>
        <pc:picChg chg="del">
          <ac:chgData name="Murray Ververda" userId="c182d5f6d914c7c5" providerId="LiveId" clId="{ACB63094-E30F-4287-9E33-9CBFA73C06A0}" dt="2024-02-08T22:23:56.644" v="279" actId="478"/>
          <ac:picMkLst>
            <pc:docMk/>
            <pc:sldMk cId="3491978717" sldId="301"/>
            <ac:picMk id="1026" creationId="{9DB6D24A-DDA2-A691-FA11-DEF5B4791204}"/>
          </ac:picMkLst>
        </pc:picChg>
        <pc:picChg chg="add del mod">
          <ac:chgData name="Murray Ververda" userId="c182d5f6d914c7c5" providerId="LiveId" clId="{ACB63094-E30F-4287-9E33-9CBFA73C06A0}" dt="2024-02-08T22:28:36.218" v="362" actId="478"/>
          <ac:picMkLst>
            <pc:docMk/>
            <pc:sldMk cId="3491978717" sldId="301"/>
            <ac:picMk id="4098" creationId="{23E28630-9024-E941-F900-93E17F8F4286}"/>
          </ac:picMkLst>
        </pc:picChg>
        <pc:picChg chg="add mod">
          <ac:chgData name="Murray Ververda" userId="c182d5f6d914c7c5" providerId="LiveId" clId="{ACB63094-E30F-4287-9E33-9CBFA73C06A0}" dt="2024-02-08T22:29:13.784" v="366" actId="167"/>
          <ac:picMkLst>
            <pc:docMk/>
            <pc:sldMk cId="3491978717" sldId="301"/>
            <ac:picMk id="4100" creationId="{259E555D-DDCB-E983-B270-8AA5477852A7}"/>
          </ac:picMkLst>
        </pc:picChg>
      </pc:sldChg>
      <pc:sldChg chg="del">
        <pc:chgData name="Murray Ververda" userId="c182d5f6d914c7c5" providerId="LiveId" clId="{ACB63094-E30F-4287-9E33-9CBFA73C06A0}" dt="2024-02-08T23:12:38.320" v="891" actId="47"/>
        <pc:sldMkLst>
          <pc:docMk/>
          <pc:sldMk cId="1059704344" sldId="302"/>
        </pc:sldMkLst>
      </pc:sldChg>
      <pc:sldChg chg="del">
        <pc:chgData name="Murray Ververda" userId="c182d5f6d914c7c5" providerId="LiveId" clId="{ACB63094-E30F-4287-9E33-9CBFA73C06A0}" dt="2024-02-08T23:13:54.627" v="908" actId="47"/>
        <pc:sldMkLst>
          <pc:docMk/>
          <pc:sldMk cId="1173988008" sldId="303"/>
        </pc:sldMkLst>
      </pc:sldChg>
      <pc:sldChg chg="addSp delSp modSp new del mod setFolMasterAnim modAnim">
        <pc:chgData name="Murray Ververda" userId="c182d5f6d914c7c5" providerId="LiveId" clId="{ACB63094-E30F-4287-9E33-9CBFA73C06A0}" dt="2024-02-08T22:23:16.362" v="277" actId="47"/>
        <pc:sldMkLst>
          <pc:docMk/>
          <pc:sldMk cId="4051026659" sldId="304"/>
        </pc:sldMkLst>
        <pc:spChg chg="mod">
          <ac:chgData name="Murray Ververda" userId="c182d5f6d914c7c5" providerId="LiveId" clId="{ACB63094-E30F-4287-9E33-9CBFA73C06A0}" dt="2024-02-08T22:15:24.300" v="186" actId="27636"/>
          <ac:spMkLst>
            <pc:docMk/>
            <pc:sldMk cId="4051026659" sldId="304"/>
            <ac:spMk id="2" creationId="{46C2290B-25B3-C99E-DB36-12F894B870CB}"/>
          </ac:spMkLst>
        </pc:spChg>
        <pc:spChg chg="mod">
          <ac:chgData name="Murray Ververda" userId="c182d5f6d914c7c5" providerId="LiveId" clId="{ACB63094-E30F-4287-9E33-9CBFA73C06A0}" dt="2024-02-08T22:16:30.826" v="193" actId="27636"/>
          <ac:spMkLst>
            <pc:docMk/>
            <pc:sldMk cId="4051026659" sldId="304"/>
            <ac:spMk id="3" creationId="{B1C1C79D-7BCC-C248-E9B1-C00AFBBCCC44}"/>
          </ac:spMkLst>
        </pc:spChg>
        <pc:picChg chg="add del mod">
          <ac:chgData name="Murray Ververda" userId="c182d5f6d914c7c5" providerId="LiveId" clId="{ACB63094-E30F-4287-9E33-9CBFA73C06A0}" dt="2024-02-08T22:16:40.988" v="194" actId="478"/>
          <ac:picMkLst>
            <pc:docMk/>
            <pc:sldMk cId="4051026659" sldId="304"/>
            <ac:picMk id="3074" creationId="{4E88DE0D-25D7-2843-7682-A3A096113113}"/>
          </ac:picMkLst>
        </pc:picChg>
      </pc:sldChg>
      <pc:sldChg chg="modSp new mod setFolMasterAnim modAnim">
        <pc:chgData name="Murray Ververda" userId="c182d5f6d914c7c5" providerId="LiveId" clId="{ACB63094-E30F-4287-9E33-9CBFA73C06A0}" dt="2024-02-08T23:26:41.089" v="912"/>
        <pc:sldMkLst>
          <pc:docMk/>
          <pc:sldMk cId="317563867" sldId="305"/>
        </pc:sldMkLst>
        <pc:spChg chg="mod">
          <ac:chgData name="Murray Ververda" userId="c182d5f6d914c7c5" providerId="LiveId" clId="{ACB63094-E30F-4287-9E33-9CBFA73C06A0}" dt="2024-02-08T22:17:27.162" v="225" actId="20577"/>
          <ac:spMkLst>
            <pc:docMk/>
            <pc:sldMk cId="317563867" sldId="305"/>
            <ac:spMk id="2" creationId="{B273DF44-EC35-5844-AC38-5DD673C79C4F}"/>
          </ac:spMkLst>
        </pc:spChg>
        <pc:spChg chg="mod">
          <ac:chgData name="Murray Ververda" userId="c182d5f6d914c7c5" providerId="LiveId" clId="{ACB63094-E30F-4287-9E33-9CBFA73C06A0}" dt="2024-02-08T22:19:05.633" v="241" actId="207"/>
          <ac:spMkLst>
            <pc:docMk/>
            <pc:sldMk cId="317563867" sldId="305"/>
            <ac:spMk id="3" creationId="{96629B75-F614-08DF-F4D7-18CE7E5031AC}"/>
          </ac:spMkLst>
        </pc:spChg>
      </pc:sldChg>
      <pc:sldChg chg="modSp add mod modAnim">
        <pc:chgData name="Murray Ververda" userId="c182d5f6d914c7c5" providerId="LiveId" clId="{ACB63094-E30F-4287-9E33-9CBFA73C06A0}" dt="2024-02-08T22:21:43.263" v="265"/>
        <pc:sldMkLst>
          <pc:docMk/>
          <pc:sldMk cId="1309478522" sldId="306"/>
        </pc:sldMkLst>
        <pc:spChg chg="mod">
          <ac:chgData name="Murray Ververda" userId="c182d5f6d914c7c5" providerId="LiveId" clId="{ACB63094-E30F-4287-9E33-9CBFA73C06A0}" dt="2024-02-08T22:21:24.285" v="263" actId="207"/>
          <ac:spMkLst>
            <pc:docMk/>
            <pc:sldMk cId="1309478522" sldId="306"/>
            <ac:spMk id="3" creationId="{B90FE2B6-C868-E197-6285-16B7D0E2C9DA}"/>
          </ac:spMkLst>
        </pc:spChg>
      </pc:sldChg>
      <pc:sldChg chg="modSp add mod modAnim">
        <pc:chgData name="Murray Ververda" userId="c182d5f6d914c7c5" providerId="LiveId" clId="{ACB63094-E30F-4287-9E33-9CBFA73C06A0}" dt="2024-02-08T22:23:08.224" v="276"/>
        <pc:sldMkLst>
          <pc:docMk/>
          <pc:sldMk cId="262665623" sldId="307"/>
        </pc:sldMkLst>
        <pc:spChg chg="mod">
          <ac:chgData name="Murray Ververda" userId="c182d5f6d914c7c5" providerId="LiveId" clId="{ACB63094-E30F-4287-9E33-9CBFA73C06A0}" dt="2024-02-08T22:22:52.433" v="274" actId="207"/>
          <ac:spMkLst>
            <pc:docMk/>
            <pc:sldMk cId="262665623" sldId="307"/>
            <ac:spMk id="3" creationId="{AFBF3F5D-89E1-49B2-A888-A015B7A85694}"/>
          </ac:spMkLst>
        </pc:spChg>
      </pc:sldChg>
      <pc:sldChg chg="modSp add mod modAnim">
        <pc:chgData name="Murray Ververda" userId="c182d5f6d914c7c5" providerId="LiveId" clId="{ACB63094-E30F-4287-9E33-9CBFA73C06A0}" dt="2024-02-08T22:20:09.398" v="249"/>
        <pc:sldMkLst>
          <pc:docMk/>
          <pc:sldMk cId="368498920" sldId="308"/>
        </pc:sldMkLst>
        <pc:spChg chg="mod">
          <ac:chgData name="Murray Ververda" userId="c182d5f6d914c7c5" providerId="LiveId" clId="{ACB63094-E30F-4287-9E33-9CBFA73C06A0}" dt="2024-02-08T22:19:58.570" v="247" actId="207"/>
          <ac:spMkLst>
            <pc:docMk/>
            <pc:sldMk cId="368498920" sldId="308"/>
            <ac:spMk id="3" creationId="{8159D5C5-2B6A-2BC3-3C29-4E6871623574}"/>
          </ac:spMkLst>
        </pc:spChg>
      </pc:sldChg>
      <pc:sldChg chg="addSp delSp modSp add mod modAnim">
        <pc:chgData name="Murray Ververda" userId="c182d5f6d914c7c5" providerId="LiveId" clId="{ACB63094-E30F-4287-9E33-9CBFA73C06A0}" dt="2024-02-08T22:36:36.256" v="430"/>
        <pc:sldMkLst>
          <pc:docMk/>
          <pc:sldMk cId="1893065389" sldId="309"/>
        </pc:sldMkLst>
        <pc:spChg chg="mod">
          <ac:chgData name="Murray Ververda" userId="c182d5f6d914c7c5" providerId="LiveId" clId="{ACB63094-E30F-4287-9E33-9CBFA73C06A0}" dt="2024-02-08T22:32:06.181" v="404" actId="5793"/>
          <ac:spMkLst>
            <pc:docMk/>
            <pc:sldMk cId="1893065389" sldId="309"/>
            <ac:spMk id="3" creationId="{D2D2CF9F-51F5-CAAE-BC48-D315E704FB0C}"/>
          </ac:spMkLst>
        </pc:spChg>
        <pc:picChg chg="del">
          <ac:chgData name="Murray Ververda" userId="c182d5f6d914c7c5" providerId="LiveId" clId="{ACB63094-E30F-4287-9E33-9CBFA73C06A0}" dt="2024-02-08T22:36:18.957" v="423" actId="478"/>
          <ac:picMkLst>
            <pc:docMk/>
            <pc:sldMk cId="1893065389" sldId="309"/>
            <ac:picMk id="2050" creationId="{61969AD0-68F7-1CD7-F796-7C9BA2C86EED}"/>
          </ac:picMkLst>
        </pc:picChg>
        <pc:picChg chg="add mod">
          <ac:chgData name="Murray Ververda" userId="c182d5f6d914c7c5" providerId="LiveId" clId="{ACB63094-E30F-4287-9E33-9CBFA73C06A0}" dt="2024-02-08T22:36:28.376" v="427" actId="167"/>
          <ac:picMkLst>
            <pc:docMk/>
            <pc:sldMk cId="1893065389" sldId="309"/>
            <ac:picMk id="6146" creationId="{1F6400C8-AA65-8CBB-7A13-4A8C3785212A}"/>
          </ac:picMkLst>
        </pc:picChg>
      </pc:sldChg>
      <pc:sldChg chg="addSp delSp modSp add mod modAnim">
        <pc:chgData name="Murray Ververda" userId="c182d5f6d914c7c5" providerId="LiveId" clId="{ACB63094-E30F-4287-9E33-9CBFA73C06A0}" dt="2024-02-08T22:36:59.121" v="438"/>
        <pc:sldMkLst>
          <pc:docMk/>
          <pc:sldMk cId="4246367381" sldId="310"/>
        </pc:sldMkLst>
        <pc:spChg chg="mod">
          <ac:chgData name="Murray Ververda" userId="c182d5f6d914c7c5" providerId="LiveId" clId="{ACB63094-E30F-4287-9E33-9CBFA73C06A0}" dt="2024-02-08T22:33:36.666" v="409" actId="207"/>
          <ac:spMkLst>
            <pc:docMk/>
            <pc:sldMk cId="4246367381" sldId="310"/>
            <ac:spMk id="3" creationId="{31D9DB20-F578-9BFA-505C-81A65E1D70E3}"/>
          </ac:spMkLst>
        </pc:spChg>
        <pc:picChg chg="del">
          <ac:chgData name="Murray Ververda" userId="c182d5f6d914c7c5" providerId="LiveId" clId="{ACB63094-E30F-4287-9E33-9CBFA73C06A0}" dt="2024-02-08T22:36:40.884" v="431" actId="478"/>
          <ac:picMkLst>
            <pc:docMk/>
            <pc:sldMk cId="4246367381" sldId="310"/>
            <ac:picMk id="2050" creationId="{0D530803-F82A-E9C2-A4E9-123947BEB26A}"/>
          </ac:picMkLst>
        </pc:picChg>
        <pc:picChg chg="add mod">
          <ac:chgData name="Murray Ververda" userId="c182d5f6d914c7c5" providerId="LiveId" clId="{ACB63094-E30F-4287-9E33-9CBFA73C06A0}" dt="2024-02-08T22:36:49.680" v="435" actId="167"/>
          <ac:picMkLst>
            <pc:docMk/>
            <pc:sldMk cId="4246367381" sldId="310"/>
            <ac:picMk id="7170" creationId="{0111BE81-2766-0AC3-9ED3-331C551F8952}"/>
          </ac:picMkLst>
        </pc:picChg>
      </pc:sldChg>
      <pc:sldChg chg="addSp delSp modSp add mod modAnim">
        <pc:chgData name="Murray Ververda" userId="c182d5f6d914c7c5" providerId="LiveId" clId="{ACB63094-E30F-4287-9E33-9CBFA73C06A0}" dt="2024-02-08T22:37:25.706" v="446"/>
        <pc:sldMkLst>
          <pc:docMk/>
          <pc:sldMk cId="3233110086" sldId="311"/>
        </pc:sldMkLst>
        <pc:spChg chg="mod">
          <ac:chgData name="Murray Ververda" userId="c182d5f6d914c7c5" providerId="LiveId" clId="{ACB63094-E30F-4287-9E33-9CBFA73C06A0}" dt="2024-02-08T22:34:26.937" v="413" actId="207"/>
          <ac:spMkLst>
            <pc:docMk/>
            <pc:sldMk cId="3233110086" sldId="311"/>
            <ac:spMk id="3" creationId="{D5A0097A-723A-CF2C-79EE-D325DA0F5327}"/>
          </ac:spMkLst>
        </pc:spChg>
        <pc:picChg chg="del">
          <ac:chgData name="Murray Ververda" userId="c182d5f6d914c7c5" providerId="LiveId" clId="{ACB63094-E30F-4287-9E33-9CBFA73C06A0}" dt="2024-02-08T22:37:09.157" v="439" actId="478"/>
          <ac:picMkLst>
            <pc:docMk/>
            <pc:sldMk cId="3233110086" sldId="311"/>
            <ac:picMk id="2050" creationId="{8D9A1DE2-F7F9-D6F6-66BF-CB8C22B19DD9}"/>
          </ac:picMkLst>
        </pc:picChg>
        <pc:picChg chg="add mod">
          <ac:chgData name="Murray Ververda" userId="c182d5f6d914c7c5" providerId="LiveId" clId="{ACB63094-E30F-4287-9E33-9CBFA73C06A0}" dt="2024-02-08T22:37:17.404" v="443" actId="167"/>
          <ac:picMkLst>
            <pc:docMk/>
            <pc:sldMk cId="3233110086" sldId="311"/>
            <ac:picMk id="8194" creationId="{DCCA5286-B6FA-0CF1-F69F-A9311AD3689D}"/>
          </ac:picMkLst>
        </pc:picChg>
      </pc:sldChg>
      <pc:sldChg chg="addSp modSp new mod setFolMasterAnim modAnim">
        <pc:chgData name="Murray Ververda" userId="c182d5f6d914c7c5" providerId="LiveId" clId="{ACB63094-E30F-4287-9E33-9CBFA73C06A0}" dt="2024-02-08T22:42:34.336" v="538"/>
        <pc:sldMkLst>
          <pc:docMk/>
          <pc:sldMk cId="604991376" sldId="312"/>
        </pc:sldMkLst>
        <pc:spChg chg="mod">
          <ac:chgData name="Murray Ververda" userId="c182d5f6d914c7c5" providerId="LiveId" clId="{ACB63094-E30F-4287-9E33-9CBFA73C06A0}" dt="2024-02-08T22:40:18.847" v="513" actId="5793"/>
          <ac:spMkLst>
            <pc:docMk/>
            <pc:sldMk cId="604991376" sldId="312"/>
            <ac:spMk id="2" creationId="{416549CF-8D19-CEEC-45A1-F50D2D4B7E40}"/>
          </ac:spMkLst>
        </pc:spChg>
        <pc:spChg chg="mod">
          <ac:chgData name="Murray Ververda" userId="c182d5f6d914c7c5" providerId="LiveId" clId="{ACB63094-E30F-4287-9E33-9CBFA73C06A0}" dt="2024-02-08T22:41:38.425" v="528" actId="14100"/>
          <ac:spMkLst>
            <pc:docMk/>
            <pc:sldMk cId="604991376" sldId="312"/>
            <ac:spMk id="3" creationId="{1897DD69-8D8E-D7D9-D211-759497EA47C6}"/>
          </ac:spMkLst>
        </pc:spChg>
        <pc:picChg chg="add mod">
          <ac:chgData name="Murray Ververda" userId="c182d5f6d914c7c5" providerId="LiveId" clId="{ACB63094-E30F-4287-9E33-9CBFA73C06A0}" dt="2024-02-08T22:42:14.682" v="533" actId="167"/>
          <ac:picMkLst>
            <pc:docMk/>
            <pc:sldMk cId="604991376" sldId="312"/>
            <ac:picMk id="10242" creationId="{1A77E5EF-1D9D-400D-172D-3049D1615CA4}"/>
          </ac:picMkLst>
        </pc:picChg>
      </pc:sldChg>
      <pc:sldChg chg="addSp modSp add mod setFolMasterAnim modAnim">
        <pc:chgData name="Murray Ververda" userId="c182d5f6d914c7c5" providerId="LiveId" clId="{ACB63094-E30F-4287-9E33-9CBFA73C06A0}" dt="2024-02-08T22:45:21.600" v="558"/>
        <pc:sldMkLst>
          <pc:docMk/>
          <pc:sldMk cId="2706822026" sldId="313"/>
        </pc:sldMkLst>
        <pc:spChg chg="mod">
          <ac:chgData name="Murray Ververda" userId="c182d5f6d914c7c5" providerId="LiveId" clId="{ACB63094-E30F-4287-9E33-9CBFA73C06A0}" dt="2024-02-08T22:43:20.406" v="548" actId="207"/>
          <ac:spMkLst>
            <pc:docMk/>
            <pc:sldMk cId="2706822026" sldId="313"/>
            <ac:spMk id="3" creationId="{89CBCDB6-F9B6-5016-22B2-DC2D68E73E86}"/>
          </ac:spMkLst>
        </pc:spChg>
        <pc:picChg chg="add mod">
          <ac:chgData name="Murray Ververda" userId="c182d5f6d914c7c5" providerId="LiveId" clId="{ACB63094-E30F-4287-9E33-9CBFA73C06A0}" dt="2024-02-08T22:45:00.039" v="553" actId="167"/>
          <ac:picMkLst>
            <pc:docMk/>
            <pc:sldMk cId="2706822026" sldId="313"/>
            <ac:picMk id="11266" creationId="{278FB432-2FAE-3D38-3D7B-7B07242911F1}"/>
          </ac:picMkLst>
        </pc:picChg>
      </pc:sldChg>
      <pc:sldChg chg="addSp modSp new mod setFolMasterAnim modAnim">
        <pc:chgData name="Murray Ververda" userId="c182d5f6d914c7c5" providerId="LiveId" clId="{ACB63094-E30F-4287-9E33-9CBFA73C06A0}" dt="2024-02-08T23:06:07.832" v="697"/>
        <pc:sldMkLst>
          <pc:docMk/>
          <pc:sldMk cId="3027343665" sldId="314"/>
        </pc:sldMkLst>
        <pc:spChg chg="mod">
          <ac:chgData name="Murray Ververda" userId="c182d5f6d914c7c5" providerId="LiveId" clId="{ACB63094-E30F-4287-9E33-9CBFA73C06A0}" dt="2024-02-08T23:00:25.490" v="665" actId="20577"/>
          <ac:spMkLst>
            <pc:docMk/>
            <pc:sldMk cId="3027343665" sldId="314"/>
            <ac:spMk id="2" creationId="{F949132B-8112-0ADD-28B5-4FFB44EBCB37}"/>
          </ac:spMkLst>
        </pc:spChg>
        <pc:spChg chg="mod">
          <ac:chgData name="Murray Ververda" userId="c182d5f6d914c7c5" providerId="LiveId" clId="{ACB63094-E30F-4287-9E33-9CBFA73C06A0}" dt="2024-02-08T23:02:09.050" v="677" actId="20577"/>
          <ac:spMkLst>
            <pc:docMk/>
            <pc:sldMk cId="3027343665" sldId="314"/>
            <ac:spMk id="3" creationId="{936A0DE0-5690-4C4C-5F12-4DD8570577D8}"/>
          </ac:spMkLst>
        </pc:spChg>
        <pc:picChg chg="add mod">
          <ac:chgData name="Murray Ververda" userId="c182d5f6d914c7c5" providerId="LiveId" clId="{ACB63094-E30F-4287-9E33-9CBFA73C06A0}" dt="2024-02-08T23:05:52.784" v="692" actId="167"/>
          <ac:picMkLst>
            <pc:docMk/>
            <pc:sldMk cId="3027343665" sldId="314"/>
            <ac:picMk id="13314" creationId="{58719045-70EB-0D7F-D33A-F3266B0225E3}"/>
          </ac:picMkLst>
        </pc:picChg>
      </pc:sldChg>
      <pc:sldChg chg="addSp modSp add mod setFolMasterAnim modAnim">
        <pc:chgData name="Murray Ververda" userId="c182d5f6d914c7c5" providerId="LiveId" clId="{ACB63094-E30F-4287-9E33-9CBFA73C06A0}" dt="2024-02-08T23:06:41.624" v="704"/>
        <pc:sldMkLst>
          <pc:docMk/>
          <pc:sldMk cId="2420409588" sldId="315"/>
        </pc:sldMkLst>
        <pc:spChg chg="mod">
          <ac:chgData name="Murray Ververda" userId="c182d5f6d914c7c5" providerId="LiveId" clId="{ACB63094-E30F-4287-9E33-9CBFA73C06A0}" dt="2024-02-08T23:04:12.729" v="688" actId="207"/>
          <ac:spMkLst>
            <pc:docMk/>
            <pc:sldMk cId="2420409588" sldId="315"/>
            <ac:spMk id="3" creationId="{16A7B29E-7007-6A66-15F2-6DF7EF5E9E12}"/>
          </ac:spMkLst>
        </pc:spChg>
        <pc:picChg chg="add mod">
          <ac:chgData name="Murray Ververda" userId="c182d5f6d914c7c5" providerId="LiveId" clId="{ACB63094-E30F-4287-9E33-9CBFA73C06A0}" dt="2024-02-08T23:06:21.347" v="701" actId="167"/>
          <ac:picMkLst>
            <pc:docMk/>
            <pc:sldMk cId="2420409588" sldId="315"/>
            <ac:picMk id="14338" creationId="{DCB6CADF-6DD6-0DEA-2A72-377F1B5CDB55}"/>
          </ac:picMkLst>
        </pc:picChg>
        <pc:picChg chg="add">
          <ac:chgData name="Murray Ververda" userId="c182d5f6d914c7c5" providerId="LiveId" clId="{ACB63094-E30F-4287-9E33-9CBFA73C06A0}" dt="2024-02-08T23:06:41.624" v="704"/>
          <ac:picMkLst>
            <pc:docMk/>
            <pc:sldMk cId="2420409588" sldId="315"/>
            <ac:picMk id="14340" creationId="{2C5FB325-16DA-42CC-352B-93D4FD4C3079}"/>
          </ac:picMkLst>
        </pc:picChg>
      </pc:sldChg>
      <pc:sldChg chg="modSp add mod modAnim">
        <pc:chgData name="Murray Ververda" userId="c182d5f6d914c7c5" providerId="LiveId" clId="{ACB63094-E30F-4287-9E33-9CBFA73C06A0}" dt="2024-02-08T23:08:08.752" v="720"/>
        <pc:sldMkLst>
          <pc:docMk/>
          <pc:sldMk cId="738735169" sldId="316"/>
        </pc:sldMkLst>
        <pc:spChg chg="mod">
          <ac:chgData name="Murray Ververda" userId="c182d5f6d914c7c5" providerId="LiveId" clId="{ACB63094-E30F-4287-9E33-9CBFA73C06A0}" dt="2024-02-08T23:08:03.553" v="719" actId="207"/>
          <ac:spMkLst>
            <pc:docMk/>
            <pc:sldMk cId="738735169" sldId="316"/>
            <ac:spMk id="3" creationId="{A48732E3-C617-EF41-2461-06CE3A74B4BA}"/>
          </ac:spMkLst>
        </pc:spChg>
      </pc:sldChg>
    </pc:docChg>
  </pc:docChgLst>
  <pc:docChgLst>
    <pc:chgData name="Murray Ververda" userId="c182d5f6d914c7c5" providerId="LiveId" clId="{23DA96D3-ABFB-41DF-9D4D-DE6DBDE38BBF}"/>
    <pc:docChg chg="undo redo custSel addSld delSld modSld sldOrd modMainMaster">
      <pc:chgData name="Murray Ververda" userId="c182d5f6d914c7c5" providerId="LiveId" clId="{23DA96D3-ABFB-41DF-9D4D-DE6DBDE38BBF}" dt="2024-01-19T00:09:05.720" v="1931"/>
      <pc:docMkLst>
        <pc:docMk/>
      </pc:docMkLst>
      <pc:sldChg chg="modSp mod setFolMasterAnim modAnim">
        <pc:chgData name="Murray Ververda" userId="c182d5f6d914c7c5" providerId="LiveId" clId="{23DA96D3-ABFB-41DF-9D4D-DE6DBDE38BBF}" dt="2024-01-18T22:29:23.600" v="1076" actId="207"/>
        <pc:sldMkLst>
          <pc:docMk/>
          <pc:sldMk cId="4234361066" sldId="256"/>
        </pc:sldMkLst>
        <pc:spChg chg="mod">
          <ac:chgData name="Murray Ververda" userId="c182d5f6d914c7c5" providerId="LiveId" clId="{23DA96D3-ABFB-41DF-9D4D-DE6DBDE38BBF}" dt="2024-01-18T22:29:23.600" v="1076" actId="207"/>
          <ac:spMkLst>
            <pc:docMk/>
            <pc:sldMk cId="4234361066" sldId="256"/>
            <ac:spMk id="3" creationId="{19F12F2D-72F6-7F3F-3A2F-7817CEDCD060}"/>
          </ac:spMkLst>
        </pc:spChg>
      </pc:sldChg>
      <pc:sldChg chg="addSp delSp modSp mod setFolMasterAnim modAnim">
        <pc:chgData name="Murray Ververda" userId="c182d5f6d914c7c5" providerId="LiveId" clId="{23DA96D3-ABFB-41DF-9D4D-DE6DBDE38BBF}" dt="2024-01-18T23:58:39.120" v="1704" actId="20577"/>
        <pc:sldMkLst>
          <pc:docMk/>
          <pc:sldMk cId="4291716534" sldId="257"/>
        </pc:sldMkLst>
        <pc:spChg chg="mod">
          <ac:chgData name="Murray Ververda" userId="c182d5f6d914c7c5" providerId="LiveId" clId="{23DA96D3-ABFB-41DF-9D4D-DE6DBDE38BBF}" dt="2024-01-18T22:29:41.908" v="1095" actId="20577"/>
          <ac:spMkLst>
            <pc:docMk/>
            <pc:sldMk cId="4291716534" sldId="257"/>
            <ac:spMk id="2" creationId="{7B2C9CEA-3163-E0A9-F735-A958DCB8593C}"/>
          </ac:spMkLst>
        </pc:spChg>
        <pc:spChg chg="mod">
          <ac:chgData name="Murray Ververda" userId="c182d5f6d914c7c5" providerId="LiveId" clId="{23DA96D3-ABFB-41DF-9D4D-DE6DBDE38BBF}" dt="2024-01-18T23:58:39.120" v="1704" actId="20577"/>
          <ac:spMkLst>
            <pc:docMk/>
            <pc:sldMk cId="4291716534" sldId="257"/>
            <ac:spMk id="3" creationId="{B44489E6-5ACC-B27D-E8BA-8A489088A4B2}"/>
          </ac:spMkLst>
        </pc:spChg>
        <pc:picChg chg="add del mod">
          <ac:chgData name="Murray Ververda" userId="c182d5f6d914c7c5" providerId="LiveId" clId="{23DA96D3-ABFB-41DF-9D4D-DE6DBDE38BBF}" dt="2024-01-18T22:30:49.564" v="1101" actId="478"/>
          <ac:picMkLst>
            <pc:docMk/>
            <pc:sldMk cId="4291716534" sldId="257"/>
            <ac:picMk id="2050" creationId="{746A802E-DD04-C4CF-37D3-CDD2FE701A19}"/>
          </ac:picMkLst>
        </pc:picChg>
        <pc:picChg chg="add mod">
          <ac:chgData name="Murray Ververda" userId="c182d5f6d914c7c5" providerId="LiveId" clId="{23DA96D3-ABFB-41DF-9D4D-DE6DBDE38BBF}" dt="2024-01-18T22:30:55.931" v="1104" actId="14100"/>
          <ac:picMkLst>
            <pc:docMk/>
            <pc:sldMk cId="4291716534" sldId="257"/>
            <ac:picMk id="2052" creationId="{FE95526E-6EB9-943F-E27D-3151D3D92577}"/>
          </ac:picMkLst>
        </pc:picChg>
      </pc:sldChg>
      <pc:sldChg chg="modSp new mod setFolMasterAnim modAnim">
        <pc:chgData name="Murray Ververda" userId="c182d5f6d914c7c5" providerId="LiveId" clId="{23DA96D3-ABFB-41DF-9D4D-DE6DBDE38BBF}" dt="2024-01-18T22:32:50.042" v="1174" actId="20577"/>
        <pc:sldMkLst>
          <pc:docMk/>
          <pc:sldMk cId="524954580" sldId="258"/>
        </pc:sldMkLst>
        <pc:spChg chg="mod">
          <ac:chgData name="Murray Ververda" userId="c182d5f6d914c7c5" providerId="LiveId" clId="{23DA96D3-ABFB-41DF-9D4D-DE6DBDE38BBF}" dt="2024-01-11T23:37:43.545" v="103" actId="20577"/>
          <ac:spMkLst>
            <pc:docMk/>
            <pc:sldMk cId="524954580" sldId="258"/>
            <ac:spMk id="2" creationId="{A5FCAA56-F0C4-15AA-AA03-B6E4E4805842}"/>
          </ac:spMkLst>
        </pc:spChg>
        <pc:spChg chg="mod">
          <ac:chgData name="Murray Ververda" userId="c182d5f6d914c7c5" providerId="LiveId" clId="{23DA96D3-ABFB-41DF-9D4D-DE6DBDE38BBF}" dt="2024-01-18T22:32:50.042" v="1174" actId="20577"/>
          <ac:spMkLst>
            <pc:docMk/>
            <pc:sldMk cId="524954580" sldId="258"/>
            <ac:spMk id="3" creationId="{6A030910-6A62-A38F-6C11-B7335EADCC92}"/>
          </ac:spMkLst>
        </pc:spChg>
      </pc:sldChg>
      <pc:sldChg chg="addSp modSp new mod setFolMasterAnim modAnim">
        <pc:chgData name="Murray Ververda" userId="c182d5f6d914c7c5" providerId="LiveId" clId="{23DA96D3-ABFB-41DF-9D4D-DE6DBDE38BBF}" dt="2024-01-18T22:36:10.317" v="1238" actId="14100"/>
        <pc:sldMkLst>
          <pc:docMk/>
          <pc:sldMk cId="96317731" sldId="259"/>
        </pc:sldMkLst>
        <pc:spChg chg="mod">
          <ac:chgData name="Murray Ververda" userId="c182d5f6d914c7c5" providerId="LiveId" clId="{23DA96D3-ABFB-41DF-9D4D-DE6DBDE38BBF}" dt="2024-01-18T22:33:33.933" v="1210" actId="20577"/>
          <ac:spMkLst>
            <pc:docMk/>
            <pc:sldMk cId="96317731" sldId="259"/>
            <ac:spMk id="2" creationId="{D22AA6C3-8919-A210-DB22-3FDD7CA59430}"/>
          </ac:spMkLst>
        </pc:spChg>
        <pc:spChg chg="mod">
          <ac:chgData name="Murray Ververda" userId="c182d5f6d914c7c5" providerId="LiveId" clId="{23DA96D3-ABFB-41DF-9D4D-DE6DBDE38BBF}" dt="2024-01-18T22:36:10.317" v="1238" actId="14100"/>
          <ac:spMkLst>
            <pc:docMk/>
            <pc:sldMk cId="96317731" sldId="259"/>
            <ac:spMk id="3" creationId="{476B0A2C-5159-502C-FC11-B0131B0A155F}"/>
          </ac:spMkLst>
        </pc:spChg>
        <pc:spChg chg="add">
          <ac:chgData name="Murray Ververda" userId="c182d5f6d914c7c5" providerId="LiveId" clId="{23DA96D3-ABFB-41DF-9D4D-DE6DBDE38BBF}" dt="2024-01-11T23:41:14.759" v="155"/>
          <ac:spMkLst>
            <pc:docMk/>
            <pc:sldMk cId="96317731" sldId="259"/>
            <ac:spMk id="4" creationId="{51807201-0B04-362B-9B25-B1FE04A9810D}"/>
          </ac:spMkLst>
        </pc:spChg>
        <pc:picChg chg="add mod ord">
          <ac:chgData name="Murray Ververda" userId="c182d5f6d914c7c5" providerId="LiveId" clId="{23DA96D3-ABFB-41DF-9D4D-DE6DBDE38BBF}" dt="2024-01-18T22:35:55.405" v="1233" actId="14100"/>
          <ac:picMkLst>
            <pc:docMk/>
            <pc:sldMk cId="96317731" sldId="259"/>
            <ac:picMk id="5" creationId="{F770DEDF-8FD3-6533-F635-5CAC9EE3039A}"/>
          </ac:picMkLst>
        </pc:picChg>
      </pc:sldChg>
      <pc:sldChg chg="addSp modSp new del mod setFolMasterAnim modAnim">
        <pc:chgData name="Murray Ververda" userId="c182d5f6d914c7c5" providerId="LiveId" clId="{23DA96D3-ABFB-41DF-9D4D-DE6DBDE38BBF}" dt="2024-01-18T22:38:03.032" v="1265" actId="47"/>
        <pc:sldMkLst>
          <pc:docMk/>
          <pc:sldMk cId="2585973530" sldId="260"/>
        </pc:sldMkLst>
        <pc:spChg chg="mod">
          <ac:chgData name="Murray Ververda" userId="c182d5f6d914c7c5" providerId="LiveId" clId="{23DA96D3-ABFB-41DF-9D4D-DE6DBDE38BBF}" dt="2024-01-11T23:42:33.107" v="194" actId="20577"/>
          <ac:spMkLst>
            <pc:docMk/>
            <pc:sldMk cId="2585973530" sldId="260"/>
            <ac:spMk id="2" creationId="{947C4CE8-62E9-9442-D031-ECF76C819E26}"/>
          </ac:spMkLst>
        </pc:spChg>
        <pc:spChg chg="mod">
          <ac:chgData name="Murray Ververda" userId="c182d5f6d914c7c5" providerId="LiveId" clId="{23DA96D3-ABFB-41DF-9D4D-DE6DBDE38BBF}" dt="2024-01-11T23:45:00.304" v="210" actId="207"/>
          <ac:spMkLst>
            <pc:docMk/>
            <pc:sldMk cId="2585973530" sldId="260"/>
            <ac:spMk id="3" creationId="{F814F090-F700-B92A-627E-1E7668716A54}"/>
          </ac:spMkLst>
        </pc:spChg>
        <pc:picChg chg="add mod">
          <ac:chgData name="Murray Ververda" userId="c182d5f6d914c7c5" providerId="LiveId" clId="{23DA96D3-ABFB-41DF-9D4D-DE6DBDE38BBF}" dt="2024-01-11T23:43:42.638" v="201" actId="167"/>
          <ac:picMkLst>
            <pc:docMk/>
            <pc:sldMk cId="2585973530" sldId="260"/>
            <ac:picMk id="4098" creationId="{648EAD0F-D16D-E211-E8D9-AC62E488F90F}"/>
          </ac:picMkLst>
        </pc:picChg>
      </pc:sldChg>
      <pc:sldChg chg="addSp modSp new del mod setFolMasterAnim modAnim">
        <pc:chgData name="Murray Ververda" userId="c182d5f6d914c7c5" providerId="LiveId" clId="{23DA96D3-ABFB-41DF-9D4D-DE6DBDE38BBF}" dt="2024-01-18T22:38:05.273" v="1266" actId="47"/>
        <pc:sldMkLst>
          <pc:docMk/>
          <pc:sldMk cId="2249954073" sldId="261"/>
        </pc:sldMkLst>
        <pc:spChg chg="mod">
          <ac:chgData name="Murray Ververda" userId="c182d5f6d914c7c5" providerId="LiveId" clId="{23DA96D3-ABFB-41DF-9D4D-DE6DBDE38BBF}" dt="2024-01-11T23:49:17.867" v="258" actId="207"/>
          <ac:spMkLst>
            <pc:docMk/>
            <pc:sldMk cId="2249954073" sldId="261"/>
            <ac:spMk id="2" creationId="{82EF193B-A867-3DE4-27C5-86F29C1C3A5D}"/>
          </ac:spMkLst>
        </pc:spChg>
        <pc:spChg chg="mod">
          <ac:chgData name="Murray Ververda" userId="c182d5f6d914c7c5" providerId="LiveId" clId="{23DA96D3-ABFB-41DF-9D4D-DE6DBDE38BBF}" dt="2024-01-11T23:50:12.208" v="263" actId="207"/>
          <ac:spMkLst>
            <pc:docMk/>
            <pc:sldMk cId="2249954073" sldId="261"/>
            <ac:spMk id="3" creationId="{2F8CC813-B678-CB50-1E07-1DE6A91AD077}"/>
          </ac:spMkLst>
        </pc:spChg>
        <pc:picChg chg="add mod">
          <ac:chgData name="Murray Ververda" userId="c182d5f6d914c7c5" providerId="LiveId" clId="{23DA96D3-ABFB-41DF-9D4D-DE6DBDE38BBF}" dt="2024-01-11T23:48:58.625" v="254" actId="167"/>
          <ac:picMkLst>
            <pc:docMk/>
            <pc:sldMk cId="2249954073" sldId="261"/>
            <ac:picMk id="5122" creationId="{B81D5C9D-D8E8-F74D-D3AA-E8147F95391C}"/>
          </ac:picMkLst>
        </pc:picChg>
      </pc:sldChg>
      <pc:sldChg chg="modSp new del mod setFolMasterAnim modAnim">
        <pc:chgData name="Murray Ververda" userId="c182d5f6d914c7c5" providerId="LiveId" clId="{23DA96D3-ABFB-41DF-9D4D-DE6DBDE38BBF}" dt="2024-01-18T22:38:09.602" v="1267" actId="47"/>
        <pc:sldMkLst>
          <pc:docMk/>
          <pc:sldMk cId="582781856" sldId="262"/>
        </pc:sldMkLst>
        <pc:spChg chg="mod">
          <ac:chgData name="Murray Ververda" userId="c182d5f6d914c7c5" providerId="LiveId" clId="{23DA96D3-ABFB-41DF-9D4D-DE6DBDE38BBF}" dt="2024-01-11T23:52:29.759" v="328" actId="5793"/>
          <ac:spMkLst>
            <pc:docMk/>
            <pc:sldMk cId="582781856" sldId="262"/>
            <ac:spMk id="2" creationId="{2D75B1A0-0775-E881-0990-E7DA7D58CA30}"/>
          </ac:spMkLst>
        </pc:spChg>
        <pc:spChg chg="mod">
          <ac:chgData name="Murray Ververda" userId="c182d5f6d914c7c5" providerId="LiveId" clId="{23DA96D3-ABFB-41DF-9D4D-DE6DBDE38BBF}" dt="2024-01-11T23:53:05.602" v="358" actId="207"/>
          <ac:spMkLst>
            <pc:docMk/>
            <pc:sldMk cId="582781856" sldId="262"/>
            <ac:spMk id="3" creationId="{A33C5F03-3494-892E-FECB-46B386E10664}"/>
          </ac:spMkLst>
        </pc:spChg>
      </pc:sldChg>
      <pc:sldChg chg="addSp modSp new mod setFolMasterAnim modAnim">
        <pc:chgData name="Murray Ververda" userId="c182d5f6d914c7c5" providerId="LiveId" clId="{23DA96D3-ABFB-41DF-9D4D-DE6DBDE38BBF}" dt="2024-01-19T00:01:02.243" v="1705"/>
        <pc:sldMkLst>
          <pc:docMk/>
          <pc:sldMk cId="1244995004" sldId="263"/>
        </pc:sldMkLst>
        <pc:spChg chg="mod">
          <ac:chgData name="Murray Ververda" userId="c182d5f6d914c7c5" providerId="LiveId" clId="{23DA96D3-ABFB-41DF-9D4D-DE6DBDE38BBF}" dt="2024-01-11T23:53:28.928" v="383" actId="20577"/>
          <ac:spMkLst>
            <pc:docMk/>
            <pc:sldMk cId="1244995004" sldId="263"/>
            <ac:spMk id="2" creationId="{12B55776-E8AF-6A2C-43B6-66EABF78D673}"/>
          </ac:spMkLst>
        </pc:spChg>
        <pc:spChg chg="mod">
          <ac:chgData name="Murray Ververda" userId="c182d5f6d914c7c5" providerId="LiveId" clId="{23DA96D3-ABFB-41DF-9D4D-DE6DBDE38BBF}" dt="2024-01-11T23:54:03.200" v="392" actId="14100"/>
          <ac:spMkLst>
            <pc:docMk/>
            <pc:sldMk cId="1244995004" sldId="263"/>
            <ac:spMk id="3" creationId="{73660990-6D25-A55D-B237-FAC6C2320955}"/>
          </ac:spMkLst>
        </pc:spChg>
        <pc:picChg chg="add mod">
          <ac:chgData name="Murray Ververda" userId="c182d5f6d914c7c5" providerId="LiveId" clId="{23DA96D3-ABFB-41DF-9D4D-DE6DBDE38BBF}" dt="2024-01-11T23:55:39.234" v="397" actId="167"/>
          <ac:picMkLst>
            <pc:docMk/>
            <pc:sldMk cId="1244995004" sldId="263"/>
            <ac:picMk id="1026" creationId="{2D37268C-B867-5514-C32C-954156028171}"/>
          </ac:picMkLst>
        </pc:picChg>
      </pc:sldChg>
      <pc:sldChg chg="addSp modSp new del mod ord setFolMasterAnim modAnim">
        <pc:chgData name="Murray Ververda" userId="c182d5f6d914c7c5" providerId="LiveId" clId="{23DA96D3-ABFB-41DF-9D4D-DE6DBDE38BBF}" dt="2024-01-18T22:43:16.831" v="1358" actId="47"/>
        <pc:sldMkLst>
          <pc:docMk/>
          <pc:sldMk cId="684413291" sldId="264"/>
        </pc:sldMkLst>
        <pc:spChg chg="mod">
          <ac:chgData name="Murray Ververda" userId="c182d5f6d914c7c5" providerId="LiveId" clId="{23DA96D3-ABFB-41DF-9D4D-DE6DBDE38BBF}" dt="2024-01-11T23:56:40.961" v="420" actId="20577"/>
          <ac:spMkLst>
            <pc:docMk/>
            <pc:sldMk cId="684413291" sldId="264"/>
            <ac:spMk id="2" creationId="{E3075FEE-C4CB-AB11-404C-A87AC49E9DA6}"/>
          </ac:spMkLst>
        </pc:spChg>
        <pc:spChg chg="mod">
          <ac:chgData name="Murray Ververda" userId="c182d5f6d914c7c5" providerId="LiveId" clId="{23DA96D3-ABFB-41DF-9D4D-DE6DBDE38BBF}" dt="2024-01-12T00:01:33.442" v="452" actId="207"/>
          <ac:spMkLst>
            <pc:docMk/>
            <pc:sldMk cId="684413291" sldId="264"/>
            <ac:spMk id="3" creationId="{3F4DAECB-DE55-B158-FD8C-7C61F4EADA54}"/>
          </ac:spMkLst>
        </pc:spChg>
        <pc:picChg chg="add mod">
          <ac:chgData name="Murray Ververda" userId="c182d5f6d914c7c5" providerId="LiveId" clId="{23DA96D3-ABFB-41DF-9D4D-DE6DBDE38BBF}" dt="2024-01-11T23:57:46.949" v="426" actId="167"/>
          <ac:picMkLst>
            <pc:docMk/>
            <pc:sldMk cId="684413291" sldId="264"/>
            <ac:picMk id="2050" creationId="{651A2A79-5618-79BA-4B89-2A79DEF234C2}"/>
          </ac:picMkLst>
        </pc:picChg>
      </pc:sldChg>
      <pc:sldChg chg="modSp add mod setFolMasterAnim modAnim">
        <pc:chgData name="Murray Ververda" userId="c182d5f6d914c7c5" providerId="LiveId" clId="{23DA96D3-ABFB-41DF-9D4D-DE6DBDE38BBF}" dt="2024-01-18T22:39:47.549" v="1304" actId="207"/>
        <pc:sldMkLst>
          <pc:docMk/>
          <pc:sldMk cId="959271594" sldId="265"/>
        </pc:sldMkLst>
        <pc:spChg chg="mod">
          <ac:chgData name="Murray Ververda" userId="c182d5f6d914c7c5" providerId="LiveId" clId="{23DA96D3-ABFB-41DF-9D4D-DE6DBDE38BBF}" dt="2024-01-18T22:38:39.988" v="1296" actId="20577"/>
          <ac:spMkLst>
            <pc:docMk/>
            <pc:sldMk cId="959271594" sldId="265"/>
            <ac:spMk id="2" creationId="{E3075FEE-C4CB-AB11-404C-A87AC49E9DA6}"/>
          </ac:spMkLst>
        </pc:spChg>
        <pc:spChg chg="mod">
          <ac:chgData name="Murray Ververda" userId="c182d5f6d914c7c5" providerId="LiveId" clId="{23DA96D3-ABFB-41DF-9D4D-DE6DBDE38BBF}" dt="2024-01-18T22:39:47.549" v="1304" actId="207"/>
          <ac:spMkLst>
            <pc:docMk/>
            <pc:sldMk cId="959271594" sldId="265"/>
            <ac:spMk id="3" creationId="{3F4DAECB-DE55-B158-FD8C-7C61F4EADA54}"/>
          </ac:spMkLst>
        </pc:spChg>
      </pc:sldChg>
      <pc:sldChg chg="addSp delSp modSp new mod setFolMasterAnim modAnim">
        <pc:chgData name="Murray Ververda" userId="c182d5f6d914c7c5" providerId="LiveId" clId="{23DA96D3-ABFB-41DF-9D4D-DE6DBDE38BBF}" dt="2024-01-18T22:50:23.614" v="1417" actId="207"/>
        <pc:sldMkLst>
          <pc:docMk/>
          <pc:sldMk cId="226633351" sldId="266"/>
        </pc:sldMkLst>
        <pc:spChg chg="mod">
          <ac:chgData name="Murray Ververda" userId="c182d5f6d914c7c5" providerId="LiveId" clId="{23DA96D3-ABFB-41DF-9D4D-DE6DBDE38BBF}" dt="2024-01-18T22:44:46.425" v="1393" actId="20577"/>
          <ac:spMkLst>
            <pc:docMk/>
            <pc:sldMk cId="226633351" sldId="266"/>
            <ac:spMk id="2" creationId="{0C856F4D-DE36-70FD-B940-85CCCB6DB8EC}"/>
          </ac:spMkLst>
        </pc:spChg>
        <pc:spChg chg="mod">
          <ac:chgData name="Murray Ververda" userId="c182d5f6d914c7c5" providerId="LiveId" clId="{23DA96D3-ABFB-41DF-9D4D-DE6DBDE38BBF}" dt="2024-01-18T22:50:23.614" v="1417" actId="207"/>
          <ac:spMkLst>
            <pc:docMk/>
            <pc:sldMk cId="226633351" sldId="266"/>
            <ac:spMk id="3" creationId="{E130B6DE-F5E3-4E3B-081D-5BD22527960A}"/>
          </ac:spMkLst>
        </pc:spChg>
        <pc:picChg chg="add mod">
          <ac:chgData name="Murray Ververda" userId="c182d5f6d914c7c5" providerId="LiveId" clId="{23DA96D3-ABFB-41DF-9D4D-DE6DBDE38BBF}" dt="2024-01-18T22:48:54.524" v="1401" actId="1076"/>
          <ac:picMkLst>
            <pc:docMk/>
            <pc:sldMk cId="226633351" sldId="266"/>
            <ac:picMk id="1026" creationId="{844654F0-16D0-9B68-1068-0A7318814DD6}"/>
          </ac:picMkLst>
        </pc:picChg>
        <pc:picChg chg="add mod">
          <ac:chgData name="Murray Ververda" userId="c182d5f6d914c7c5" providerId="LiveId" clId="{23DA96D3-ABFB-41DF-9D4D-DE6DBDE38BBF}" dt="2024-01-18T22:49:17.480" v="1407" actId="167"/>
          <ac:picMkLst>
            <pc:docMk/>
            <pc:sldMk cId="226633351" sldId="266"/>
            <ac:picMk id="1028" creationId="{93B2D11C-7083-9265-D472-BBE23D35D923}"/>
          </ac:picMkLst>
        </pc:picChg>
        <pc:picChg chg="add del mod">
          <ac:chgData name="Murray Ververda" userId="c182d5f6d914c7c5" providerId="LiveId" clId="{23DA96D3-ABFB-41DF-9D4D-DE6DBDE38BBF}" dt="2024-01-18T22:44:36.158" v="1378" actId="478"/>
          <ac:picMkLst>
            <pc:docMk/>
            <pc:sldMk cId="226633351" sldId="266"/>
            <ac:picMk id="3074" creationId="{122DC72F-B13F-0B60-85C1-23766112AE2B}"/>
          </ac:picMkLst>
        </pc:picChg>
      </pc:sldChg>
      <pc:sldChg chg="modSp new mod ord setFolMasterAnim modAnim">
        <pc:chgData name="Murray Ververda" userId="c182d5f6d914c7c5" providerId="LiveId" clId="{23DA96D3-ABFB-41DF-9D4D-DE6DBDE38BBF}" dt="2024-01-18T22:44:03.782" v="1377" actId="20577"/>
        <pc:sldMkLst>
          <pc:docMk/>
          <pc:sldMk cId="4274091017" sldId="267"/>
        </pc:sldMkLst>
        <pc:spChg chg="mod">
          <ac:chgData name="Murray Ververda" userId="c182d5f6d914c7c5" providerId="LiveId" clId="{23DA96D3-ABFB-41DF-9D4D-DE6DBDE38BBF}" dt="2024-01-12T00:05:12.015" v="515" actId="20577"/>
          <ac:spMkLst>
            <pc:docMk/>
            <pc:sldMk cId="4274091017" sldId="267"/>
            <ac:spMk id="2" creationId="{F9163D4D-B429-B080-A6D8-8FCE2E3898EC}"/>
          </ac:spMkLst>
        </pc:spChg>
        <pc:spChg chg="mod">
          <ac:chgData name="Murray Ververda" userId="c182d5f6d914c7c5" providerId="LiveId" clId="{23DA96D3-ABFB-41DF-9D4D-DE6DBDE38BBF}" dt="2024-01-18T22:44:03.782" v="1377" actId="20577"/>
          <ac:spMkLst>
            <pc:docMk/>
            <pc:sldMk cId="4274091017" sldId="267"/>
            <ac:spMk id="3" creationId="{10804496-D03D-9344-5B3D-1FEC2C9F4636}"/>
          </ac:spMkLst>
        </pc:spChg>
      </pc:sldChg>
      <pc:sldChg chg="addSp delSp modSp new mod setFolMasterAnim modAnim">
        <pc:chgData name="Murray Ververda" userId="c182d5f6d914c7c5" providerId="LiveId" clId="{23DA96D3-ABFB-41DF-9D4D-DE6DBDE38BBF}" dt="2024-01-18T22:57:52.366" v="1476" actId="20577"/>
        <pc:sldMkLst>
          <pc:docMk/>
          <pc:sldMk cId="3320924245" sldId="268"/>
        </pc:sldMkLst>
        <pc:spChg chg="mod">
          <ac:chgData name="Murray Ververda" userId="c182d5f6d914c7c5" providerId="LiveId" clId="{23DA96D3-ABFB-41DF-9D4D-DE6DBDE38BBF}" dt="2024-01-18T22:57:52.366" v="1476" actId="20577"/>
          <ac:spMkLst>
            <pc:docMk/>
            <pc:sldMk cId="3320924245" sldId="268"/>
            <ac:spMk id="2" creationId="{6DE6DCF3-AD6A-8B25-FF66-829C1A616888}"/>
          </ac:spMkLst>
        </pc:spChg>
        <pc:spChg chg="mod">
          <ac:chgData name="Murray Ververda" userId="c182d5f6d914c7c5" providerId="LiveId" clId="{23DA96D3-ABFB-41DF-9D4D-DE6DBDE38BBF}" dt="2024-01-18T22:57:19.220" v="1448" actId="207"/>
          <ac:spMkLst>
            <pc:docMk/>
            <pc:sldMk cId="3320924245" sldId="268"/>
            <ac:spMk id="3" creationId="{AA3CB488-4E99-EEA1-C502-331C40BE0910}"/>
          </ac:spMkLst>
        </pc:spChg>
        <pc:picChg chg="add del mod">
          <ac:chgData name="Murray Ververda" userId="c182d5f6d914c7c5" providerId="LiveId" clId="{23DA96D3-ABFB-41DF-9D4D-DE6DBDE38BBF}" dt="2024-01-18T22:55:16.842" v="1429" actId="478"/>
          <ac:picMkLst>
            <pc:docMk/>
            <pc:sldMk cId="3320924245" sldId="268"/>
            <ac:picMk id="2050" creationId="{ED988AF1-3D1A-7251-2162-17E0EA3C965F}"/>
          </ac:picMkLst>
        </pc:picChg>
        <pc:picChg chg="add mod">
          <ac:chgData name="Murray Ververda" userId="c182d5f6d914c7c5" providerId="LiveId" clId="{23DA96D3-ABFB-41DF-9D4D-DE6DBDE38BBF}" dt="2024-01-18T22:56:08.211" v="1433" actId="167"/>
          <ac:picMkLst>
            <pc:docMk/>
            <pc:sldMk cId="3320924245" sldId="268"/>
            <ac:picMk id="2052" creationId="{1FF71AFD-B389-3321-2A31-0BCE4F4F9B3A}"/>
          </ac:picMkLst>
        </pc:picChg>
        <pc:picChg chg="add del mod">
          <ac:chgData name="Murray Ververda" userId="c182d5f6d914c7c5" providerId="LiveId" clId="{23DA96D3-ABFB-41DF-9D4D-DE6DBDE38BBF}" dt="2024-01-18T22:54:25.789" v="1418" actId="478"/>
          <ac:picMkLst>
            <pc:docMk/>
            <pc:sldMk cId="3320924245" sldId="268"/>
            <ac:picMk id="5122" creationId="{8C831DD1-805E-1C9E-0127-3ED7143D2F69}"/>
          </ac:picMkLst>
        </pc:picChg>
      </pc:sldChg>
      <pc:sldChg chg="addSp delSp modSp new mod setFolMasterAnim modAnim">
        <pc:chgData name="Murray Ververda" userId="c182d5f6d914c7c5" providerId="LiveId" clId="{23DA96D3-ABFB-41DF-9D4D-DE6DBDE38BBF}" dt="2024-01-18T23:04:25.426" v="1521"/>
        <pc:sldMkLst>
          <pc:docMk/>
          <pc:sldMk cId="704451349" sldId="269"/>
        </pc:sldMkLst>
        <pc:spChg chg="mod">
          <ac:chgData name="Murray Ververda" userId="c182d5f6d914c7c5" providerId="LiveId" clId="{23DA96D3-ABFB-41DF-9D4D-DE6DBDE38BBF}" dt="2024-01-18T22:58:21.615" v="1478" actId="20577"/>
          <ac:spMkLst>
            <pc:docMk/>
            <pc:sldMk cId="704451349" sldId="269"/>
            <ac:spMk id="2" creationId="{36E95775-0565-C579-ECDF-79A492D1B2D9}"/>
          </ac:spMkLst>
        </pc:spChg>
        <pc:spChg chg="mod">
          <ac:chgData name="Murray Ververda" userId="c182d5f6d914c7c5" providerId="LiveId" clId="{23DA96D3-ABFB-41DF-9D4D-DE6DBDE38BBF}" dt="2024-01-18T23:02:19.707" v="1499" actId="207"/>
          <ac:spMkLst>
            <pc:docMk/>
            <pc:sldMk cId="704451349" sldId="269"/>
            <ac:spMk id="3" creationId="{963AC8EC-EA0D-97DC-A77D-BF3608F21260}"/>
          </ac:spMkLst>
        </pc:spChg>
        <pc:picChg chg="add mod">
          <ac:chgData name="Murray Ververda" userId="c182d5f6d914c7c5" providerId="LiveId" clId="{23DA96D3-ABFB-41DF-9D4D-DE6DBDE38BBF}" dt="2024-01-18T23:01:46.882" v="1495" actId="167"/>
          <ac:picMkLst>
            <pc:docMk/>
            <pc:sldMk cId="704451349" sldId="269"/>
            <ac:picMk id="3074" creationId="{C897FCF8-6B8E-5211-A942-0A73B324B900}"/>
          </ac:picMkLst>
        </pc:picChg>
        <pc:picChg chg="add del mod">
          <ac:chgData name="Murray Ververda" userId="c182d5f6d914c7c5" providerId="LiveId" clId="{23DA96D3-ABFB-41DF-9D4D-DE6DBDE38BBF}" dt="2024-01-18T22:59:23.854" v="1489" actId="478"/>
          <ac:picMkLst>
            <pc:docMk/>
            <pc:sldMk cId="704451349" sldId="269"/>
            <ac:picMk id="6146" creationId="{B8CC2824-8B3B-E4CC-363F-DD5C545A1583}"/>
          </ac:picMkLst>
        </pc:picChg>
      </pc:sldChg>
      <pc:sldChg chg="addSp delSp modSp new mod setFolMasterAnim modAnim">
        <pc:chgData name="Murray Ververda" userId="c182d5f6d914c7c5" providerId="LiveId" clId="{23DA96D3-ABFB-41DF-9D4D-DE6DBDE38BBF}" dt="2024-01-18T23:09:56.674" v="1579"/>
        <pc:sldMkLst>
          <pc:docMk/>
          <pc:sldMk cId="1077766432" sldId="270"/>
        </pc:sldMkLst>
        <pc:spChg chg="mod">
          <ac:chgData name="Murray Ververda" userId="c182d5f6d914c7c5" providerId="LiveId" clId="{23DA96D3-ABFB-41DF-9D4D-DE6DBDE38BBF}" dt="2024-01-18T23:08:08.827" v="1568" actId="20577"/>
          <ac:spMkLst>
            <pc:docMk/>
            <pc:sldMk cId="1077766432" sldId="270"/>
            <ac:spMk id="2" creationId="{9E5902A1-C250-6AEB-76E8-E79F4B5017CC}"/>
          </ac:spMkLst>
        </pc:spChg>
        <pc:spChg chg="mod">
          <ac:chgData name="Murray Ververda" userId="c182d5f6d914c7c5" providerId="LiveId" clId="{23DA96D3-ABFB-41DF-9D4D-DE6DBDE38BBF}" dt="2024-01-18T23:08:55.240" v="1572" actId="207"/>
          <ac:spMkLst>
            <pc:docMk/>
            <pc:sldMk cId="1077766432" sldId="270"/>
            <ac:spMk id="3" creationId="{8C9184B8-C387-BCF8-7713-B46E28E2E0B0}"/>
          </ac:spMkLst>
        </pc:spChg>
        <pc:picChg chg="add mod">
          <ac:chgData name="Murray Ververda" userId="c182d5f6d914c7c5" providerId="LiveId" clId="{23DA96D3-ABFB-41DF-9D4D-DE6DBDE38BBF}" dt="2024-01-18T23:09:41.500" v="1576" actId="167"/>
          <ac:picMkLst>
            <pc:docMk/>
            <pc:sldMk cId="1077766432" sldId="270"/>
            <ac:picMk id="5122" creationId="{81058966-DD4D-D481-10C2-4A620958BAB6}"/>
          </ac:picMkLst>
        </pc:picChg>
        <pc:picChg chg="add del mod">
          <ac:chgData name="Murray Ververda" userId="c182d5f6d914c7c5" providerId="LiveId" clId="{23DA96D3-ABFB-41DF-9D4D-DE6DBDE38BBF}" dt="2024-01-18T23:07:37.661" v="1542" actId="478"/>
          <ac:picMkLst>
            <pc:docMk/>
            <pc:sldMk cId="1077766432" sldId="270"/>
            <ac:picMk id="7170" creationId="{F973606B-2FE1-4AC7-8D0A-5B53C4EE9F0B}"/>
          </ac:picMkLst>
        </pc:picChg>
      </pc:sldChg>
      <pc:sldChg chg="addSp modSp new mod setFolMasterAnim modAnim">
        <pc:chgData name="Murray Ververda" userId="c182d5f6d914c7c5" providerId="LiveId" clId="{23DA96D3-ABFB-41DF-9D4D-DE6DBDE38BBF}" dt="2024-01-18T23:14:03.341" v="1611"/>
        <pc:sldMkLst>
          <pc:docMk/>
          <pc:sldMk cId="1090487322" sldId="271"/>
        </pc:sldMkLst>
        <pc:spChg chg="mod">
          <ac:chgData name="Murray Ververda" userId="c182d5f6d914c7c5" providerId="LiveId" clId="{23DA96D3-ABFB-41DF-9D4D-DE6DBDE38BBF}" dt="2024-01-18T23:12:15.595" v="1600" actId="1076"/>
          <ac:spMkLst>
            <pc:docMk/>
            <pc:sldMk cId="1090487322" sldId="271"/>
            <ac:spMk id="2" creationId="{58AB5AE6-A4CB-92EA-2A5D-C32B80AF42F0}"/>
          </ac:spMkLst>
        </pc:spChg>
        <pc:spChg chg="mod">
          <ac:chgData name="Murray Ververda" userId="c182d5f6d914c7c5" providerId="LiveId" clId="{23DA96D3-ABFB-41DF-9D4D-DE6DBDE38BBF}" dt="2024-01-18T23:13:58.642" v="1610" actId="207"/>
          <ac:spMkLst>
            <pc:docMk/>
            <pc:sldMk cId="1090487322" sldId="271"/>
            <ac:spMk id="3" creationId="{A6DFFC45-8AE6-C0EE-BEA4-F306872D8D04}"/>
          </ac:spMkLst>
        </pc:spChg>
        <pc:picChg chg="add mod">
          <ac:chgData name="Murray Ververda" userId="c182d5f6d914c7c5" providerId="LiveId" clId="{23DA96D3-ABFB-41DF-9D4D-DE6DBDE38BBF}" dt="2024-01-12T00:18:18.876" v="743" actId="167"/>
          <ac:picMkLst>
            <pc:docMk/>
            <pc:sldMk cId="1090487322" sldId="271"/>
            <ac:picMk id="8194" creationId="{6D7C606D-45DC-DBDA-6FBC-B99456D21417}"/>
          </ac:picMkLst>
        </pc:picChg>
      </pc:sldChg>
      <pc:sldChg chg="addSp modSp new del mod setFolMasterAnim modAnim">
        <pc:chgData name="Murray Ververda" userId="c182d5f6d914c7c5" providerId="LiveId" clId="{23DA96D3-ABFB-41DF-9D4D-DE6DBDE38BBF}" dt="2024-01-18T23:20:18.715" v="1653" actId="47"/>
        <pc:sldMkLst>
          <pc:docMk/>
          <pc:sldMk cId="1310691138" sldId="272"/>
        </pc:sldMkLst>
        <pc:spChg chg="mod">
          <ac:chgData name="Murray Ververda" userId="c182d5f6d914c7c5" providerId="LiveId" clId="{23DA96D3-ABFB-41DF-9D4D-DE6DBDE38BBF}" dt="2024-01-12T00:18:58.856" v="780" actId="20577"/>
          <ac:spMkLst>
            <pc:docMk/>
            <pc:sldMk cId="1310691138" sldId="272"/>
            <ac:spMk id="2" creationId="{2C007A0C-7369-7F20-FB80-9F43E160227A}"/>
          </ac:spMkLst>
        </pc:spChg>
        <pc:spChg chg="mod">
          <ac:chgData name="Murray Ververda" userId="c182d5f6d914c7c5" providerId="LiveId" clId="{23DA96D3-ABFB-41DF-9D4D-DE6DBDE38BBF}" dt="2024-01-12T00:20:24.039" v="811" actId="207"/>
          <ac:spMkLst>
            <pc:docMk/>
            <pc:sldMk cId="1310691138" sldId="272"/>
            <ac:spMk id="3" creationId="{51079AC8-3A0E-5AC6-41C8-B8987ABFD610}"/>
          </ac:spMkLst>
        </pc:spChg>
        <pc:picChg chg="add mod">
          <ac:chgData name="Murray Ververda" userId="c182d5f6d914c7c5" providerId="LiveId" clId="{23DA96D3-ABFB-41DF-9D4D-DE6DBDE38BBF}" dt="2024-01-12T00:19:54.125" v="805" actId="167"/>
          <ac:picMkLst>
            <pc:docMk/>
            <pc:sldMk cId="1310691138" sldId="272"/>
            <ac:picMk id="9218" creationId="{63AF1425-16DE-097F-681B-F5E00684E1FD}"/>
          </ac:picMkLst>
        </pc:picChg>
      </pc:sldChg>
      <pc:sldChg chg="modSp add del mod modAnim">
        <pc:chgData name="Murray Ververda" userId="c182d5f6d914c7c5" providerId="LiveId" clId="{23DA96D3-ABFB-41DF-9D4D-DE6DBDE38BBF}" dt="2024-01-18T23:20:19.703" v="1654" actId="47"/>
        <pc:sldMkLst>
          <pc:docMk/>
          <pc:sldMk cId="873542986" sldId="273"/>
        </pc:sldMkLst>
        <pc:spChg chg="mod">
          <ac:chgData name="Murray Ververda" userId="c182d5f6d914c7c5" providerId="LiveId" clId="{23DA96D3-ABFB-41DF-9D4D-DE6DBDE38BBF}" dt="2024-01-12T00:21:03.880" v="815" actId="1076"/>
          <ac:spMkLst>
            <pc:docMk/>
            <pc:sldMk cId="873542986" sldId="273"/>
            <ac:spMk id="2" creationId="{2C007A0C-7369-7F20-FB80-9F43E160227A}"/>
          </ac:spMkLst>
        </pc:spChg>
        <pc:spChg chg="mod">
          <ac:chgData name="Murray Ververda" userId="c182d5f6d914c7c5" providerId="LiveId" clId="{23DA96D3-ABFB-41DF-9D4D-DE6DBDE38BBF}" dt="2024-01-12T00:21:58.916" v="823" actId="207"/>
          <ac:spMkLst>
            <pc:docMk/>
            <pc:sldMk cId="873542986" sldId="273"/>
            <ac:spMk id="3" creationId="{51079AC8-3A0E-5AC6-41C8-B8987ABFD610}"/>
          </ac:spMkLst>
        </pc:spChg>
      </pc:sldChg>
      <pc:sldChg chg="modSp new del mod setFolMasterAnim modAnim">
        <pc:chgData name="Murray Ververda" userId="c182d5f6d914c7c5" providerId="LiveId" clId="{23DA96D3-ABFB-41DF-9D4D-DE6DBDE38BBF}" dt="2024-01-18T23:20:21.231" v="1655" actId="47"/>
        <pc:sldMkLst>
          <pc:docMk/>
          <pc:sldMk cId="1004024708" sldId="274"/>
        </pc:sldMkLst>
        <pc:spChg chg="mod">
          <ac:chgData name="Murray Ververda" userId="c182d5f6d914c7c5" providerId="LiveId" clId="{23DA96D3-ABFB-41DF-9D4D-DE6DBDE38BBF}" dt="2024-01-12T00:22:19.271" v="857" actId="20577"/>
          <ac:spMkLst>
            <pc:docMk/>
            <pc:sldMk cId="1004024708" sldId="274"/>
            <ac:spMk id="2" creationId="{CE8070BD-A4DE-184B-91C2-731284C0B72A}"/>
          </ac:spMkLst>
        </pc:spChg>
        <pc:spChg chg="mod">
          <ac:chgData name="Murray Ververda" userId="c182d5f6d914c7c5" providerId="LiveId" clId="{23DA96D3-ABFB-41DF-9D4D-DE6DBDE38BBF}" dt="2024-01-12T00:22:42.560" v="864" actId="207"/>
          <ac:spMkLst>
            <pc:docMk/>
            <pc:sldMk cId="1004024708" sldId="274"/>
            <ac:spMk id="3" creationId="{999A0064-4CD6-7240-117A-A0E97B557E33}"/>
          </ac:spMkLst>
        </pc:spChg>
      </pc:sldChg>
      <pc:sldChg chg="addSp modSp new del mod setFolMasterAnim modAnim">
        <pc:chgData name="Murray Ververda" userId="c182d5f6d914c7c5" providerId="LiveId" clId="{23DA96D3-ABFB-41DF-9D4D-DE6DBDE38BBF}" dt="2024-01-18T23:20:22.689" v="1656" actId="47"/>
        <pc:sldMkLst>
          <pc:docMk/>
          <pc:sldMk cId="2622340492" sldId="275"/>
        </pc:sldMkLst>
        <pc:spChg chg="mod">
          <ac:chgData name="Murray Ververda" userId="c182d5f6d914c7c5" providerId="LiveId" clId="{23DA96D3-ABFB-41DF-9D4D-DE6DBDE38BBF}" dt="2024-01-12T00:23:12.463" v="903" actId="20577"/>
          <ac:spMkLst>
            <pc:docMk/>
            <pc:sldMk cId="2622340492" sldId="275"/>
            <ac:spMk id="2" creationId="{AB6B0147-8C13-6BC3-2F4B-D0E8525CA5BD}"/>
          </ac:spMkLst>
        </pc:spChg>
        <pc:spChg chg="mod">
          <ac:chgData name="Murray Ververda" userId="c182d5f6d914c7c5" providerId="LiveId" clId="{23DA96D3-ABFB-41DF-9D4D-DE6DBDE38BBF}" dt="2024-01-12T00:58:40.653" v="1070" actId="14100"/>
          <ac:spMkLst>
            <pc:docMk/>
            <pc:sldMk cId="2622340492" sldId="275"/>
            <ac:spMk id="3" creationId="{78A22731-2635-47F1-E5D0-4746CF6F9F51}"/>
          </ac:spMkLst>
        </pc:spChg>
        <pc:picChg chg="add mod">
          <ac:chgData name="Murray Ververda" userId="c182d5f6d914c7c5" providerId="LiveId" clId="{23DA96D3-ABFB-41DF-9D4D-DE6DBDE38BBF}" dt="2024-01-12T00:25:17.579" v="914" actId="167"/>
          <ac:picMkLst>
            <pc:docMk/>
            <pc:sldMk cId="2622340492" sldId="275"/>
            <ac:picMk id="10242" creationId="{4E9BAB38-F2D0-BBAE-A2F2-3CCAEA87AF3A}"/>
          </ac:picMkLst>
        </pc:picChg>
      </pc:sldChg>
      <pc:sldChg chg="addSp modSp new add del mod setFolMasterAnim modAnim">
        <pc:chgData name="Murray Ververda" userId="c182d5f6d914c7c5" providerId="LiveId" clId="{23DA96D3-ABFB-41DF-9D4D-DE6DBDE38BBF}" dt="2024-01-18T23:22:37.547" v="1666" actId="20577"/>
        <pc:sldMkLst>
          <pc:docMk/>
          <pc:sldMk cId="1163901934" sldId="276"/>
        </pc:sldMkLst>
        <pc:spChg chg="mod">
          <ac:chgData name="Murray Ververda" userId="c182d5f6d914c7c5" providerId="LiveId" clId="{23DA96D3-ABFB-41DF-9D4D-DE6DBDE38BBF}" dt="2024-01-12T00:27:23.423" v="956" actId="20577"/>
          <ac:spMkLst>
            <pc:docMk/>
            <pc:sldMk cId="1163901934" sldId="276"/>
            <ac:spMk id="2" creationId="{37DAD89E-9A07-A4A3-A4BF-1801A8EA7DF1}"/>
          </ac:spMkLst>
        </pc:spChg>
        <pc:spChg chg="mod">
          <ac:chgData name="Murray Ververda" userId="c182d5f6d914c7c5" providerId="LiveId" clId="{23DA96D3-ABFB-41DF-9D4D-DE6DBDE38BBF}" dt="2024-01-18T23:22:37.547" v="1666" actId="20577"/>
          <ac:spMkLst>
            <pc:docMk/>
            <pc:sldMk cId="1163901934" sldId="276"/>
            <ac:spMk id="3" creationId="{AAB15340-A0A8-415D-3D3F-956BD78EA5D1}"/>
          </ac:spMkLst>
        </pc:spChg>
        <pc:picChg chg="add mod">
          <ac:chgData name="Murray Ververda" userId="c182d5f6d914c7c5" providerId="LiveId" clId="{23DA96D3-ABFB-41DF-9D4D-DE6DBDE38BBF}" dt="2024-01-12T00:29:57.997" v="965" actId="167"/>
          <ac:picMkLst>
            <pc:docMk/>
            <pc:sldMk cId="1163901934" sldId="276"/>
            <ac:picMk id="12290" creationId="{81DBF9D7-FACB-BF20-140B-D7DBC4C292B1}"/>
          </ac:picMkLst>
        </pc:picChg>
      </pc:sldChg>
      <pc:sldChg chg="addSp modSp new mod setFolMasterAnim modAnim">
        <pc:chgData name="Murray Ververda" userId="c182d5f6d914c7c5" providerId="LiveId" clId="{23DA96D3-ABFB-41DF-9D4D-DE6DBDE38BBF}" dt="2024-01-18T23:24:37.040" v="1692" actId="207"/>
        <pc:sldMkLst>
          <pc:docMk/>
          <pc:sldMk cId="4267943304" sldId="277"/>
        </pc:sldMkLst>
        <pc:spChg chg="mod">
          <ac:chgData name="Murray Ververda" userId="c182d5f6d914c7c5" providerId="LiveId" clId="{23DA96D3-ABFB-41DF-9D4D-DE6DBDE38BBF}" dt="2024-01-12T00:32:35.847" v="1012" actId="1076"/>
          <ac:spMkLst>
            <pc:docMk/>
            <pc:sldMk cId="4267943304" sldId="277"/>
            <ac:spMk id="2" creationId="{939CE819-AD01-797F-9E00-19B4D0EE1715}"/>
          </ac:spMkLst>
        </pc:spChg>
        <pc:spChg chg="mod">
          <ac:chgData name="Murray Ververda" userId="c182d5f6d914c7c5" providerId="LiveId" clId="{23DA96D3-ABFB-41DF-9D4D-DE6DBDE38BBF}" dt="2024-01-18T23:24:37.040" v="1692" actId="207"/>
          <ac:spMkLst>
            <pc:docMk/>
            <pc:sldMk cId="4267943304" sldId="277"/>
            <ac:spMk id="3" creationId="{42BE3212-9141-9A29-FA7E-BFBA30668EC5}"/>
          </ac:spMkLst>
        </pc:spChg>
        <pc:picChg chg="add mod">
          <ac:chgData name="Murray Ververda" userId="c182d5f6d914c7c5" providerId="LiveId" clId="{23DA96D3-ABFB-41DF-9D4D-DE6DBDE38BBF}" dt="2024-01-12T00:32:15.010" v="1007" actId="167"/>
          <ac:picMkLst>
            <pc:docMk/>
            <pc:sldMk cId="4267943304" sldId="277"/>
            <ac:picMk id="13314" creationId="{0731DB21-5234-E00C-C6D6-1682606593D9}"/>
          </ac:picMkLst>
        </pc:picChg>
      </pc:sldChg>
      <pc:sldChg chg="modSp add ord">
        <pc:chgData name="Murray Ververda" userId="c182d5f6d914c7c5" providerId="LiveId" clId="{23DA96D3-ABFB-41DF-9D4D-DE6DBDE38BBF}" dt="2024-01-18T23:22:49.532" v="1668"/>
        <pc:sldMkLst>
          <pc:docMk/>
          <pc:sldMk cId="909492891" sldId="278"/>
        </pc:sldMkLst>
        <pc:spChg chg="mod">
          <ac:chgData name="Murray Ververda" userId="c182d5f6d914c7c5" providerId="LiveId" clId="{23DA96D3-ABFB-41DF-9D4D-DE6DBDE38BBF}" dt="2024-01-12T00:30:59.647" v="976" actId="20577"/>
          <ac:spMkLst>
            <pc:docMk/>
            <pc:sldMk cId="909492891" sldId="278"/>
            <ac:spMk id="2" creationId="{F9163D4D-B429-B080-A6D8-8FCE2E3898EC}"/>
          </ac:spMkLst>
        </pc:spChg>
      </pc:sldChg>
      <pc:sldChg chg="modSp new mod setFolMasterAnim modAnim">
        <pc:chgData name="Murray Ververda" userId="c182d5f6d914c7c5" providerId="LiveId" clId="{23DA96D3-ABFB-41DF-9D4D-DE6DBDE38BBF}" dt="2024-01-18T23:25:24.770" v="1698" actId="20577"/>
        <pc:sldMkLst>
          <pc:docMk/>
          <pc:sldMk cId="503689690" sldId="279"/>
        </pc:sldMkLst>
        <pc:spChg chg="mod">
          <ac:chgData name="Murray Ververda" userId="c182d5f6d914c7c5" providerId="LiveId" clId="{23DA96D3-ABFB-41DF-9D4D-DE6DBDE38BBF}" dt="2024-01-12T00:33:31.110" v="1035" actId="20577"/>
          <ac:spMkLst>
            <pc:docMk/>
            <pc:sldMk cId="503689690" sldId="279"/>
            <ac:spMk id="2" creationId="{76B69BA9-A600-8A39-EADB-5766CA926D28}"/>
          </ac:spMkLst>
        </pc:spChg>
        <pc:spChg chg="mod">
          <ac:chgData name="Murray Ververda" userId="c182d5f6d914c7c5" providerId="LiveId" clId="{23DA96D3-ABFB-41DF-9D4D-DE6DBDE38BBF}" dt="2024-01-18T23:25:24.770" v="1698" actId="20577"/>
          <ac:spMkLst>
            <pc:docMk/>
            <pc:sldMk cId="503689690" sldId="279"/>
            <ac:spMk id="3" creationId="{49CFDFDB-C3B3-061D-D625-C6EB735D1836}"/>
          </ac:spMkLst>
        </pc:spChg>
      </pc:sldChg>
      <pc:sldChg chg="addSp delSp modSp add del mod ord setBg delDesignElem">
        <pc:chgData name="Murray Ververda" userId="c182d5f6d914c7c5" providerId="LiveId" clId="{23DA96D3-ABFB-41DF-9D4D-DE6DBDE38BBF}" dt="2024-01-12T00:34:59.841" v="1063"/>
        <pc:sldMkLst>
          <pc:docMk/>
          <pc:sldMk cId="1328310715" sldId="280"/>
        </pc:sldMkLst>
        <pc:spChg chg="mod">
          <ac:chgData name="Murray Ververda" userId="c182d5f6d914c7c5" providerId="LiveId" clId="{23DA96D3-ABFB-41DF-9D4D-DE6DBDE38BBF}" dt="2024-01-12T00:34:58.243" v="1059"/>
          <ac:spMkLst>
            <pc:docMk/>
            <pc:sldMk cId="1328310715" sldId="280"/>
            <ac:spMk id="2" creationId="{A44321CC-3A50-5E6D-2FA8-4AA0A798A79C}"/>
          </ac:spMkLst>
        </pc:spChg>
        <pc:spChg chg="mod">
          <ac:chgData name="Murray Ververda" userId="c182d5f6d914c7c5" providerId="LiveId" clId="{23DA96D3-ABFB-41DF-9D4D-DE6DBDE38BBF}" dt="2024-01-12T00:34:58.350" v="1061" actId="27636"/>
          <ac:spMkLst>
            <pc:docMk/>
            <pc:sldMk cId="1328310715" sldId="280"/>
            <ac:spMk id="3" creationId="{BDFE95EF-BDB2-6C88-863D-DDDDCBD322EE}"/>
          </ac:spMkLst>
        </pc:spChg>
        <pc:spChg chg="add del">
          <ac:chgData name="Murray Ververda" userId="c182d5f6d914c7c5" providerId="LiveId" clId="{23DA96D3-ABFB-41DF-9D4D-DE6DBDE38BBF}" dt="2024-01-12T00:34:58.243" v="1059"/>
          <ac:spMkLst>
            <pc:docMk/>
            <pc:sldMk cId="1328310715" sldId="280"/>
            <ac:spMk id="1042" creationId="{F13C74B1-5B17-4795-BED0-7140497B445A}"/>
          </ac:spMkLst>
        </pc:spChg>
        <pc:spChg chg="add del">
          <ac:chgData name="Murray Ververda" userId="c182d5f6d914c7c5" providerId="LiveId" clId="{23DA96D3-ABFB-41DF-9D4D-DE6DBDE38BBF}" dt="2024-01-12T00:34:58.243" v="1059"/>
          <ac:spMkLst>
            <pc:docMk/>
            <pc:sldMk cId="1328310715" sldId="280"/>
            <ac:spMk id="1044" creationId="{D4974D33-8DC5-464E-8C6D-BE58F0669C17}"/>
          </ac:spMkLst>
        </pc:spChg>
      </pc:sldChg>
      <pc:sldChg chg="addSp delSp modSp add mod delAnim modAnim">
        <pc:chgData name="Murray Ververda" userId="c182d5f6d914c7c5" providerId="LiveId" clId="{23DA96D3-ABFB-41DF-9D4D-DE6DBDE38BBF}" dt="2024-01-18T22:37:49.379" v="1264" actId="1076"/>
        <pc:sldMkLst>
          <pc:docMk/>
          <pc:sldMk cId="1864153169" sldId="281"/>
        </pc:sldMkLst>
        <pc:spChg chg="mod">
          <ac:chgData name="Murray Ververda" userId="c182d5f6d914c7c5" providerId="LiveId" clId="{23DA96D3-ABFB-41DF-9D4D-DE6DBDE38BBF}" dt="2024-01-18T22:37:49.379" v="1264" actId="1076"/>
          <ac:spMkLst>
            <pc:docMk/>
            <pc:sldMk cId="1864153169" sldId="281"/>
            <ac:spMk id="3" creationId="{476B0A2C-5159-502C-FC11-B0131B0A155F}"/>
          </ac:spMkLst>
        </pc:spChg>
        <pc:picChg chg="add mod">
          <ac:chgData name="Murray Ververda" userId="c182d5f6d914c7c5" providerId="LiveId" clId="{23DA96D3-ABFB-41DF-9D4D-DE6DBDE38BBF}" dt="2024-01-18T22:35:27.613" v="1226" actId="167"/>
          <ac:picMkLst>
            <pc:docMk/>
            <pc:sldMk cId="1864153169" sldId="281"/>
            <ac:picMk id="4" creationId="{2841184D-1964-3198-EEA9-AA32210F4ABA}"/>
          </ac:picMkLst>
        </pc:picChg>
        <pc:picChg chg="del">
          <ac:chgData name="Murray Ververda" userId="c182d5f6d914c7c5" providerId="LiveId" clId="{23DA96D3-ABFB-41DF-9D4D-DE6DBDE38BBF}" dt="2024-01-18T22:35:20.785" v="1224" actId="478"/>
          <ac:picMkLst>
            <pc:docMk/>
            <pc:sldMk cId="1864153169" sldId="281"/>
            <ac:picMk id="5" creationId="{F770DEDF-8FD3-6533-F635-5CAC9EE3039A}"/>
          </ac:picMkLst>
        </pc:picChg>
      </pc:sldChg>
      <pc:sldChg chg="modSp add mod modAnim">
        <pc:chgData name="Murray Ververda" userId="c182d5f6d914c7c5" providerId="LiveId" clId="{23DA96D3-ABFB-41DF-9D4D-DE6DBDE38BBF}" dt="2024-01-18T22:42:04.954" v="1350" actId="207"/>
        <pc:sldMkLst>
          <pc:docMk/>
          <pc:sldMk cId="2916325792" sldId="282"/>
        </pc:sldMkLst>
        <pc:spChg chg="mod">
          <ac:chgData name="Murray Ververda" userId="c182d5f6d914c7c5" providerId="LiveId" clId="{23DA96D3-ABFB-41DF-9D4D-DE6DBDE38BBF}" dt="2024-01-18T22:41:51.252" v="1347" actId="1076"/>
          <ac:spMkLst>
            <pc:docMk/>
            <pc:sldMk cId="2916325792" sldId="282"/>
            <ac:spMk id="2" creationId="{E3075FEE-C4CB-AB11-404C-A87AC49E9DA6}"/>
          </ac:spMkLst>
        </pc:spChg>
        <pc:spChg chg="mod">
          <ac:chgData name="Murray Ververda" userId="c182d5f6d914c7c5" providerId="LiveId" clId="{23DA96D3-ABFB-41DF-9D4D-DE6DBDE38BBF}" dt="2024-01-18T22:42:04.954" v="1350" actId="207"/>
          <ac:spMkLst>
            <pc:docMk/>
            <pc:sldMk cId="2916325792" sldId="282"/>
            <ac:spMk id="3" creationId="{3F4DAECB-DE55-B158-FD8C-7C61F4EADA54}"/>
          </ac:spMkLst>
        </pc:spChg>
      </pc:sldChg>
      <pc:sldChg chg="modSp add mod modAnim">
        <pc:chgData name="Murray Ververda" userId="c182d5f6d914c7c5" providerId="LiveId" clId="{23DA96D3-ABFB-41DF-9D4D-DE6DBDE38BBF}" dt="2024-01-18T22:43:02.612" v="1357" actId="14100"/>
        <pc:sldMkLst>
          <pc:docMk/>
          <pc:sldMk cId="3111041893" sldId="283"/>
        </pc:sldMkLst>
        <pc:spChg chg="mod">
          <ac:chgData name="Murray Ververda" userId="c182d5f6d914c7c5" providerId="LiveId" clId="{23DA96D3-ABFB-41DF-9D4D-DE6DBDE38BBF}" dt="2024-01-18T22:43:02.612" v="1357" actId="14100"/>
          <ac:spMkLst>
            <pc:docMk/>
            <pc:sldMk cId="3111041893" sldId="283"/>
            <ac:spMk id="3" creationId="{3F4DAECB-DE55-B158-FD8C-7C61F4EADA54}"/>
          </ac:spMkLst>
        </pc:spChg>
      </pc:sldChg>
      <pc:sldChg chg="addSp delSp modSp add mod modAnim">
        <pc:chgData name="Murray Ververda" userId="c182d5f6d914c7c5" providerId="LiveId" clId="{23DA96D3-ABFB-41DF-9D4D-DE6DBDE38BBF}" dt="2024-01-18T23:04:36.827" v="1524"/>
        <pc:sldMkLst>
          <pc:docMk/>
          <pc:sldMk cId="3838338829" sldId="284"/>
        </pc:sldMkLst>
        <pc:spChg chg="mod">
          <ac:chgData name="Murray Ververda" userId="c182d5f6d914c7c5" providerId="LiveId" clId="{23DA96D3-ABFB-41DF-9D4D-DE6DBDE38BBF}" dt="2024-01-18T23:03:58.931" v="1518" actId="115"/>
          <ac:spMkLst>
            <pc:docMk/>
            <pc:sldMk cId="3838338829" sldId="284"/>
            <ac:spMk id="3" creationId="{963AC8EC-EA0D-97DC-A77D-BF3608F21260}"/>
          </ac:spMkLst>
        </pc:spChg>
        <pc:picChg chg="add mod">
          <ac:chgData name="Murray Ververda" userId="c182d5f6d914c7c5" providerId="LiveId" clId="{23DA96D3-ABFB-41DF-9D4D-DE6DBDE38BBF}" dt="2024-01-18T23:02:40.041" v="1505" actId="167"/>
          <ac:picMkLst>
            <pc:docMk/>
            <pc:sldMk cId="3838338829" sldId="284"/>
            <ac:picMk id="4098" creationId="{8BEC1E9D-30AB-6BFA-CD79-E58C643D5E5F}"/>
          </ac:picMkLst>
        </pc:picChg>
        <pc:picChg chg="del">
          <ac:chgData name="Murray Ververda" userId="c182d5f6d914c7c5" providerId="LiveId" clId="{23DA96D3-ABFB-41DF-9D4D-DE6DBDE38BBF}" dt="2024-01-18T23:02:26.645" v="1500" actId="478"/>
          <ac:picMkLst>
            <pc:docMk/>
            <pc:sldMk cId="3838338829" sldId="284"/>
            <ac:picMk id="6146" creationId="{B8CC2824-8B3B-E4CC-363F-DD5C545A1583}"/>
          </ac:picMkLst>
        </pc:picChg>
      </pc:sldChg>
      <pc:sldChg chg="modSp add mod modAnim">
        <pc:chgData name="Murray Ververda" userId="c182d5f6d914c7c5" providerId="LiveId" clId="{23DA96D3-ABFB-41DF-9D4D-DE6DBDE38BBF}" dt="2024-01-18T23:05:33.530" v="1533" actId="207"/>
        <pc:sldMkLst>
          <pc:docMk/>
          <pc:sldMk cId="1630110777" sldId="285"/>
        </pc:sldMkLst>
        <pc:spChg chg="mod">
          <ac:chgData name="Murray Ververda" userId="c182d5f6d914c7c5" providerId="LiveId" clId="{23DA96D3-ABFB-41DF-9D4D-DE6DBDE38BBF}" dt="2024-01-18T23:05:33.530" v="1533" actId="207"/>
          <ac:spMkLst>
            <pc:docMk/>
            <pc:sldMk cId="1630110777" sldId="285"/>
            <ac:spMk id="3" creationId="{963AC8EC-EA0D-97DC-A77D-BF3608F21260}"/>
          </ac:spMkLst>
        </pc:spChg>
      </pc:sldChg>
      <pc:sldChg chg="modSp add mod modAnim">
        <pc:chgData name="Murray Ververda" userId="c182d5f6d914c7c5" providerId="LiveId" clId="{23DA96D3-ABFB-41DF-9D4D-DE6DBDE38BBF}" dt="2024-01-18T23:07:06.668" v="1541" actId="115"/>
        <pc:sldMkLst>
          <pc:docMk/>
          <pc:sldMk cId="1975490139" sldId="286"/>
        </pc:sldMkLst>
        <pc:spChg chg="mod">
          <ac:chgData name="Murray Ververda" userId="c182d5f6d914c7c5" providerId="LiveId" clId="{23DA96D3-ABFB-41DF-9D4D-DE6DBDE38BBF}" dt="2024-01-18T23:07:06.668" v="1541" actId="115"/>
          <ac:spMkLst>
            <pc:docMk/>
            <pc:sldMk cId="1975490139" sldId="286"/>
            <ac:spMk id="3" creationId="{963AC8EC-EA0D-97DC-A77D-BF3608F21260}"/>
          </ac:spMkLst>
        </pc:spChg>
      </pc:sldChg>
      <pc:sldChg chg="addSp delSp modSp add mod modAnim">
        <pc:chgData name="Murray Ververda" userId="c182d5f6d914c7c5" providerId="LiveId" clId="{23DA96D3-ABFB-41DF-9D4D-DE6DBDE38BBF}" dt="2024-01-18T23:20:05.226" v="1652"/>
        <pc:sldMkLst>
          <pc:docMk/>
          <pc:sldMk cId="3280522077" sldId="287"/>
        </pc:sldMkLst>
        <pc:spChg chg="mod">
          <ac:chgData name="Murray Ververda" userId="c182d5f6d914c7c5" providerId="LiveId" clId="{23DA96D3-ABFB-41DF-9D4D-DE6DBDE38BBF}" dt="2024-01-18T23:19:53.216" v="1649" actId="207"/>
          <ac:spMkLst>
            <pc:docMk/>
            <pc:sldMk cId="3280522077" sldId="287"/>
            <ac:spMk id="3" creationId="{A6DFFC45-8AE6-C0EE-BEA4-F306872D8D04}"/>
          </ac:spMkLst>
        </pc:spChg>
        <pc:picChg chg="add mod">
          <ac:chgData name="Murray Ververda" userId="c182d5f6d914c7c5" providerId="LiveId" clId="{23DA96D3-ABFB-41DF-9D4D-DE6DBDE38BBF}" dt="2024-01-18T23:19:03.604" v="1644" actId="167"/>
          <ac:picMkLst>
            <pc:docMk/>
            <pc:sldMk cId="3280522077" sldId="287"/>
            <ac:picMk id="4" creationId="{D2243F59-7F70-4EAE-1B48-BCB5C42D7B1B}"/>
          </ac:picMkLst>
        </pc:picChg>
        <pc:picChg chg="del">
          <ac:chgData name="Murray Ververda" userId="c182d5f6d914c7c5" providerId="LiveId" clId="{23DA96D3-ABFB-41DF-9D4D-DE6DBDE38BBF}" dt="2024-01-18T23:18:49.324" v="1639" actId="478"/>
          <ac:picMkLst>
            <pc:docMk/>
            <pc:sldMk cId="3280522077" sldId="287"/>
            <ac:picMk id="8194" creationId="{6D7C606D-45DC-DBDA-6FBC-B99456D21417}"/>
          </ac:picMkLst>
        </pc:picChg>
      </pc:sldChg>
      <pc:sldChg chg="modSp add mod modAnim">
        <pc:chgData name="Murray Ververda" userId="c182d5f6d914c7c5" providerId="LiveId" clId="{23DA96D3-ABFB-41DF-9D4D-DE6DBDE38BBF}" dt="2024-01-18T23:16:11.489" v="1631" actId="207"/>
        <pc:sldMkLst>
          <pc:docMk/>
          <pc:sldMk cId="1290452173" sldId="288"/>
        </pc:sldMkLst>
        <pc:spChg chg="mod">
          <ac:chgData name="Murray Ververda" userId="c182d5f6d914c7c5" providerId="LiveId" clId="{23DA96D3-ABFB-41DF-9D4D-DE6DBDE38BBF}" dt="2024-01-18T23:15:02.972" v="1622" actId="1076"/>
          <ac:spMkLst>
            <pc:docMk/>
            <pc:sldMk cId="1290452173" sldId="288"/>
            <ac:spMk id="2" creationId="{58AB5AE6-A4CB-92EA-2A5D-C32B80AF42F0}"/>
          </ac:spMkLst>
        </pc:spChg>
        <pc:spChg chg="mod">
          <ac:chgData name="Murray Ververda" userId="c182d5f6d914c7c5" providerId="LiveId" clId="{23DA96D3-ABFB-41DF-9D4D-DE6DBDE38BBF}" dt="2024-01-18T23:16:11.489" v="1631" actId="207"/>
          <ac:spMkLst>
            <pc:docMk/>
            <pc:sldMk cId="1290452173" sldId="288"/>
            <ac:spMk id="3" creationId="{A6DFFC45-8AE6-C0EE-BEA4-F306872D8D04}"/>
          </ac:spMkLst>
        </pc:spChg>
      </pc:sldChg>
      <pc:sldChg chg="addSp modSp new mod setFolMasterAnim modAnim">
        <pc:chgData name="Murray Ververda" userId="c182d5f6d914c7c5" providerId="LiveId" clId="{23DA96D3-ABFB-41DF-9D4D-DE6DBDE38BBF}" dt="2024-01-19T00:09:05.720" v="1931"/>
        <pc:sldMkLst>
          <pc:docMk/>
          <pc:sldMk cId="1091205766" sldId="289"/>
        </pc:sldMkLst>
        <pc:spChg chg="mod">
          <ac:chgData name="Murray Ververda" userId="c182d5f6d914c7c5" providerId="LiveId" clId="{23DA96D3-ABFB-41DF-9D4D-DE6DBDE38BBF}" dt="2024-01-19T00:05:34.898" v="1728" actId="20577"/>
          <ac:spMkLst>
            <pc:docMk/>
            <pc:sldMk cId="1091205766" sldId="289"/>
            <ac:spMk id="2" creationId="{A80B4121-E0A0-2D3E-7A4D-23102A964CF4}"/>
          </ac:spMkLst>
        </pc:spChg>
        <pc:spChg chg="mod">
          <ac:chgData name="Murray Ververda" userId="c182d5f6d914c7c5" providerId="LiveId" clId="{23DA96D3-ABFB-41DF-9D4D-DE6DBDE38BBF}" dt="2024-01-19T00:06:42.395" v="1922" actId="14100"/>
          <ac:spMkLst>
            <pc:docMk/>
            <pc:sldMk cId="1091205766" sldId="289"/>
            <ac:spMk id="3" creationId="{CB4DA689-0DF8-8C5F-EC9A-1B22092EB771}"/>
          </ac:spMkLst>
        </pc:spChg>
        <pc:picChg chg="add mod">
          <ac:chgData name="Murray Ververda" userId="c182d5f6d914c7c5" providerId="LiveId" clId="{23DA96D3-ABFB-41DF-9D4D-DE6DBDE38BBF}" dt="2024-01-19T00:08:53.740" v="1928" actId="167"/>
          <ac:picMkLst>
            <pc:docMk/>
            <pc:sldMk cId="1091205766" sldId="289"/>
            <ac:picMk id="9218" creationId="{5D5D0C18-3A3A-6FD6-0549-7AAD80B99D82}"/>
          </ac:picMkLst>
        </pc:picChg>
      </pc:sldChg>
      <pc:sldMasterChg chg="modSldLayout">
        <pc:chgData name="Murray Ververda" userId="c182d5f6d914c7c5" providerId="LiveId" clId="{23DA96D3-ABFB-41DF-9D4D-DE6DBDE38BBF}" dt="2024-01-11T23:58:18.882" v="431" actId="207"/>
        <pc:sldMasterMkLst>
          <pc:docMk/>
          <pc:sldMasterMk cId="1488385422" sldId="2147483660"/>
        </pc:sldMasterMkLst>
        <pc:sldLayoutChg chg="modSp mod setFolMasterAnim modAnim">
          <pc:chgData name="Murray Ververda" userId="c182d5f6d914c7c5" providerId="LiveId" clId="{23DA96D3-ABFB-41DF-9D4D-DE6DBDE38BBF}" dt="2024-01-11T23:58:18.882" v="431" actId="207"/>
          <pc:sldLayoutMkLst>
            <pc:docMk/>
            <pc:sldMasterMk cId="1488385422" sldId="2147483660"/>
            <pc:sldLayoutMk cId="3475141831" sldId="2147483662"/>
          </pc:sldLayoutMkLst>
          <pc:spChg chg="mod">
            <ac:chgData name="Murray Ververda" userId="c182d5f6d914c7c5" providerId="LiveId" clId="{23DA96D3-ABFB-41DF-9D4D-DE6DBDE38BBF}" dt="2024-01-11T23:58:18.882" v="431" actId="207"/>
            <ac:spMkLst>
              <pc:docMk/>
              <pc:sldMasterMk cId="1488385422" sldId="2147483660"/>
              <pc:sldLayoutMk cId="3475141831" sldId="2147483662"/>
              <ac:spMk id="2" creationId="{00000000-0000-0000-0000-000000000000}"/>
            </ac:spMkLst>
          </pc:spChg>
          <pc:spChg chg="mod">
            <ac:chgData name="Murray Ververda" userId="c182d5f6d914c7c5" providerId="LiveId" clId="{23DA96D3-ABFB-41DF-9D4D-DE6DBDE38BBF}" dt="2024-01-11T23:38:08.739" v="105" actId="403"/>
            <ac:spMkLst>
              <pc:docMk/>
              <pc:sldMasterMk cId="1488385422" sldId="2147483660"/>
              <pc:sldLayoutMk cId="3475141831" sldId="2147483662"/>
              <ac:spMk id="3" creationId="{00000000-0000-0000-0000-000000000000}"/>
            </ac:spMkLst>
          </pc:spChg>
        </pc:sldLayoutChg>
      </pc:sldMasterChg>
    </pc:docChg>
  </pc:docChgLst>
  <pc:docChgLst>
    <pc:chgData name="Murray Ververda" userId="c182d5f6d914c7c5" providerId="LiveId" clId="{E4268B77-49B8-41F8-A3EF-F0C27B863CFE}"/>
    <pc:docChg chg="undo redo custSel addSld delSld modSld sldOrd">
      <pc:chgData name="Murray Ververda" userId="c182d5f6d914c7c5" providerId="LiveId" clId="{E4268B77-49B8-41F8-A3EF-F0C27B863CFE}" dt="2024-01-25T20:31:16.473" v="763"/>
      <pc:docMkLst>
        <pc:docMk/>
      </pc:docMkLst>
      <pc:sldChg chg="modSp">
        <pc:chgData name="Murray Ververda" userId="c182d5f6d914c7c5" providerId="LiveId" clId="{E4268B77-49B8-41F8-A3EF-F0C27B863CFE}" dt="2024-01-25T19:13:37.100" v="34" actId="6549"/>
        <pc:sldMkLst>
          <pc:docMk/>
          <pc:sldMk cId="4234361066" sldId="256"/>
        </pc:sldMkLst>
        <pc:spChg chg="mod">
          <ac:chgData name="Murray Ververda" userId="c182d5f6d914c7c5" providerId="LiveId" clId="{E4268B77-49B8-41F8-A3EF-F0C27B863CFE}" dt="2024-01-25T19:13:37.100" v="34" actId="6549"/>
          <ac:spMkLst>
            <pc:docMk/>
            <pc:sldMk cId="4234361066" sldId="256"/>
            <ac:spMk id="3" creationId="{19F12F2D-72F6-7F3F-3A2F-7817CEDCD060}"/>
          </ac:spMkLst>
        </pc:spChg>
      </pc:sldChg>
      <pc:sldChg chg="addSp delSp modSp mod modAnim">
        <pc:chgData name="Murray Ververda" userId="c182d5f6d914c7c5" providerId="LiveId" clId="{E4268B77-49B8-41F8-A3EF-F0C27B863CFE}" dt="2024-01-25T19:22:57.475" v="75" actId="207"/>
        <pc:sldMkLst>
          <pc:docMk/>
          <pc:sldMk cId="4291716534" sldId="257"/>
        </pc:sldMkLst>
        <pc:spChg chg="mod">
          <ac:chgData name="Murray Ververda" userId="c182d5f6d914c7c5" providerId="LiveId" clId="{E4268B77-49B8-41F8-A3EF-F0C27B863CFE}" dt="2024-01-25T19:21:55.757" v="68" actId="1076"/>
          <ac:spMkLst>
            <pc:docMk/>
            <pc:sldMk cId="4291716534" sldId="257"/>
            <ac:spMk id="2" creationId="{7B2C9CEA-3163-E0A9-F735-A958DCB8593C}"/>
          </ac:spMkLst>
        </pc:spChg>
        <pc:spChg chg="mod">
          <ac:chgData name="Murray Ververda" userId="c182d5f6d914c7c5" providerId="LiveId" clId="{E4268B77-49B8-41F8-A3EF-F0C27B863CFE}" dt="2024-01-25T19:22:57.475" v="75" actId="207"/>
          <ac:spMkLst>
            <pc:docMk/>
            <pc:sldMk cId="4291716534" sldId="257"/>
            <ac:spMk id="3" creationId="{B44489E6-5ACC-B27D-E8BA-8A489088A4B2}"/>
          </ac:spMkLst>
        </pc:spChg>
        <pc:picChg chg="add mod">
          <ac:chgData name="Murray Ververda" userId="c182d5f6d914c7c5" providerId="LiveId" clId="{E4268B77-49B8-41F8-A3EF-F0C27B863CFE}" dt="2024-01-25T19:21:43.630" v="66" actId="167"/>
          <ac:picMkLst>
            <pc:docMk/>
            <pc:sldMk cId="4291716534" sldId="257"/>
            <ac:picMk id="1026" creationId="{06A43FF7-FC76-0FD8-D6A7-3884F2120368}"/>
          </ac:picMkLst>
        </pc:picChg>
        <pc:picChg chg="del">
          <ac:chgData name="Murray Ververda" userId="c182d5f6d914c7c5" providerId="LiveId" clId="{E4268B77-49B8-41F8-A3EF-F0C27B863CFE}" dt="2024-01-25T19:14:26.269" v="35" actId="478"/>
          <ac:picMkLst>
            <pc:docMk/>
            <pc:sldMk cId="4291716534" sldId="257"/>
            <ac:picMk id="2052" creationId="{FE95526E-6EB9-943F-E27D-3151D3D92577}"/>
          </ac:picMkLst>
        </pc:picChg>
      </pc:sldChg>
      <pc:sldChg chg="del">
        <pc:chgData name="Murray Ververda" userId="c182d5f6d914c7c5" providerId="LiveId" clId="{E4268B77-49B8-41F8-A3EF-F0C27B863CFE}" dt="2024-01-25T19:23:13.134" v="76" actId="47"/>
        <pc:sldMkLst>
          <pc:docMk/>
          <pc:sldMk cId="524954580" sldId="258"/>
        </pc:sldMkLst>
      </pc:sldChg>
      <pc:sldChg chg="del">
        <pc:chgData name="Murray Ververda" userId="c182d5f6d914c7c5" providerId="LiveId" clId="{E4268B77-49B8-41F8-A3EF-F0C27B863CFE}" dt="2024-01-25T19:23:15.223" v="77" actId="47"/>
        <pc:sldMkLst>
          <pc:docMk/>
          <pc:sldMk cId="96317731" sldId="259"/>
        </pc:sldMkLst>
      </pc:sldChg>
      <pc:sldChg chg="del">
        <pc:chgData name="Murray Ververda" userId="c182d5f6d914c7c5" providerId="LiveId" clId="{E4268B77-49B8-41F8-A3EF-F0C27B863CFE}" dt="2024-01-25T19:23:19.066" v="79" actId="47"/>
        <pc:sldMkLst>
          <pc:docMk/>
          <pc:sldMk cId="1244995004" sldId="263"/>
        </pc:sldMkLst>
      </pc:sldChg>
      <pc:sldChg chg="del">
        <pc:chgData name="Murray Ververda" userId="c182d5f6d914c7c5" providerId="LiveId" clId="{E4268B77-49B8-41F8-A3EF-F0C27B863CFE}" dt="2024-01-25T19:23:20.366" v="80" actId="47"/>
        <pc:sldMkLst>
          <pc:docMk/>
          <pc:sldMk cId="959271594" sldId="265"/>
        </pc:sldMkLst>
      </pc:sldChg>
      <pc:sldChg chg="modSp mod modAnim">
        <pc:chgData name="Murray Ververda" userId="c182d5f6d914c7c5" providerId="LiveId" clId="{E4268B77-49B8-41F8-A3EF-F0C27B863CFE}" dt="2024-01-25T19:30:22.330" v="259" actId="14100"/>
        <pc:sldMkLst>
          <pc:docMk/>
          <pc:sldMk cId="226633351" sldId="266"/>
        </pc:sldMkLst>
        <pc:spChg chg="mod">
          <ac:chgData name="Murray Ververda" userId="c182d5f6d914c7c5" providerId="LiveId" clId="{E4268B77-49B8-41F8-A3EF-F0C27B863CFE}" dt="2024-01-25T19:30:22.330" v="259" actId="14100"/>
          <ac:spMkLst>
            <pc:docMk/>
            <pc:sldMk cId="226633351" sldId="266"/>
            <ac:spMk id="3" creationId="{E130B6DE-F5E3-4E3B-081D-5BD22527960A}"/>
          </ac:spMkLst>
        </pc:spChg>
      </pc:sldChg>
      <pc:sldChg chg="modSp">
        <pc:chgData name="Murray Ververda" userId="c182d5f6d914c7c5" providerId="LiveId" clId="{E4268B77-49B8-41F8-A3EF-F0C27B863CFE}" dt="2024-01-25T19:24:17.410" v="111" actId="20577"/>
        <pc:sldMkLst>
          <pc:docMk/>
          <pc:sldMk cId="4274091017" sldId="267"/>
        </pc:sldMkLst>
        <pc:spChg chg="mod">
          <ac:chgData name="Murray Ververda" userId="c182d5f6d914c7c5" providerId="LiveId" clId="{E4268B77-49B8-41F8-A3EF-F0C27B863CFE}" dt="2024-01-25T19:24:17.410" v="111" actId="20577"/>
          <ac:spMkLst>
            <pc:docMk/>
            <pc:sldMk cId="4274091017" sldId="267"/>
            <ac:spMk id="3" creationId="{10804496-D03D-9344-5B3D-1FEC2C9F4636}"/>
          </ac:spMkLst>
        </pc:spChg>
      </pc:sldChg>
      <pc:sldChg chg="addSp delSp modSp mod modAnim">
        <pc:chgData name="Murray Ververda" userId="c182d5f6d914c7c5" providerId="LiveId" clId="{E4268B77-49B8-41F8-A3EF-F0C27B863CFE}" dt="2024-01-25T19:56:10.207" v="486"/>
        <pc:sldMkLst>
          <pc:docMk/>
          <pc:sldMk cId="3320924245" sldId="268"/>
        </pc:sldMkLst>
        <pc:spChg chg="mod">
          <ac:chgData name="Murray Ververda" userId="c182d5f6d914c7c5" providerId="LiveId" clId="{E4268B77-49B8-41F8-A3EF-F0C27B863CFE}" dt="2024-01-25T19:47:23.852" v="471" actId="20577"/>
          <ac:spMkLst>
            <pc:docMk/>
            <pc:sldMk cId="3320924245" sldId="268"/>
            <ac:spMk id="2" creationId="{6DE6DCF3-AD6A-8B25-FF66-829C1A616888}"/>
          </ac:spMkLst>
        </pc:spChg>
        <pc:spChg chg="mod">
          <ac:chgData name="Murray Ververda" userId="c182d5f6d914c7c5" providerId="LiveId" clId="{E4268B77-49B8-41F8-A3EF-F0C27B863CFE}" dt="2024-01-25T19:55:27.357" v="485" actId="207"/>
          <ac:spMkLst>
            <pc:docMk/>
            <pc:sldMk cId="3320924245" sldId="268"/>
            <ac:spMk id="3" creationId="{AA3CB488-4E99-EEA1-C502-331C40BE0910}"/>
          </ac:spMkLst>
        </pc:spChg>
        <pc:picChg chg="del">
          <ac:chgData name="Murray Ververda" userId="c182d5f6d914c7c5" providerId="LiveId" clId="{E4268B77-49B8-41F8-A3EF-F0C27B863CFE}" dt="2024-01-25T19:46:14.837" v="428" actId="478"/>
          <ac:picMkLst>
            <pc:docMk/>
            <pc:sldMk cId="3320924245" sldId="268"/>
            <ac:picMk id="2052" creationId="{1FF71AFD-B389-3321-2A31-0BCE4F4F9B3A}"/>
          </ac:picMkLst>
        </pc:picChg>
        <pc:picChg chg="add mod">
          <ac:chgData name="Murray Ververda" userId="c182d5f6d914c7c5" providerId="LiveId" clId="{E4268B77-49B8-41F8-A3EF-F0C27B863CFE}" dt="2024-01-25T19:50:10.347" v="479" actId="167"/>
          <ac:picMkLst>
            <pc:docMk/>
            <pc:sldMk cId="3320924245" sldId="268"/>
            <ac:picMk id="4098" creationId="{98590CF1-F420-BF97-B4A7-31C13F4561AF}"/>
          </ac:picMkLst>
        </pc:picChg>
      </pc:sldChg>
      <pc:sldChg chg="addSp delSp modSp mod modAnim">
        <pc:chgData name="Murray Ververda" userId="c182d5f6d914c7c5" providerId="LiveId" clId="{E4268B77-49B8-41F8-A3EF-F0C27B863CFE}" dt="2024-01-25T20:02:10.605" v="567" actId="115"/>
        <pc:sldMkLst>
          <pc:docMk/>
          <pc:sldMk cId="704451349" sldId="269"/>
        </pc:sldMkLst>
        <pc:spChg chg="mod">
          <ac:chgData name="Murray Ververda" userId="c182d5f6d914c7c5" providerId="LiveId" clId="{E4268B77-49B8-41F8-A3EF-F0C27B863CFE}" dt="2024-01-25T19:58:08.587" v="520" actId="20577"/>
          <ac:spMkLst>
            <pc:docMk/>
            <pc:sldMk cId="704451349" sldId="269"/>
            <ac:spMk id="2" creationId="{36E95775-0565-C579-ECDF-79A492D1B2D9}"/>
          </ac:spMkLst>
        </pc:spChg>
        <pc:spChg chg="mod">
          <ac:chgData name="Murray Ververda" userId="c182d5f6d914c7c5" providerId="LiveId" clId="{E4268B77-49B8-41F8-A3EF-F0C27B863CFE}" dt="2024-01-25T20:02:10.605" v="567" actId="115"/>
          <ac:spMkLst>
            <pc:docMk/>
            <pc:sldMk cId="704451349" sldId="269"/>
            <ac:spMk id="3" creationId="{963AC8EC-EA0D-97DC-A77D-BF3608F21260}"/>
          </ac:spMkLst>
        </pc:spChg>
        <pc:picChg chg="del">
          <ac:chgData name="Murray Ververda" userId="c182d5f6d914c7c5" providerId="LiveId" clId="{E4268B77-49B8-41F8-A3EF-F0C27B863CFE}" dt="2024-01-25T19:57:27.237" v="490" actId="478"/>
          <ac:picMkLst>
            <pc:docMk/>
            <pc:sldMk cId="704451349" sldId="269"/>
            <ac:picMk id="3074" creationId="{C897FCF8-6B8E-5211-A942-0A73B324B900}"/>
          </ac:picMkLst>
        </pc:picChg>
        <pc:picChg chg="add mod">
          <ac:chgData name="Murray Ververda" userId="c182d5f6d914c7c5" providerId="LiveId" clId="{E4268B77-49B8-41F8-A3EF-F0C27B863CFE}" dt="2024-01-25T20:00:34.890" v="535" actId="1076"/>
          <ac:picMkLst>
            <pc:docMk/>
            <pc:sldMk cId="704451349" sldId="269"/>
            <ac:picMk id="7170" creationId="{551D6F03-A2FC-9A40-4218-F2E51EF79E8B}"/>
          </ac:picMkLst>
        </pc:picChg>
      </pc:sldChg>
      <pc:sldChg chg="del">
        <pc:chgData name="Murray Ververda" userId="c182d5f6d914c7c5" providerId="LiveId" clId="{E4268B77-49B8-41F8-A3EF-F0C27B863CFE}" dt="2024-01-25T20:13:37.996" v="733" actId="47"/>
        <pc:sldMkLst>
          <pc:docMk/>
          <pc:sldMk cId="1077766432" sldId="270"/>
        </pc:sldMkLst>
      </pc:sldChg>
      <pc:sldChg chg="del">
        <pc:chgData name="Murray Ververda" userId="c182d5f6d914c7c5" providerId="LiveId" clId="{E4268B77-49B8-41F8-A3EF-F0C27B863CFE}" dt="2024-01-25T20:13:38.467" v="734" actId="47"/>
        <pc:sldMkLst>
          <pc:docMk/>
          <pc:sldMk cId="1090487322" sldId="271"/>
        </pc:sldMkLst>
      </pc:sldChg>
      <pc:sldChg chg="del">
        <pc:chgData name="Murray Ververda" userId="c182d5f6d914c7c5" providerId="LiveId" clId="{E4268B77-49B8-41F8-A3EF-F0C27B863CFE}" dt="2024-01-25T20:13:44.947" v="738" actId="47"/>
        <pc:sldMkLst>
          <pc:docMk/>
          <pc:sldMk cId="1163901934" sldId="276"/>
        </pc:sldMkLst>
      </pc:sldChg>
      <pc:sldChg chg="modSp mod modAnim">
        <pc:chgData name="Murray Ververda" userId="c182d5f6d914c7c5" providerId="LiveId" clId="{E4268B77-49B8-41F8-A3EF-F0C27B863CFE}" dt="2024-01-25T20:15:51.564" v="755"/>
        <pc:sldMkLst>
          <pc:docMk/>
          <pc:sldMk cId="4267943304" sldId="277"/>
        </pc:sldMkLst>
        <pc:spChg chg="mod">
          <ac:chgData name="Murray Ververda" userId="c182d5f6d914c7c5" providerId="LiveId" clId="{E4268B77-49B8-41F8-A3EF-F0C27B863CFE}" dt="2024-01-25T20:15:13.353" v="751" actId="207"/>
          <ac:spMkLst>
            <pc:docMk/>
            <pc:sldMk cId="4267943304" sldId="277"/>
            <ac:spMk id="3" creationId="{42BE3212-9141-9A29-FA7E-BFBA30668EC5}"/>
          </ac:spMkLst>
        </pc:spChg>
      </pc:sldChg>
      <pc:sldChg chg="ord">
        <pc:chgData name="Murray Ververda" userId="c182d5f6d914c7c5" providerId="LiveId" clId="{E4268B77-49B8-41F8-A3EF-F0C27B863CFE}" dt="2024-01-25T20:13:22.623" v="731"/>
        <pc:sldMkLst>
          <pc:docMk/>
          <pc:sldMk cId="909492891" sldId="278"/>
        </pc:sldMkLst>
      </pc:sldChg>
      <pc:sldChg chg="modSp modAnim">
        <pc:chgData name="Murray Ververda" userId="c182d5f6d914c7c5" providerId="LiveId" clId="{E4268B77-49B8-41F8-A3EF-F0C27B863CFE}" dt="2024-01-25T20:16:45.997" v="760" actId="207"/>
        <pc:sldMkLst>
          <pc:docMk/>
          <pc:sldMk cId="503689690" sldId="279"/>
        </pc:sldMkLst>
        <pc:spChg chg="mod">
          <ac:chgData name="Murray Ververda" userId="c182d5f6d914c7c5" providerId="LiveId" clId="{E4268B77-49B8-41F8-A3EF-F0C27B863CFE}" dt="2024-01-25T20:16:45.997" v="760" actId="207"/>
          <ac:spMkLst>
            <pc:docMk/>
            <pc:sldMk cId="503689690" sldId="279"/>
            <ac:spMk id="3" creationId="{49CFDFDB-C3B3-061D-D625-C6EB735D1836}"/>
          </ac:spMkLst>
        </pc:spChg>
      </pc:sldChg>
      <pc:sldChg chg="del">
        <pc:chgData name="Murray Ververda" userId="c182d5f6d914c7c5" providerId="LiveId" clId="{E4268B77-49B8-41F8-A3EF-F0C27B863CFE}" dt="2024-01-25T19:23:16.459" v="78" actId="47"/>
        <pc:sldMkLst>
          <pc:docMk/>
          <pc:sldMk cId="1864153169" sldId="281"/>
        </pc:sldMkLst>
      </pc:sldChg>
      <pc:sldChg chg="del">
        <pc:chgData name="Murray Ververda" userId="c182d5f6d914c7c5" providerId="LiveId" clId="{E4268B77-49B8-41F8-A3EF-F0C27B863CFE}" dt="2024-01-25T19:23:20.906" v="81" actId="47"/>
        <pc:sldMkLst>
          <pc:docMk/>
          <pc:sldMk cId="2916325792" sldId="282"/>
        </pc:sldMkLst>
      </pc:sldChg>
      <pc:sldChg chg="del">
        <pc:chgData name="Murray Ververda" userId="c182d5f6d914c7c5" providerId="LiveId" clId="{E4268B77-49B8-41F8-A3EF-F0C27B863CFE}" dt="2024-01-25T19:23:22.177" v="82" actId="47"/>
        <pc:sldMkLst>
          <pc:docMk/>
          <pc:sldMk cId="3111041893" sldId="283"/>
        </pc:sldMkLst>
      </pc:sldChg>
      <pc:sldChg chg="addSp delSp modSp mod modAnim">
        <pc:chgData name="Murray Ververda" userId="c182d5f6d914c7c5" providerId="LiveId" clId="{E4268B77-49B8-41F8-A3EF-F0C27B863CFE}" dt="2024-01-25T20:08:16.588" v="683" actId="115"/>
        <pc:sldMkLst>
          <pc:docMk/>
          <pc:sldMk cId="3838338829" sldId="284"/>
        </pc:sldMkLst>
        <pc:spChg chg="mod">
          <ac:chgData name="Murray Ververda" userId="c182d5f6d914c7c5" providerId="LiveId" clId="{E4268B77-49B8-41F8-A3EF-F0C27B863CFE}" dt="2024-01-25T20:02:47.731" v="635" actId="14100"/>
          <ac:spMkLst>
            <pc:docMk/>
            <pc:sldMk cId="3838338829" sldId="284"/>
            <ac:spMk id="2" creationId="{36E95775-0565-C579-ECDF-79A492D1B2D9}"/>
          </ac:spMkLst>
        </pc:spChg>
        <pc:spChg chg="mod">
          <ac:chgData name="Murray Ververda" userId="c182d5f6d914c7c5" providerId="LiveId" clId="{E4268B77-49B8-41F8-A3EF-F0C27B863CFE}" dt="2024-01-25T20:08:16.588" v="683" actId="115"/>
          <ac:spMkLst>
            <pc:docMk/>
            <pc:sldMk cId="3838338829" sldId="284"/>
            <ac:spMk id="3" creationId="{963AC8EC-EA0D-97DC-A77D-BF3608F21260}"/>
          </ac:spMkLst>
        </pc:spChg>
        <pc:picChg chg="del">
          <ac:chgData name="Murray Ververda" userId="c182d5f6d914c7c5" providerId="LiveId" clId="{E4268B77-49B8-41F8-A3EF-F0C27B863CFE}" dt="2024-01-25T20:02:50.157" v="636" actId="478"/>
          <ac:picMkLst>
            <pc:docMk/>
            <pc:sldMk cId="3838338829" sldId="284"/>
            <ac:picMk id="4098" creationId="{8BEC1E9D-30AB-6BFA-CD79-E58C643D5E5F}"/>
          </ac:picMkLst>
        </pc:picChg>
        <pc:picChg chg="add mod">
          <ac:chgData name="Murray Ververda" userId="c182d5f6d914c7c5" providerId="LiveId" clId="{E4268B77-49B8-41F8-A3EF-F0C27B863CFE}" dt="2024-01-25T20:05:13.866" v="646" actId="167"/>
          <ac:picMkLst>
            <pc:docMk/>
            <pc:sldMk cId="3838338829" sldId="284"/>
            <ac:picMk id="9218" creationId="{6CD8EA0C-D8AD-F5F3-2AB8-96D675C6149F}"/>
          </ac:picMkLst>
        </pc:picChg>
      </pc:sldChg>
      <pc:sldChg chg="addSp delSp modSp mod modAnim">
        <pc:chgData name="Murray Ververda" userId="c182d5f6d914c7c5" providerId="LiveId" clId="{E4268B77-49B8-41F8-A3EF-F0C27B863CFE}" dt="2024-01-25T20:12:51.537" v="729"/>
        <pc:sldMkLst>
          <pc:docMk/>
          <pc:sldMk cId="1630110777" sldId="285"/>
        </pc:sldMkLst>
        <pc:spChg chg="mod">
          <ac:chgData name="Murray Ververda" userId="c182d5f6d914c7c5" providerId="LiveId" clId="{E4268B77-49B8-41F8-A3EF-F0C27B863CFE}" dt="2024-01-25T20:10:44.127" v="713" actId="20577"/>
          <ac:spMkLst>
            <pc:docMk/>
            <pc:sldMk cId="1630110777" sldId="285"/>
            <ac:spMk id="2" creationId="{36E95775-0565-C579-ECDF-79A492D1B2D9}"/>
          </ac:spMkLst>
        </pc:spChg>
        <pc:spChg chg="mod">
          <ac:chgData name="Murray Ververda" userId="c182d5f6d914c7c5" providerId="LiveId" clId="{E4268B77-49B8-41F8-A3EF-F0C27B863CFE}" dt="2024-01-25T20:12:35.213" v="726" actId="207"/>
          <ac:spMkLst>
            <pc:docMk/>
            <pc:sldMk cId="1630110777" sldId="285"/>
            <ac:spMk id="3" creationId="{963AC8EC-EA0D-97DC-A77D-BF3608F21260}"/>
          </ac:spMkLst>
        </pc:spChg>
        <pc:picChg chg="del">
          <ac:chgData name="Murray Ververda" userId="c182d5f6d914c7c5" providerId="LiveId" clId="{E4268B77-49B8-41F8-A3EF-F0C27B863CFE}" dt="2024-01-25T20:10:22.605" v="691" actId="478"/>
          <ac:picMkLst>
            <pc:docMk/>
            <pc:sldMk cId="1630110777" sldId="285"/>
            <ac:picMk id="4098" creationId="{8BEC1E9D-30AB-6BFA-CD79-E58C643D5E5F}"/>
          </ac:picMkLst>
        </pc:picChg>
        <pc:picChg chg="add mod">
          <ac:chgData name="Murray Ververda" userId="c182d5f6d914c7c5" providerId="LiveId" clId="{E4268B77-49B8-41F8-A3EF-F0C27B863CFE}" dt="2024-01-25T20:12:28.249" v="725" actId="167"/>
          <ac:picMkLst>
            <pc:docMk/>
            <pc:sldMk cId="1630110777" sldId="285"/>
            <ac:picMk id="10242" creationId="{5BF7A65E-F412-0B50-D684-2F988F6B1774}"/>
          </ac:picMkLst>
        </pc:picChg>
      </pc:sldChg>
      <pc:sldChg chg="del">
        <pc:chgData name="Murray Ververda" userId="c182d5f6d914c7c5" providerId="LiveId" clId="{E4268B77-49B8-41F8-A3EF-F0C27B863CFE}" dt="2024-01-25T20:13:37.490" v="732" actId="47"/>
        <pc:sldMkLst>
          <pc:docMk/>
          <pc:sldMk cId="1975490139" sldId="286"/>
        </pc:sldMkLst>
      </pc:sldChg>
      <pc:sldChg chg="del">
        <pc:chgData name="Murray Ververda" userId="c182d5f6d914c7c5" providerId="LiveId" clId="{E4268B77-49B8-41F8-A3EF-F0C27B863CFE}" dt="2024-01-25T20:13:38.979" v="735" actId="47"/>
        <pc:sldMkLst>
          <pc:docMk/>
          <pc:sldMk cId="3280522077" sldId="287"/>
        </pc:sldMkLst>
      </pc:sldChg>
      <pc:sldChg chg="del">
        <pc:chgData name="Murray Ververda" userId="c182d5f6d914c7c5" providerId="LiveId" clId="{E4268B77-49B8-41F8-A3EF-F0C27B863CFE}" dt="2024-01-25T20:13:39.545" v="736" actId="47"/>
        <pc:sldMkLst>
          <pc:docMk/>
          <pc:sldMk cId="1290452173" sldId="288"/>
        </pc:sldMkLst>
      </pc:sldChg>
      <pc:sldChg chg="del">
        <pc:chgData name="Murray Ververda" userId="c182d5f6d914c7c5" providerId="LiveId" clId="{E4268B77-49B8-41F8-A3EF-F0C27B863CFE}" dt="2024-01-25T20:13:40.253" v="737" actId="47"/>
        <pc:sldMkLst>
          <pc:docMk/>
          <pc:sldMk cId="1091205766" sldId="289"/>
        </pc:sldMkLst>
      </pc:sldChg>
      <pc:sldChg chg="addSp modSp new mod setFolMasterAnim modAnim">
        <pc:chgData name="Murray Ververda" userId="c182d5f6d914c7c5" providerId="LiveId" clId="{E4268B77-49B8-41F8-A3EF-F0C27B863CFE}" dt="2024-01-25T19:28:59.035" v="161" actId="207"/>
        <pc:sldMkLst>
          <pc:docMk/>
          <pc:sldMk cId="217199476" sldId="290"/>
        </pc:sldMkLst>
        <pc:spChg chg="mod">
          <ac:chgData name="Murray Ververda" userId="c182d5f6d914c7c5" providerId="LiveId" clId="{E4268B77-49B8-41F8-A3EF-F0C27B863CFE}" dt="2024-01-25T19:26:24.003" v="149" actId="20577"/>
          <ac:spMkLst>
            <pc:docMk/>
            <pc:sldMk cId="217199476" sldId="290"/>
            <ac:spMk id="2" creationId="{8F3444A7-E340-A99E-FA37-A22BD5B30233}"/>
          </ac:spMkLst>
        </pc:spChg>
        <pc:spChg chg="mod">
          <ac:chgData name="Murray Ververda" userId="c182d5f6d914c7c5" providerId="LiveId" clId="{E4268B77-49B8-41F8-A3EF-F0C27B863CFE}" dt="2024-01-25T19:28:59.035" v="161" actId="207"/>
          <ac:spMkLst>
            <pc:docMk/>
            <pc:sldMk cId="217199476" sldId="290"/>
            <ac:spMk id="3" creationId="{4DD59DAA-89DF-0636-D6A5-56A9B03F07D3}"/>
          </ac:spMkLst>
        </pc:spChg>
        <pc:picChg chg="add mod">
          <ac:chgData name="Murray Ververda" userId="c182d5f6d914c7c5" providerId="LiveId" clId="{E4268B77-49B8-41F8-A3EF-F0C27B863CFE}" dt="2024-01-25T19:27:31.298" v="154" actId="167"/>
          <ac:picMkLst>
            <pc:docMk/>
            <pc:sldMk cId="217199476" sldId="290"/>
            <ac:picMk id="2050" creationId="{9A38B3E4-B664-7170-CB08-61FD10E16A55}"/>
          </ac:picMkLst>
        </pc:picChg>
      </pc:sldChg>
      <pc:sldChg chg="addSp modSp new mod setFolMasterAnim modAnim">
        <pc:chgData name="Murray Ververda" userId="c182d5f6d914c7c5" providerId="LiveId" clId="{E4268B77-49B8-41F8-A3EF-F0C27B863CFE}" dt="2024-01-25T19:37:39.252" v="306" actId="114"/>
        <pc:sldMkLst>
          <pc:docMk/>
          <pc:sldMk cId="4243693450" sldId="291"/>
        </pc:sldMkLst>
        <pc:spChg chg="mod">
          <ac:chgData name="Murray Ververda" userId="c182d5f6d914c7c5" providerId="LiveId" clId="{E4268B77-49B8-41F8-A3EF-F0C27B863CFE}" dt="2024-01-25T19:31:22.629" v="270" actId="20577"/>
          <ac:spMkLst>
            <pc:docMk/>
            <pc:sldMk cId="4243693450" sldId="291"/>
            <ac:spMk id="2" creationId="{95C1146A-F865-90A7-6728-33B956E2CF2C}"/>
          </ac:spMkLst>
        </pc:spChg>
        <pc:spChg chg="mod">
          <ac:chgData name="Murray Ververda" userId="c182d5f6d914c7c5" providerId="LiveId" clId="{E4268B77-49B8-41F8-A3EF-F0C27B863CFE}" dt="2024-01-25T19:37:39.252" v="306" actId="114"/>
          <ac:spMkLst>
            <pc:docMk/>
            <pc:sldMk cId="4243693450" sldId="291"/>
            <ac:spMk id="3" creationId="{97618D40-C8A6-F047-F88D-2B5E8778915F}"/>
          </ac:spMkLst>
        </pc:spChg>
        <pc:picChg chg="add mod">
          <ac:chgData name="Murray Ververda" userId="c182d5f6d914c7c5" providerId="LiveId" clId="{E4268B77-49B8-41F8-A3EF-F0C27B863CFE}" dt="2024-01-25T19:35:30.431" v="284" actId="167"/>
          <ac:picMkLst>
            <pc:docMk/>
            <pc:sldMk cId="4243693450" sldId="291"/>
            <ac:picMk id="3074" creationId="{9D16F1AC-D81F-6BF8-C202-30395B6886CB}"/>
          </ac:picMkLst>
        </pc:picChg>
      </pc:sldChg>
      <pc:sldChg chg="modSp add mod modAnim">
        <pc:chgData name="Murray Ververda" userId="c182d5f6d914c7c5" providerId="LiveId" clId="{E4268B77-49B8-41F8-A3EF-F0C27B863CFE}" dt="2024-01-25T20:31:16.473" v="763"/>
        <pc:sldMkLst>
          <pc:docMk/>
          <pc:sldMk cId="3776738980" sldId="292"/>
        </pc:sldMkLst>
        <pc:spChg chg="mod">
          <ac:chgData name="Murray Ververda" userId="c182d5f6d914c7c5" providerId="LiveId" clId="{E4268B77-49B8-41F8-A3EF-F0C27B863CFE}" dt="2024-01-25T19:37:33.047" v="305" actId="114"/>
          <ac:spMkLst>
            <pc:docMk/>
            <pc:sldMk cId="3776738980" sldId="292"/>
            <ac:spMk id="3" creationId="{97618D40-C8A6-F047-F88D-2B5E8778915F}"/>
          </ac:spMkLst>
        </pc:spChg>
      </pc:sldChg>
      <pc:sldChg chg="modSp add mod modAnim">
        <pc:chgData name="Murray Ververda" userId="c182d5f6d914c7c5" providerId="LiveId" clId="{E4268B77-49B8-41F8-A3EF-F0C27B863CFE}" dt="2024-01-25T19:38:43.491" v="313" actId="1076"/>
        <pc:sldMkLst>
          <pc:docMk/>
          <pc:sldMk cId="4016982997" sldId="293"/>
        </pc:sldMkLst>
        <pc:spChg chg="mod">
          <ac:chgData name="Murray Ververda" userId="c182d5f6d914c7c5" providerId="LiveId" clId="{E4268B77-49B8-41F8-A3EF-F0C27B863CFE}" dt="2024-01-25T19:38:43.491" v="313" actId="1076"/>
          <ac:spMkLst>
            <pc:docMk/>
            <pc:sldMk cId="4016982997" sldId="293"/>
            <ac:spMk id="3" creationId="{97618D40-C8A6-F047-F88D-2B5E8778915F}"/>
          </ac:spMkLst>
        </pc:spChg>
      </pc:sldChg>
      <pc:sldChg chg="addSp modSp new mod setFolMasterAnim modAnim">
        <pc:chgData name="Murray Ververda" userId="c182d5f6d914c7c5" providerId="LiveId" clId="{E4268B77-49B8-41F8-A3EF-F0C27B863CFE}" dt="2024-01-25T19:41:09.711" v="341"/>
        <pc:sldMkLst>
          <pc:docMk/>
          <pc:sldMk cId="560085407" sldId="294"/>
        </pc:sldMkLst>
        <pc:spChg chg="mod">
          <ac:chgData name="Murray Ververda" userId="c182d5f6d914c7c5" providerId="LiveId" clId="{E4268B77-49B8-41F8-A3EF-F0C27B863CFE}" dt="2024-01-25T19:39:08.602" v="325" actId="20577"/>
          <ac:spMkLst>
            <pc:docMk/>
            <pc:sldMk cId="560085407" sldId="294"/>
            <ac:spMk id="2" creationId="{9AC43D7E-214E-FF86-AAF5-581CD1948F16}"/>
          </ac:spMkLst>
        </pc:spChg>
        <pc:spChg chg="mod">
          <ac:chgData name="Murray Ververda" userId="c182d5f6d914c7c5" providerId="LiveId" clId="{E4268B77-49B8-41F8-A3EF-F0C27B863CFE}" dt="2024-01-25T19:39:30.525" v="330"/>
          <ac:spMkLst>
            <pc:docMk/>
            <pc:sldMk cId="560085407" sldId="294"/>
            <ac:spMk id="3" creationId="{AB2CE813-2BA1-7BA2-1784-E88345108463}"/>
          </ac:spMkLst>
        </pc:spChg>
        <pc:picChg chg="add mod ord">
          <ac:chgData name="Murray Ververda" userId="c182d5f6d914c7c5" providerId="LiveId" clId="{E4268B77-49B8-41F8-A3EF-F0C27B863CFE}" dt="2024-01-25T19:40:53.992" v="336" actId="167"/>
          <ac:picMkLst>
            <pc:docMk/>
            <pc:sldMk cId="560085407" sldId="294"/>
            <ac:picMk id="5" creationId="{CA481843-F266-435E-FF98-6C37C2F887E8}"/>
          </ac:picMkLst>
        </pc:picChg>
      </pc:sldChg>
      <pc:sldChg chg="addSp modSp new mod setFolMasterAnim modAnim">
        <pc:chgData name="Murray Ververda" userId="c182d5f6d914c7c5" providerId="LiveId" clId="{E4268B77-49B8-41F8-A3EF-F0C27B863CFE}" dt="2024-01-25T19:43:47.079" v="403"/>
        <pc:sldMkLst>
          <pc:docMk/>
          <pc:sldMk cId="95497275" sldId="295"/>
        </pc:sldMkLst>
        <pc:spChg chg="mod">
          <ac:chgData name="Murray Ververda" userId="c182d5f6d914c7c5" providerId="LiveId" clId="{E4268B77-49B8-41F8-A3EF-F0C27B863CFE}" dt="2024-01-25T19:41:53.875" v="384" actId="20577"/>
          <ac:spMkLst>
            <pc:docMk/>
            <pc:sldMk cId="95497275" sldId="295"/>
            <ac:spMk id="2" creationId="{B460FA14-9942-0AFF-A5C1-EFF0EE908A26}"/>
          </ac:spMkLst>
        </pc:spChg>
        <pc:spChg chg="mod">
          <ac:chgData name="Murray Ververda" userId="c182d5f6d914c7c5" providerId="LiveId" clId="{E4268B77-49B8-41F8-A3EF-F0C27B863CFE}" dt="2024-01-25T19:42:46.354" v="392" actId="14100"/>
          <ac:spMkLst>
            <pc:docMk/>
            <pc:sldMk cId="95497275" sldId="295"/>
            <ac:spMk id="3" creationId="{87408151-148E-E214-DF31-C5C8B8781DC4}"/>
          </ac:spMkLst>
        </pc:spChg>
        <pc:picChg chg="add mod ord">
          <ac:chgData name="Murray Ververda" userId="c182d5f6d914c7c5" providerId="LiveId" clId="{E4268B77-49B8-41F8-A3EF-F0C27B863CFE}" dt="2024-01-25T19:43:27.937" v="398" actId="167"/>
          <ac:picMkLst>
            <pc:docMk/>
            <pc:sldMk cId="95497275" sldId="295"/>
            <ac:picMk id="5" creationId="{B6A50347-0BDD-044B-D74F-6E6559954339}"/>
          </ac:picMkLst>
        </pc:picChg>
      </pc:sldChg>
      <pc:sldChg chg="modSp add modAnim">
        <pc:chgData name="Murray Ververda" userId="c182d5f6d914c7c5" providerId="LiveId" clId="{E4268B77-49B8-41F8-A3EF-F0C27B863CFE}" dt="2024-01-25T19:45:34.892" v="427" actId="20577"/>
        <pc:sldMkLst>
          <pc:docMk/>
          <pc:sldMk cId="2196005469" sldId="296"/>
        </pc:sldMkLst>
        <pc:spChg chg="mod">
          <ac:chgData name="Murray Ververda" userId="c182d5f6d914c7c5" providerId="LiveId" clId="{E4268B77-49B8-41F8-A3EF-F0C27B863CFE}" dt="2024-01-25T19:44:17.896" v="409" actId="20577"/>
          <ac:spMkLst>
            <pc:docMk/>
            <pc:sldMk cId="2196005469" sldId="296"/>
            <ac:spMk id="2" creationId="{9AC43D7E-214E-FF86-AAF5-581CD1948F16}"/>
          </ac:spMkLst>
        </pc:spChg>
        <pc:spChg chg="mod">
          <ac:chgData name="Murray Ververda" userId="c182d5f6d914c7c5" providerId="LiveId" clId="{E4268B77-49B8-41F8-A3EF-F0C27B863CFE}" dt="2024-01-25T19:45:34.892" v="427" actId="20577"/>
          <ac:spMkLst>
            <pc:docMk/>
            <pc:sldMk cId="2196005469" sldId="296"/>
            <ac:spMk id="3" creationId="{AB2CE813-2BA1-7BA2-1784-E88345108463}"/>
          </ac:spMkLst>
        </pc:spChg>
      </pc:sldChg>
      <pc:sldChg chg="modSp add mod modAnim">
        <pc:chgData name="Murray Ververda" userId="c182d5f6d914c7c5" providerId="LiveId" clId="{E4268B77-49B8-41F8-A3EF-F0C27B863CFE}" dt="2024-01-25T19:56:37.133" v="489" actId="207"/>
        <pc:sldMkLst>
          <pc:docMk/>
          <pc:sldMk cId="1087999130" sldId="297"/>
        </pc:sldMkLst>
        <pc:spChg chg="mod">
          <ac:chgData name="Murray Ververda" userId="c182d5f6d914c7c5" providerId="LiveId" clId="{E4268B77-49B8-41F8-A3EF-F0C27B863CFE}" dt="2024-01-25T19:56:37.133" v="489" actId="207"/>
          <ac:spMkLst>
            <pc:docMk/>
            <pc:sldMk cId="1087999130" sldId="297"/>
            <ac:spMk id="3" creationId="{AA3CB488-4E99-EEA1-C502-331C40BE0910}"/>
          </ac:spMkLst>
        </pc:spChg>
      </pc:sldChg>
      <pc:sldChg chg="modSp add mod modAnim">
        <pc:chgData name="Murray Ververda" userId="c182d5f6d914c7c5" providerId="LiveId" clId="{E4268B77-49B8-41F8-A3EF-F0C27B863CFE}" dt="2024-01-25T20:09:34.435" v="688" actId="115"/>
        <pc:sldMkLst>
          <pc:docMk/>
          <pc:sldMk cId="64093223" sldId="298"/>
        </pc:sldMkLst>
        <pc:spChg chg="mod">
          <ac:chgData name="Murray Ververda" userId="c182d5f6d914c7c5" providerId="LiveId" clId="{E4268B77-49B8-41F8-A3EF-F0C27B863CFE}" dt="2024-01-25T20:06:19.160" v="669" actId="27636"/>
          <ac:spMkLst>
            <pc:docMk/>
            <pc:sldMk cId="64093223" sldId="298"/>
            <ac:spMk id="2" creationId="{36E95775-0565-C579-ECDF-79A492D1B2D9}"/>
          </ac:spMkLst>
        </pc:spChg>
        <pc:spChg chg="mod">
          <ac:chgData name="Murray Ververda" userId="c182d5f6d914c7c5" providerId="LiveId" clId="{E4268B77-49B8-41F8-A3EF-F0C27B863CFE}" dt="2024-01-25T20:09:34.435" v="688" actId="115"/>
          <ac:spMkLst>
            <pc:docMk/>
            <pc:sldMk cId="64093223" sldId="298"/>
            <ac:spMk id="3" creationId="{963AC8EC-EA0D-97DC-A77D-BF3608F21260}"/>
          </ac:spMkLst>
        </pc:spChg>
      </pc:sldChg>
      <pc:sldChg chg="modSp add mod modAnim">
        <pc:chgData name="Murray Ververda" userId="c182d5f6d914c7c5" providerId="LiveId" clId="{E4268B77-49B8-41F8-A3EF-F0C27B863CFE}" dt="2024-01-25T20:10:09.883" v="690" actId="207"/>
        <pc:sldMkLst>
          <pc:docMk/>
          <pc:sldMk cId="1634717042" sldId="299"/>
        </pc:sldMkLst>
        <pc:spChg chg="mod">
          <ac:chgData name="Murray Ververda" userId="c182d5f6d914c7c5" providerId="LiveId" clId="{E4268B77-49B8-41F8-A3EF-F0C27B863CFE}" dt="2024-01-25T20:10:09.883" v="690" actId="207"/>
          <ac:spMkLst>
            <pc:docMk/>
            <pc:sldMk cId="1634717042" sldId="299"/>
            <ac:spMk id="3" creationId="{963AC8EC-EA0D-97DC-A77D-BF3608F21260}"/>
          </ac:spMkLst>
        </pc:spChg>
      </pc:sldChg>
    </pc:docChg>
  </pc:docChgLst>
  <pc:docChgLst>
    <pc:chgData name="Murray Ververda" userId="c182d5f6d914c7c5" providerId="LiveId" clId="{C7E15B03-4718-4154-95AB-F69F0F9AC907}"/>
    <pc:docChg chg="custSel addSld delSld modSld">
      <pc:chgData name="Murray Ververda" userId="c182d5f6d914c7c5" providerId="LiveId" clId="{C7E15B03-4718-4154-95AB-F69F0F9AC907}" dt="2024-02-16T00:09:40.684" v="955" actId="207"/>
      <pc:docMkLst>
        <pc:docMk/>
      </pc:docMkLst>
      <pc:sldChg chg="modSp">
        <pc:chgData name="Murray Ververda" userId="c182d5f6d914c7c5" providerId="LiveId" clId="{C7E15B03-4718-4154-95AB-F69F0F9AC907}" dt="2024-02-15T22:51:31.351" v="44" actId="20577"/>
        <pc:sldMkLst>
          <pc:docMk/>
          <pc:sldMk cId="4234361066" sldId="256"/>
        </pc:sldMkLst>
        <pc:spChg chg="mod">
          <ac:chgData name="Murray Ververda" userId="c182d5f6d914c7c5" providerId="LiveId" clId="{C7E15B03-4718-4154-95AB-F69F0F9AC907}" dt="2024-02-15T22:51:31.351" v="44" actId="20577"/>
          <ac:spMkLst>
            <pc:docMk/>
            <pc:sldMk cId="4234361066" sldId="256"/>
            <ac:spMk id="3" creationId="{19F12F2D-72F6-7F3F-3A2F-7817CEDCD060}"/>
          </ac:spMkLst>
        </pc:spChg>
      </pc:sldChg>
      <pc:sldChg chg="addSp delSp modSp mod modAnim">
        <pc:chgData name="Murray Ververda" userId="c182d5f6d914c7c5" providerId="LiveId" clId="{C7E15B03-4718-4154-95AB-F69F0F9AC907}" dt="2024-02-15T23:34:33.395" v="515" actId="207"/>
        <pc:sldMkLst>
          <pc:docMk/>
          <pc:sldMk cId="4291716534" sldId="257"/>
        </pc:sldMkLst>
        <pc:spChg chg="mod">
          <ac:chgData name="Murray Ververda" userId="c182d5f6d914c7c5" providerId="LiveId" clId="{C7E15B03-4718-4154-95AB-F69F0F9AC907}" dt="2024-02-15T23:33:12.817" v="505"/>
          <ac:spMkLst>
            <pc:docMk/>
            <pc:sldMk cId="4291716534" sldId="257"/>
            <ac:spMk id="2" creationId="{7B2C9CEA-3163-E0A9-F735-A958DCB8593C}"/>
          </ac:spMkLst>
        </pc:spChg>
        <pc:spChg chg="mod">
          <ac:chgData name="Murray Ververda" userId="c182d5f6d914c7c5" providerId="LiveId" clId="{C7E15B03-4718-4154-95AB-F69F0F9AC907}" dt="2024-02-15T23:34:33.395" v="515" actId="207"/>
          <ac:spMkLst>
            <pc:docMk/>
            <pc:sldMk cId="4291716534" sldId="257"/>
            <ac:spMk id="3" creationId="{B44489E6-5ACC-B27D-E8BA-8A489088A4B2}"/>
          </ac:spMkLst>
        </pc:spChg>
        <pc:picChg chg="del">
          <ac:chgData name="Murray Ververda" userId="c182d5f6d914c7c5" providerId="LiveId" clId="{C7E15B03-4718-4154-95AB-F69F0F9AC907}" dt="2024-02-15T23:29:46.573" v="500" actId="478"/>
          <ac:picMkLst>
            <pc:docMk/>
            <pc:sldMk cId="4291716534" sldId="257"/>
            <ac:picMk id="5122" creationId="{771517F6-AAD0-F370-F3C0-C2847EEA2BF0}"/>
          </ac:picMkLst>
        </pc:picChg>
        <pc:picChg chg="add mod">
          <ac:chgData name="Murray Ververda" userId="c182d5f6d914c7c5" providerId="LiveId" clId="{C7E15B03-4718-4154-95AB-F69F0F9AC907}" dt="2024-02-15T23:32:59.296" v="504" actId="167"/>
          <ac:picMkLst>
            <pc:docMk/>
            <pc:sldMk cId="4291716534" sldId="257"/>
            <ac:picMk id="6146" creationId="{7C7009A5-8391-8055-C082-E8010EEDBACA}"/>
          </ac:picMkLst>
        </pc:picChg>
      </pc:sldChg>
      <pc:sldChg chg="addSp delSp modSp mod modAnim">
        <pc:chgData name="Murray Ververda" userId="c182d5f6d914c7c5" providerId="LiveId" clId="{C7E15B03-4718-4154-95AB-F69F0F9AC907}" dt="2024-02-15T23:49:19.617" v="734"/>
        <pc:sldMkLst>
          <pc:docMk/>
          <pc:sldMk cId="226633351" sldId="266"/>
        </pc:sldMkLst>
        <pc:spChg chg="mod">
          <ac:chgData name="Murray Ververda" userId="c182d5f6d914c7c5" providerId="LiveId" clId="{C7E15B03-4718-4154-95AB-F69F0F9AC907}" dt="2024-02-15T23:47:30.865" v="718" actId="20577"/>
          <ac:spMkLst>
            <pc:docMk/>
            <pc:sldMk cId="226633351" sldId="266"/>
            <ac:spMk id="2" creationId="{0C856F4D-DE36-70FD-B940-85CCCB6DB8EC}"/>
          </ac:spMkLst>
        </pc:spChg>
        <pc:spChg chg="mod">
          <ac:chgData name="Murray Ververda" userId="c182d5f6d914c7c5" providerId="LiveId" clId="{C7E15B03-4718-4154-95AB-F69F0F9AC907}" dt="2024-02-15T23:48:33.313" v="726" actId="207"/>
          <ac:spMkLst>
            <pc:docMk/>
            <pc:sldMk cId="226633351" sldId="266"/>
            <ac:spMk id="3" creationId="{E130B6DE-F5E3-4E3B-081D-5BD22527960A}"/>
          </ac:spMkLst>
        </pc:spChg>
        <pc:picChg chg="del">
          <ac:chgData name="Murray Ververda" userId="c182d5f6d914c7c5" providerId="LiveId" clId="{C7E15B03-4718-4154-95AB-F69F0F9AC907}" dt="2024-02-15T23:47:19.766" v="702" actId="478"/>
          <ac:picMkLst>
            <pc:docMk/>
            <pc:sldMk cId="226633351" sldId="266"/>
            <ac:picMk id="9218" creationId="{7F414944-3C89-728D-CC99-344B96F1C7A3}"/>
          </ac:picMkLst>
        </pc:picChg>
        <pc:picChg chg="add mod">
          <ac:chgData name="Murray Ververda" userId="c182d5f6d914c7c5" providerId="LiveId" clId="{C7E15B03-4718-4154-95AB-F69F0F9AC907}" dt="2024-02-15T23:49:10.615" v="731" actId="167"/>
          <ac:picMkLst>
            <pc:docMk/>
            <pc:sldMk cId="226633351" sldId="266"/>
            <ac:picMk id="10242" creationId="{8D83AED2-B81A-02BD-3B7F-15445AD8E70D}"/>
          </ac:picMkLst>
        </pc:picChg>
      </pc:sldChg>
      <pc:sldChg chg="modSp">
        <pc:chgData name="Murray Ververda" userId="c182d5f6d914c7c5" providerId="LiveId" clId="{C7E15B03-4718-4154-95AB-F69F0F9AC907}" dt="2024-02-15T22:59:10.083" v="113" actId="20577"/>
        <pc:sldMkLst>
          <pc:docMk/>
          <pc:sldMk cId="4274091017" sldId="267"/>
        </pc:sldMkLst>
        <pc:spChg chg="mod">
          <ac:chgData name="Murray Ververda" userId="c182d5f6d914c7c5" providerId="LiveId" clId="{C7E15B03-4718-4154-95AB-F69F0F9AC907}" dt="2024-02-15T22:59:10.083" v="113" actId="20577"/>
          <ac:spMkLst>
            <pc:docMk/>
            <pc:sldMk cId="4274091017" sldId="267"/>
            <ac:spMk id="3" creationId="{10804496-D03D-9344-5B3D-1FEC2C9F4636}"/>
          </ac:spMkLst>
        </pc:spChg>
      </pc:sldChg>
      <pc:sldChg chg="modSp mod modAnim">
        <pc:chgData name="Murray Ververda" userId="c182d5f6d914c7c5" providerId="LiveId" clId="{C7E15B03-4718-4154-95AB-F69F0F9AC907}" dt="2024-02-16T00:09:16.364" v="953" actId="14100"/>
        <pc:sldMkLst>
          <pc:docMk/>
          <pc:sldMk cId="4267943304" sldId="277"/>
        </pc:sldMkLst>
        <pc:spChg chg="mod">
          <ac:chgData name="Murray Ververda" userId="c182d5f6d914c7c5" providerId="LiveId" clId="{C7E15B03-4718-4154-95AB-F69F0F9AC907}" dt="2024-02-16T00:09:16.364" v="953" actId="14100"/>
          <ac:spMkLst>
            <pc:docMk/>
            <pc:sldMk cId="4267943304" sldId="277"/>
            <ac:spMk id="3" creationId="{42BE3212-9141-9A29-FA7E-BFBA30668EC5}"/>
          </ac:spMkLst>
        </pc:spChg>
      </pc:sldChg>
      <pc:sldChg chg="modSp modAnim">
        <pc:chgData name="Murray Ververda" userId="c182d5f6d914c7c5" providerId="LiveId" clId="{C7E15B03-4718-4154-95AB-F69F0F9AC907}" dt="2024-02-16T00:09:40.684" v="955" actId="207"/>
        <pc:sldMkLst>
          <pc:docMk/>
          <pc:sldMk cId="503689690" sldId="279"/>
        </pc:sldMkLst>
        <pc:spChg chg="mod">
          <ac:chgData name="Murray Ververda" userId="c182d5f6d914c7c5" providerId="LiveId" clId="{C7E15B03-4718-4154-95AB-F69F0F9AC907}" dt="2024-02-16T00:09:40.684" v="955" actId="207"/>
          <ac:spMkLst>
            <pc:docMk/>
            <pc:sldMk cId="503689690" sldId="279"/>
            <ac:spMk id="3" creationId="{49CFDFDB-C3B3-061D-D625-C6EB735D1836}"/>
          </ac:spMkLst>
        </pc:spChg>
      </pc:sldChg>
      <pc:sldChg chg="addSp delSp modSp mod modAnim">
        <pc:chgData name="Murray Ververda" userId="c182d5f6d914c7c5" providerId="LiveId" clId="{C7E15B03-4718-4154-95AB-F69F0F9AC907}" dt="2024-02-15T23:06:23.577" v="232" actId="207"/>
        <pc:sldMkLst>
          <pc:docMk/>
          <pc:sldMk cId="217199476" sldId="290"/>
        </pc:sldMkLst>
        <pc:spChg chg="mod">
          <ac:chgData name="Murray Ververda" userId="c182d5f6d914c7c5" providerId="LiveId" clId="{C7E15B03-4718-4154-95AB-F69F0F9AC907}" dt="2024-02-15T23:05:46.223" v="229" actId="14100"/>
          <ac:spMkLst>
            <pc:docMk/>
            <pc:sldMk cId="217199476" sldId="290"/>
            <ac:spMk id="2" creationId="{8F3444A7-E340-A99E-FA37-A22BD5B30233}"/>
          </ac:spMkLst>
        </pc:spChg>
        <pc:spChg chg="mod">
          <ac:chgData name="Murray Ververda" userId="c182d5f6d914c7c5" providerId="LiveId" clId="{C7E15B03-4718-4154-95AB-F69F0F9AC907}" dt="2024-02-15T23:06:23.577" v="232" actId="207"/>
          <ac:spMkLst>
            <pc:docMk/>
            <pc:sldMk cId="217199476" sldId="290"/>
            <ac:spMk id="3" creationId="{4DD59DAA-89DF-0636-D6A5-56A9B03F07D3}"/>
          </ac:spMkLst>
        </pc:spChg>
        <pc:picChg chg="del">
          <ac:chgData name="Murray Ververda" userId="c182d5f6d914c7c5" providerId="LiveId" clId="{C7E15B03-4718-4154-95AB-F69F0F9AC907}" dt="2024-02-15T22:59:38.894" v="114" actId="478"/>
          <ac:picMkLst>
            <pc:docMk/>
            <pc:sldMk cId="217199476" sldId="290"/>
            <ac:picMk id="4" creationId="{43A6A8D4-3AF1-E4A1-45BC-E3AF17677072}"/>
          </ac:picMkLst>
        </pc:picChg>
        <pc:picChg chg="add mod">
          <ac:chgData name="Murray Ververda" userId="c182d5f6d914c7c5" providerId="LiveId" clId="{C7E15B03-4718-4154-95AB-F69F0F9AC907}" dt="2024-02-15T23:05:31.673" v="222" actId="14100"/>
          <ac:picMkLst>
            <pc:docMk/>
            <pc:sldMk cId="217199476" sldId="290"/>
            <ac:picMk id="1026" creationId="{B77C7C76-C853-3553-D14B-4E35C5E4E634}"/>
          </ac:picMkLst>
        </pc:picChg>
      </pc:sldChg>
      <pc:sldChg chg="addSp delSp modSp mod modAnim">
        <pc:chgData name="Murray Ververda" userId="c182d5f6d914c7c5" providerId="LiveId" clId="{C7E15B03-4718-4154-95AB-F69F0F9AC907}" dt="2024-02-16T00:03:52.442" v="888"/>
        <pc:sldMkLst>
          <pc:docMk/>
          <pc:sldMk cId="4243693450" sldId="291"/>
        </pc:sldMkLst>
        <pc:spChg chg="mod">
          <ac:chgData name="Murray Ververda" userId="c182d5f6d914c7c5" providerId="LiveId" clId="{C7E15B03-4718-4154-95AB-F69F0F9AC907}" dt="2024-02-15T23:59:44.793" v="854" actId="20577"/>
          <ac:spMkLst>
            <pc:docMk/>
            <pc:sldMk cId="4243693450" sldId="291"/>
            <ac:spMk id="2" creationId="{95C1146A-F865-90A7-6728-33B956E2CF2C}"/>
          </ac:spMkLst>
        </pc:spChg>
        <pc:spChg chg="mod">
          <ac:chgData name="Murray Ververda" userId="c182d5f6d914c7c5" providerId="LiveId" clId="{C7E15B03-4718-4154-95AB-F69F0F9AC907}" dt="2024-02-16T00:03:40.819" v="885" actId="14100"/>
          <ac:spMkLst>
            <pc:docMk/>
            <pc:sldMk cId="4243693450" sldId="291"/>
            <ac:spMk id="3" creationId="{97618D40-C8A6-F047-F88D-2B5E8778915F}"/>
          </ac:spMkLst>
        </pc:spChg>
        <pc:picChg chg="del">
          <ac:chgData name="Murray Ververda" userId="c182d5f6d914c7c5" providerId="LiveId" clId="{C7E15B03-4718-4154-95AB-F69F0F9AC907}" dt="2024-02-16T00:01:42.438" v="861" actId="478"/>
          <ac:picMkLst>
            <pc:docMk/>
            <pc:sldMk cId="4243693450" sldId="291"/>
            <ac:picMk id="12290" creationId="{17406D12-D330-3BC9-835F-0D2599F9C406}"/>
          </ac:picMkLst>
        </pc:picChg>
        <pc:picChg chg="add mod">
          <ac:chgData name="Murray Ververda" userId="c182d5f6d914c7c5" providerId="LiveId" clId="{C7E15B03-4718-4154-95AB-F69F0F9AC907}" dt="2024-02-16T00:03:15.305" v="881" actId="1076"/>
          <ac:picMkLst>
            <pc:docMk/>
            <pc:sldMk cId="4243693450" sldId="291"/>
            <ac:picMk id="13314" creationId="{95263F4D-0BED-A95C-35BC-74960092BC79}"/>
          </ac:picMkLst>
        </pc:picChg>
      </pc:sldChg>
      <pc:sldChg chg="del">
        <pc:chgData name="Murray Ververda" userId="c182d5f6d914c7c5" providerId="LiveId" clId="{C7E15B03-4718-4154-95AB-F69F0F9AC907}" dt="2024-02-16T00:08:47.979" v="948" actId="47"/>
        <pc:sldMkLst>
          <pc:docMk/>
          <pc:sldMk cId="3776738980" sldId="292"/>
        </pc:sldMkLst>
      </pc:sldChg>
      <pc:sldChg chg="modSp mod modAnim">
        <pc:chgData name="Murray Ververda" userId="c182d5f6d914c7c5" providerId="LiveId" clId="{C7E15B03-4718-4154-95AB-F69F0F9AC907}" dt="2024-02-15T22:58:24.316" v="105"/>
        <pc:sldMkLst>
          <pc:docMk/>
          <pc:sldMk cId="2196894566" sldId="300"/>
        </pc:sldMkLst>
        <pc:spChg chg="mod">
          <ac:chgData name="Murray Ververda" userId="c182d5f6d914c7c5" providerId="LiveId" clId="{C7E15B03-4718-4154-95AB-F69F0F9AC907}" dt="2024-02-15T22:52:00.255" v="61" actId="20577"/>
          <ac:spMkLst>
            <pc:docMk/>
            <pc:sldMk cId="2196894566" sldId="300"/>
            <ac:spMk id="2" creationId="{3BE38436-696A-EEDF-159E-1BB433CB0404}"/>
          </ac:spMkLst>
        </pc:spChg>
        <pc:spChg chg="mod">
          <ac:chgData name="Murray Ververda" userId="c182d5f6d914c7c5" providerId="LiveId" clId="{C7E15B03-4718-4154-95AB-F69F0F9AC907}" dt="2024-02-15T22:58:05.010" v="103" actId="207"/>
          <ac:spMkLst>
            <pc:docMk/>
            <pc:sldMk cId="2196894566" sldId="300"/>
            <ac:spMk id="3" creationId="{C1900D93-A710-7BBF-59C7-DB57441A1C43}"/>
          </ac:spMkLst>
        </pc:spChg>
      </pc:sldChg>
      <pc:sldChg chg="addSp delSp modSp mod modAnim">
        <pc:chgData name="Murray Ververda" userId="c182d5f6d914c7c5" providerId="LiveId" clId="{C7E15B03-4718-4154-95AB-F69F0F9AC907}" dt="2024-02-15T23:29:30.422" v="499" actId="207"/>
        <pc:sldMkLst>
          <pc:docMk/>
          <pc:sldMk cId="3491978717" sldId="301"/>
        </pc:sldMkLst>
        <pc:spChg chg="mod">
          <ac:chgData name="Murray Ververda" userId="c182d5f6d914c7c5" providerId="LiveId" clId="{C7E15B03-4718-4154-95AB-F69F0F9AC907}" dt="2024-02-15T23:28:22.016" v="492" actId="20577"/>
          <ac:spMkLst>
            <pc:docMk/>
            <pc:sldMk cId="3491978717" sldId="301"/>
            <ac:spMk id="2" creationId="{2247ED8C-CA47-0AEF-3B26-9921DEC9AACC}"/>
          </ac:spMkLst>
        </pc:spChg>
        <pc:spChg chg="mod">
          <ac:chgData name="Murray Ververda" userId="c182d5f6d914c7c5" providerId="LiveId" clId="{C7E15B03-4718-4154-95AB-F69F0F9AC907}" dt="2024-02-15T23:29:30.422" v="499" actId="207"/>
          <ac:spMkLst>
            <pc:docMk/>
            <pc:sldMk cId="3491978717" sldId="301"/>
            <ac:spMk id="3" creationId="{D0644386-4BC2-8381-149F-D2A4A650F41B}"/>
          </ac:spMkLst>
        </pc:spChg>
        <pc:picChg chg="del">
          <ac:chgData name="Murray Ververda" userId="c182d5f6d914c7c5" providerId="LiveId" clId="{C7E15B03-4718-4154-95AB-F69F0F9AC907}" dt="2024-02-15T23:24:42.964" v="472" actId="478"/>
          <ac:picMkLst>
            <pc:docMk/>
            <pc:sldMk cId="3491978717" sldId="301"/>
            <ac:picMk id="4100" creationId="{259E555D-DDCB-E983-B270-8AA5477852A7}"/>
          </ac:picMkLst>
        </pc:picChg>
        <pc:picChg chg="add mod">
          <ac:chgData name="Murray Ververda" userId="c182d5f6d914c7c5" providerId="LiveId" clId="{C7E15B03-4718-4154-95AB-F69F0F9AC907}" dt="2024-02-15T23:27:37.504" v="476" actId="167"/>
          <ac:picMkLst>
            <pc:docMk/>
            <pc:sldMk cId="3491978717" sldId="301"/>
            <ac:picMk id="5122" creationId="{DED9A6E3-28BC-4293-FF43-91FDE452A462}"/>
          </ac:picMkLst>
        </pc:picChg>
      </pc:sldChg>
      <pc:sldChg chg="addSp modSp mod modAnim">
        <pc:chgData name="Murray Ververda" userId="c182d5f6d914c7c5" providerId="LiveId" clId="{C7E15B03-4718-4154-95AB-F69F0F9AC907}" dt="2024-02-15T23:11:52.096" v="324"/>
        <pc:sldMkLst>
          <pc:docMk/>
          <pc:sldMk cId="317563867" sldId="305"/>
        </pc:sldMkLst>
        <pc:spChg chg="mod">
          <ac:chgData name="Murray Ververda" userId="c182d5f6d914c7c5" providerId="LiveId" clId="{C7E15B03-4718-4154-95AB-F69F0F9AC907}" dt="2024-02-15T23:08:59.553" v="289" actId="20577"/>
          <ac:spMkLst>
            <pc:docMk/>
            <pc:sldMk cId="317563867" sldId="305"/>
            <ac:spMk id="2" creationId="{B273DF44-EC35-5844-AC38-5DD673C79C4F}"/>
          </ac:spMkLst>
        </pc:spChg>
        <pc:spChg chg="mod">
          <ac:chgData name="Murray Ververda" userId="c182d5f6d914c7c5" providerId="LiveId" clId="{C7E15B03-4718-4154-95AB-F69F0F9AC907}" dt="2024-02-15T23:10:59.854" v="319" actId="207"/>
          <ac:spMkLst>
            <pc:docMk/>
            <pc:sldMk cId="317563867" sldId="305"/>
            <ac:spMk id="3" creationId="{96629B75-F614-08DF-F4D7-18CE7E5031AC}"/>
          </ac:spMkLst>
        </pc:spChg>
        <pc:picChg chg="add mod">
          <ac:chgData name="Murray Ververda" userId="c182d5f6d914c7c5" providerId="LiveId" clId="{C7E15B03-4718-4154-95AB-F69F0F9AC907}" dt="2024-02-15T23:10:26.642" v="293" actId="167"/>
          <ac:picMkLst>
            <pc:docMk/>
            <pc:sldMk cId="317563867" sldId="305"/>
            <ac:picMk id="2050" creationId="{81B1BA70-4E93-D68C-28AE-D44693FBCB8C}"/>
          </ac:picMkLst>
        </pc:picChg>
      </pc:sldChg>
      <pc:sldChg chg="addSp modSp mod modAnim">
        <pc:chgData name="Murray Ververda" userId="c182d5f6d914c7c5" providerId="LiveId" clId="{C7E15B03-4718-4154-95AB-F69F0F9AC907}" dt="2024-02-15T23:20:32.896" v="423"/>
        <pc:sldMkLst>
          <pc:docMk/>
          <pc:sldMk cId="1309478522" sldId="306"/>
        </pc:sldMkLst>
        <pc:spChg chg="mod">
          <ac:chgData name="Murray Ververda" userId="c182d5f6d914c7c5" providerId="LiveId" clId="{C7E15B03-4718-4154-95AB-F69F0F9AC907}" dt="2024-02-15T23:17:27.242" v="411" actId="1076"/>
          <ac:spMkLst>
            <pc:docMk/>
            <pc:sldMk cId="1309478522" sldId="306"/>
            <ac:spMk id="2" creationId="{77C3AE73-B524-B2AD-4B88-CE9C4FB3F5E4}"/>
          </ac:spMkLst>
        </pc:spChg>
        <pc:spChg chg="mod">
          <ac:chgData name="Murray Ververda" userId="c182d5f6d914c7c5" providerId="LiveId" clId="{C7E15B03-4718-4154-95AB-F69F0F9AC907}" dt="2024-02-15T23:17:51.046" v="416" actId="207"/>
          <ac:spMkLst>
            <pc:docMk/>
            <pc:sldMk cId="1309478522" sldId="306"/>
            <ac:spMk id="3" creationId="{B90FE2B6-C868-E197-6285-16B7D0E2C9DA}"/>
          </ac:spMkLst>
        </pc:spChg>
        <pc:picChg chg="add mod">
          <ac:chgData name="Murray Ververda" userId="c182d5f6d914c7c5" providerId="LiveId" clId="{C7E15B03-4718-4154-95AB-F69F0F9AC907}" dt="2024-02-15T23:20:21.847" v="420" actId="167"/>
          <ac:picMkLst>
            <pc:docMk/>
            <pc:sldMk cId="1309478522" sldId="306"/>
            <ac:picMk id="4098" creationId="{D9CFDACA-E716-88B7-EC4A-33498AF87114}"/>
          </ac:picMkLst>
        </pc:picChg>
      </pc:sldChg>
      <pc:sldChg chg="modSp mod modAnim">
        <pc:chgData name="Murray Ververda" userId="c182d5f6d914c7c5" providerId="LiveId" clId="{C7E15B03-4718-4154-95AB-F69F0F9AC907}" dt="2024-02-15T23:22:39.238" v="436"/>
        <pc:sldMkLst>
          <pc:docMk/>
          <pc:sldMk cId="262665623" sldId="307"/>
        </pc:sldMkLst>
        <pc:spChg chg="mod">
          <ac:chgData name="Murray Ververda" userId="c182d5f6d914c7c5" providerId="LiveId" clId="{C7E15B03-4718-4154-95AB-F69F0F9AC907}" dt="2024-02-15T23:21:20.364" v="424"/>
          <ac:spMkLst>
            <pc:docMk/>
            <pc:sldMk cId="262665623" sldId="307"/>
            <ac:spMk id="2" creationId="{D9658652-93EC-7527-0E2B-913E2C12044A}"/>
          </ac:spMkLst>
        </pc:spChg>
        <pc:spChg chg="mod">
          <ac:chgData name="Murray Ververda" userId="c182d5f6d914c7c5" providerId="LiveId" clId="{C7E15B03-4718-4154-95AB-F69F0F9AC907}" dt="2024-02-15T23:22:33.754" v="435" actId="207"/>
          <ac:spMkLst>
            <pc:docMk/>
            <pc:sldMk cId="262665623" sldId="307"/>
            <ac:spMk id="3" creationId="{AFBF3F5D-89E1-49B2-A888-A015B7A85694}"/>
          </ac:spMkLst>
        </pc:spChg>
      </pc:sldChg>
      <pc:sldChg chg="addSp modSp mod modAnim">
        <pc:chgData name="Murray Ververda" userId="c182d5f6d914c7c5" providerId="LiveId" clId="{C7E15B03-4718-4154-95AB-F69F0F9AC907}" dt="2024-02-15T23:16:04.392" v="376"/>
        <pc:sldMkLst>
          <pc:docMk/>
          <pc:sldMk cId="368498920" sldId="308"/>
        </pc:sldMkLst>
        <pc:spChg chg="mod">
          <ac:chgData name="Murray Ververda" userId="c182d5f6d914c7c5" providerId="LiveId" clId="{C7E15B03-4718-4154-95AB-F69F0F9AC907}" dt="2024-02-15T23:12:13.984" v="326" actId="20577"/>
          <ac:spMkLst>
            <pc:docMk/>
            <pc:sldMk cId="368498920" sldId="308"/>
            <ac:spMk id="2" creationId="{ABD45A7E-7C3C-1535-F2B3-11985557E8AC}"/>
          </ac:spMkLst>
        </pc:spChg>
        <pc:spChg chg="mod">
          <ac:chgData name="Murray Ververda" userId="c182d5f6d914c7c5" providerId="LiveId" clId="{C7E15B03-4718-4154-95AB-F69F0F9AC907}" dt="2024-02-15T23:15:47.841" v="373" actId="403"/>
          <ac:spMkLst>
            <pc:docMk/>
            <pc:sldMk cId="368498920" sldId="308"/>
            <ac:spMk id="3" creationId="{8159D5C5-2B6A-2BC3-3C29-4E6871623574}"/>
          </ac:spMkLst>
        </pc:spChg>
        <pc:picChg chg="add mod">
          <ac:chgData name="Murray Ververda" userId="c182d5f6d914c7c5" providerId="LiveId" clId="{C7E15B03-4718-4154-95AB-F69F0F9AC907}" dt="2024-02-15T23:14:54.631" v="367" actId="167"/>
          <ac:picMkLst>
            <pc:docMk/>
            <pc:sldMk cId="368498920" sldId="308"/>
            <ac:picMk id="3074" creationId="{873219ED-A426-733A-D981-01E3A52578D5}"/>
          </ac:picMkLst>
        </pc:picChg>
      </pc:sldChg>
      <pc:sldChg chg="addSp delSp modSp mod modAnim">
        <pc:chgData name="Murray Ververda" userId="c182d5f6d914c7c5" providerId="LiveId" clId="{C7E15B03-4718-4154-95AB-F69F0F9AC907}" dt="2024-02-15T23:39:09.625" v="540"/>
        <pc:sldMkLst>
          <pc:docMk/>
          <pc:sldMk cId="1893065389" sldId="309"/>
        </pc:sldMkLst>
        <pc:spChg chg="mod">
          <ac:chgData name="Murray Ververda" userId="c182d5f6d914c7c5" providerId="LiveId" clId="{C7E15B03-4718-4154-95AB-F69F0F9AC907}" dt="2024-02-15T23:34:55.543" v="516"/>
          <ac:spMkLst>
            <pc:docMk/>
            <pc:sldMk cId="1893065389" sldId="309"/>
            <ac:spMk id="2" creationId="{7CBB0313-A706-DE58-2C81-3AD298277954}"/>
          </ac:spMkLst>
        </pc:spChg>
        <pc:spChg chg="mod">
          <ac:chgData name="Murray Ververda" userId="c182d5f6d914c7c5" providerId="LiveId" clId="{C7E15B03-4718-4154-95AB-F69F0F9AC907}" dt="2024-02-15T23:38:41" v="537" actId="207"/>
          <ac:spMkLst>
            <pc:docMk/>
            <pc:sldMk cId="1893065389" sldId="309"/>
            <ac:spMk id="3" creationId="{D2D2CF9F-51F5-CAAE-BC48-D315E704FB0C}"/>
          </ac:spMkLst>
        </pc:spChg>
        <pc:picChg chg="del">
          <ac:chgData name="Murray Ververda" userId="c182d5f6d914c7c5" providerId="LiveId" clId="{C7E15B03-4718-4154-95AB-F69F0F9AC907}" dt="2024-02-15T23:34:59.317" v="517" actId="478"/>
          <ac:picMkLst>
            <pc:docMk/>
            <pc:sldMk cId="1893065389" sldId="309"/>
            <ac:picMk id="6146" creationId="{1F6400C8-AA65-8CBB-7A13-4A8C3785212A}"/>
          </ac:picMkLst>
        </pc:picChg>
        <pc:picChg chg="add mod">
          <ac:chgData name="Murray Ververda" userId="c182d5f6d914c7c5" providerId="LiveId" clId="{C7E15B03-4718-4154-95AB-F69F0F9AC907}" dt="2024-02-15T23:36:24.788" v="521" actId="167"/>
          <ac:picMkLst>
            <pc:docMk/>
            <pc:sldMk cId="1893065389" sldId="309"/>
            <ac:picMk id="7170" creationId="{BEE8D0EA-D33B-CC9D-BAE7-A42977DB1EA7}"/>
          </ac:picMkLst>
        </pc:picChg>
      </pc:sldChg>
      <pc:sldChg chg="addSp delSp modSp mod modAnim">
        <pc:chgData name="Murray Ververda" userId="c182d5f6d914c7c5" providerId="LiveId" clId="{C7E15B03-4718-4154-95AB-F69F0F9AC907}" dt="2024-02-15T23:42:37.233" v="586" actId="207"/>
        <pc:sldMkLst>
          <pc:docMk/>
          <pc:sldMk cId="4246367381" sldId="310"/>
        </pc:sldMkLst>
        <pc:spChg chg="mod">
          <ac:chgData name="Murray Ververda" userId="c182d5f6d914c7c5" providerId="LiveId" clId="{C7E15B03-4718-4154-95AB-F69F0F9AC907}" dt="2024-02-15T23:39:34.929" v="561" actId="20577"/>
          <ac:spMkLst>
            <pc:docMk/>
            <pc:sldMk cId="4246367381" sldId="310"/>
            <ac:spMk id="2" creationId="{FF5FF0AC-2D48-15A8-CC0B-061D2238B242}"/>
          </ac:spMkLst>
        </pc:spChg>
        <pc:spChg chg="mod">
          <ac:chgData name="Murray Ververda" userId="c182d5f6d914c7c5" providerId="LiveId" clId="{C7E15B03-4718-4154-95AB-F69F0F9AC907}" dt="2024-02-15T23:42:37.233" v="586" actId="207"/>
          <ac:spMkLst>
            <pc:docMk/>
            <pc:sldMk cId="4246367381" sldId="310"/>
            <ac:spMk id="3" creationId="{31D9DB20-F578-9BFA-505C-81A65E1D70E3}"/>
          </ac:spMkLst>
        </pc:spChg>
        <pc:picChg chg="del">
          <ac:chgData name="Murray Ververda" userId="c182d5f6d914c7c5" providerId="LiveId" clId="{C7E15B03-4718-4154-95AB-F69F0F9AC907}" dt="2024-02-15T23:39:38.222" v="562" actId="478"/>
          <ac:picMkLst>
            <pc:docMk/>
            <pc:sldMk cId="4246367381" sldId="310"/>
            <ac:picMk id="7170" creationId="{0111BE81-2766-0AC3-9ED3-331C551F8952}"/>
          </ac:picMkLst>
        </pc:picChg>
        <pc:picChg chg="add del mod">
          <ac:chgData name="Murray Ververda" userId="c182d5f6d914c7c5" providerId="LiveId" clId="{C7E15B03-4718-4154-95AB-F69F0F9AC907}" dt="2024-02-15T23:41:28.708" v="573" actId="478"/>
          <ac:picMkLst>
            <pc:docMk/>
            <pc:sldMk cId="4246367381" sldId="310"/>
            <ac:picMk id="8194" creationId="{B9F0917F-1EDC-EA18-7C4C-C49E42891B59}"/>
          </ac:picMkLst>
        </pc:picChg>
        <pc:picChg chg="add mod">
          <ac:chgData name="Murray Ververda" userId="c182d5f6d914c7c5" providerId="LiveId" clId="{C7E15B03-4718-4154-95AB-F69F0F9AC907}" dt="2024-02-15T23:42:02.686" v="577" actId="167"/>
          <ac:picMkLst>
            <pc:docMk/>
            <pc:sldMk cId="4246367381" sldId="310"/>
            <ac:picMk id="8196" creationId="{2694BDDA-089F-FEA3-4007-E21C9FD9ECE2}"/>
          </ac:picMkLst>
        </pc:picChg>
      </pc:sldChg>
      <pc:sldChg chg="addSp delSp modSp mod modAnim">
        <pc:chgData name="Murray Ververda" userId="c182d5f6d914c7c5" providerId="LiveId" clId="{C7E15B03-4718-4154-95AB-F69F0F9AC907}" dt="2024-02-15T23:47:09.360" v="701" actId="207"/>
        <pc:sldMkLst>
          <pc:docMk/>
          <pc:sldMk cId="3233110086" sldId="311"/>
        </pc:sldMkLst>
        <pc:spChg chg="mod">
          <ac:chgData name="Murray Ververda" userId="c182d5f6d914c7c5" providerId="LiveId" clId="{C7E15B03-4718-4154-95AB-F69F0F9AC907}" dt="2024-02-15T23:43:19.755" v="645" actId="20577"/>
          <ac:spMkLst>
            <pc:docMk/>
            <pc:sldMk cId="3233110086" sldId="311"/>
            <ac:spMk id="2" creationId="{ECCA040B-9974-26E2-00BF-E9F4A23EB72B}"/>
          </ac:spMkLst>
        </pc:spChg>
        <pc:spChg chg="mod">
          <ac:chgData name="Murray Ververda" userId="c182d5f6d914c7c5" providerId="LiveId" clId="{C7E15B03-4718-4154-95AB-F69F0F9AC907}" dt="2024-02-15T23:47:09.360" v="701" actId="207"/>
          <ac:spMkLst>
            <pc:docMk/>
            <pc:sldMk cId="3233110086" sldId="311"/>
            <ac:spMk id="3" creationId="{D5A0097A-723A-CF2C-79EE-D325DA0F5327}"/>
          </ac:spMkLst>
        </pc:spChg>
        <pc:picChg chg="del">
          <ac:chgData name="Murray Ververda" userId="c182d5f6d914c7c5" providerId="LiveId" clId="{C7E15B03-4718-4154-95AB-F69F0F9AC907}" dt="2024-02-15T23:43:23.526" v="646" actId="478"/>
          <ac:picMkLst>
            <pc:docMk/>
            <pc:sldMk cId="3233110086" sldId="311"/>
            <ac:picMk id="8194" creationId="{DCCA5286-B6FA-0CF1-F69F-A9311AD3689D}"/>
          </ac:picMkLst>
        </pc:picChg>
        <pc:picChg chg="add mod">
          <ac:chgData name="Murray Ververda" userId="c182d5f6d914c7c5" providerId="LiveId" clId="{C7E15B03-4718-4154-95AB-F69F0F9AC907}" dt="2024-02-15T23:44:35.832" v="650" actId="167"/>
          <ac:picMkLst>
            <pc:docMk/>
            <pc:sldMk cId="3233110086" sldId="311"/>
            <ac:picMk id="9218" creationId="{521D8089-1D52-16B7-B3DB-0890B0F111F2}"/>
          </ac:picMkLst>
        </pc:picChg>
      </pc:sldChg>
      <pc:sldChg chg="addSp delSp modSp mod modAnim">
        <pc:chgData name="Murray Ververda" userId="c182d5f6d914c7c5" providerId="LiveId" clId="{C7E15B03-4718-4154-95AB-F69F0F9AC907}" dt="2024-02-15T23:55:14.644" v="782" actId="207"/>
        <pc:sldMkLst>
          <pc:docMk/>
          <pc:sldMk cId="604991376" sldId="312"/>
        </pc:sldMkLst>
        <pc:spChg chg="mod">
          <ac:chgData name="Murray Ververda" userId="c182d5f6d914c7c5" providerId="LiveId" clId="{C7E15B03-4718-4154-95AB-F69F0F9AC907}" dt="2024-02-15T23:49:41.740" v="765" actId="20577"/>
          <ac:spMkLst>
            <pc:docMk/>
            <pc:sldMk cId="604991376" sldId="312"/>
            <ac:spMk id="2" creationId="{416549CF-8D19-CEEC-45A1-F50D2D4B7E40}"/>
          </ac:spMkLst>
        </pc:spChg>
        <pc:spChg chg="mod">
          <ac:chgData name="Murray Ververda" userId="c182d5f6d914c7c5" providerId="LiveId" clId="{C7E15B03-4718-4154-95AB-F69F0F9AC907}" dt="2024-02-15T23:55:14.644" v="782" actId="207"/>
          <ac:spMkLst>
            <pc:docMk/>
            <pc:sldMk cId="604991376" sldId="312"/>
            <ac:spMk id="3" creationId="{1897DD69-8D8E-D7D9-D211-759497EA47C6}"/>
          </ac:spMkLst>
        </pc:spChg>
        <pc:picChg chg="del">
          <ac:chgData name="Murray Ververda" userId="c182d5f6d914c7c5" providerId="LiveId" clId="{C7E15B03-4718-4154-95AB-F69F0F9AC907}" dt="2024-02-15T23:50:18.142" v="770" actId="478"/>
          <ac:picMkLst>
            <pc:docMk/>
            <pc:sldMk cId="604991376" sldId="312"/>
            <ac:picMk id="10242" creationId="{1A77E5EF-1D9D-400D-172D-3049D1615CA4}"/>
          </ac:picMkLst>
        </pc:picChg>
        <pc:picChg chg="add mod">
          <ac:chgData name="Murray Ververda" userId="c182d5f6d914c7c5" providerId="LiveId" clId="{C7E15B03-4718-4154-95AB-F69F0F9AC907}" dt="2024-02-15T23:51:59.813" v="776" actId="167"/>
          <ac:picMkLst>
            <pc:docMk/>
            <pc:sldMk cId="604991376" sldId="312"/>
            <ac:picMk id="11266" creationId="{548AE8DB-96CD-D2F0-82D2-40ECD3833C0C}"/>
          </ac:picMkLst>
        </pc:picChg>
      </pc:sldChg>
      <pc:sldChg chg="addSp delSp modSp mod modAnim">
        <pc:chgData name="Murray Ververda" userId="c182d5f6d914c7c5" providerId="LiveId" clId="{C7E15B03-4718-4154-95AB-F69F0F9AC907}" dt="2024-02-15T23:59:19.258" v="805"/>
        <pc:sldMkLst>
          <pc:docMk/>
          <pc:sldMk cId="2706822026" sldId="313"/>
        </pc:sldMkLst>
        <pc:spChg chg="mod">
          <ac:chgData name="Murray Ververda" userId="c182d5f6d914c7c5" providerId="LiveId" clId="{C7E15B03-4718-4154-95AB-F69F0F9AC907}" dt="2024-02-15T23:55:48.421" v="785" actId="20577"/>
          <ac:spMkLst>
            <pc:docMk/>
            <pc:sldMk cId="2706822026" sldId="313"/>
            <ac:spMk id="2" creationId="{CDAD4251-25B6-6D35-4BD8-C1394CFCB2CD}"/>
          </ac:spMkLst>
        </pc:spChg>
        <pc:spChg chg="mod">
          <ac:chgData name="Murray Ververda" userId="c182d5f6d914c7c5" providerId="LiveId" clId="{C7E15B03-4718-4154-95AB-F69F0F9AC907}" dt="2024-02-15T23:59:08.546" v="802" actId="14100"/>
          <ac:spMkLst>
            <pc:docMk/>
            <pc:sldMk cId="2706822026" sldId="313"/>
            <ac:spMk id="3" creationId="{89CBCDB6-F9B6-5016-22B2-DC2D68E73E86}"/>
          </ac:spMkLst>
        </pc:spChg>
        <pc:picChg chg="del">
          <ac:chgData name="Murray Ververda" userId="c182d5f6d914c7c5" providerId="LiveId" clId="{C7E15B03-4718-4154-95AB-F69F0F9AC907}" dt="2024-02-15T23:55:51.990" v="786" actId="478"/>
          <ac:picMkLst>
            <pc:docMk/>
            <pc:sldMk cId="2706822026" sldId="313"/>
            <ac:picMk id="11266" creationId="{278FB432-2FAE-3D38-3D7B-7B07242911F1}"/>
          </ac:picMkLst>
        </pc:picChg>
        <pc:picChg chg="add mod">
          <ac:chgData name="Murray Ververda" userId="c182d5f6d914c7c5" providerId="LiveId" clId="{C7E15B03-4718-4154-95AB-F69F0F9AC907}" dt="2024-02-15T23:59:04.076" v="801" actId="167"/>
          <ac:picMkLst>
            <pc:docMk/>
            <pc:sldMk cId="2706822026" sldId="313"/>
            <ac:picMk id="12290" creationId="{F009998E-0D40-D622-A6BE-2319608A7B85}"/>
          </ac:picMkLst>
        </pc:picChg>
      </pc:sldChg>
      <pc:sldChg chg="del">
        <pc:chgData name="Murray Ververda" userId="c182d5f6d914c7c5" providerId="LiveId" clId="{C7E15B03-4718-4154-95AB-F69F0F9AC907}" dt="2024-02-16T00:08:44.792" v="945" actId="47"/>
        <pc:sldMkLst>
          <pc:docMk/>
          <pc:sldMk cId="3027343665" sldId="314"/>
        </pc:sldMkLst>
      </pc:sldChg>
      <pc:sldChg chg="del">
        <pc:chgData name="Murray Ververda" userId="c182d5f6d914c7c5" providerId="LiveId" clId="{C7E15B03-4718-4154-95AB-F69F0F9AC907}" dt="2024-02-16T00:08:45.476" v="946" actId="47"/>
        <pc:sldMkLst>
          <pc:docMk/>
          <pc:sldMk cId="2420409588" sldId="315"/>
        </pc:sldMkLst>
      </pc:sldChg>
      <pc:sldChg chg="del">
        <pc:chgData name="Murray Ververda" userId="c182d5f6d914c7c5" providerId="LiveId" clId="{C7E15B03-4718-4154-95AB-F69F0F9AC907}" dt="2024-02-16T00:08:46.138" v="947" actId="47"/>
        <pc:sldMkLst>
          <pc:docMk/>
          <pc:sldMk cId="738735169" sldId="316"/>
        </pc:sldMkLst>
      </pc:sldChg>
      <pc:sldChg chg="modSp add mod modAnim">
        <pc:chgData name="Murray Ververda" userId="c182d5f6d914c7c5" providerId="LiveId" clId="{C7E15B03-4718-4154-95AB-F69F0F9AC907}" dt="2024-02-15T23:08:23.705" v="251" actId="14100"/>
        <pc:sldMkLst>
          <pc:docMk/>
          <pc:sldMk cId="2213464635" sldId="317"/>
        </pc:sldMkLst>
        <pc:spChg chg="mod">
          <ac:chgData name="Murray Ververda" userId="c182d5f6d914c7c5" providerId="LiveId" clId="{C7E15B03-4718-4154-95AB-F69F0F9AC907}" dt="2024-02-15T23:07:17.560" v="237" actId="20577"/>
          <ac:spMkLst>
            <pc:docMk/>
            <pc:sldMk cId="2213464635" sldId="317"/>
            <ac:spMk id="2" creationId="{2F56B654-293A-AA7E-2993-49E869DE555B}"/>
          </ac:spMkLst>
        </pc:spChg>
        <pc:spChg chg="mod">
          <ac:chgData name="Murray Ververda" userId="c182d5f6d914c7c5" providerId="LiveId" clId="{C7E15B03-4718-4154-95AB-F69F0F9AC907}" dt="2024-02-15T23:08:23.705" v="251" actId="14100"/>
          <ac:spMkLst>
            <pc:docMk/>
            <pc:sldMk cId="2213464635" sldId="317"/>
            <ac:spMk id="3" creationId="{A0E4F419-89A1-7BB6-A8BC-B41556B5C60E}"/>
          </ac:spMkLst>
        </pc:spChg>
      </pc:sldChg>
      <pc:sldChg chg="modSp add mod modAnim">
        <pc:chgData name="Murray Ververda" userId="c182d5f6d914c7c5" providerId="LiveId" clId="{C7E15B03-4718-4154-95AB-F69F0F9AC907}" dt="2024-02-15T23:24:08.850" v="450" actId="207"/>
        <pc:sldMkLst>
          <pc:docMk/>
          <pc:sldMk cId="4206259440" sldId="318"/>
        </pc:sldMkLst>
        <pc:spChg chg="mod">
          <ac:chgData name="Murray Ververda" userId="c182d5f6d914c7c5" providerId="LiveId" clId="{C7E15B03-4718-4154-95AB-F69F0F9AC907}" dt="2024-02-15T23:24:08.850" v="450" actId="207"/>
          <ac:spMkLst>
            <pc:docMk/>
            <pc:sldMk cId="4206259440" sldId="318"/>
            <ac:spMk id="3" creationId="{391AD123-A52D-40DA-8B1F-FEBE048EC901}"/>
          </ac:spMkLst>
        </pc:spChg>
      </pc:sldChg>
      <pc:sldChg chg="addSp delSp modSp add mod modAnim">
        <pc:chgData name="Murray Ververda" userId="c182d5f6d914c7c5" providerId="LiveId" clId="{C7E15B03-4718-4154-95AB-F69F0F9AC907}" dt="2024-02-16T00:08:32.330" v="944"/>
        <pc:sldMkLst>
          <pc:docMk/>
          <pc:sldMk cId="274794531" sldId="319"/>
        </pc:sldMkLst>
        <pc:spChg chg="mod">
          <ac:chgData name="Murray Ververda" userId="c182d5f6d914c7c5" providerId="LiveId" clId="{C7E15B03-4718-4154-95AB-F69F0F9AC907}" dt="2024-02-16T00:08:16.396" v="941" actId="14100"/>
          <ac:spMkLst>
            <pc:docMk/>
            <pc:sldMk cId="274794531" sldId="319"/>
            <ac:spMk id="2" creationId="{D5C2329D-65D5-6682-C939-51E54544E9C2}"/>
          </ac:spMkLst>
        </pc:spChg>
        <pc:spChg chg="mod">
          <ac:chgData name="Murray Ververda" userId="c182d5f6d914c7c5" providerId="LiveId" clId="{C7E15B03-4718-4154-95AB-F69F0F9AC907}" dt="2024-02-16T00:08:02.481" v="939" actId="207"/>
          <ac:spMkLst>
            <pc:docMk/>
            <pc:sldMk cId="274794531" sldId="319"/>
            <ac:spMk id="3" creationId="{C3B09F60-9A92-824D-835A-AF7E05290347}"/>
          </ac:spMkLst>
        </pc:spChg>
        <pc:picChg chg="del">
          <ac:chgData name="Murray Ververda" userId="c182d5f6d914c7c5" providerId="LiveId" clId="{C7E15B03-4718-4154-95AB-F69F0F9AC907}" dt="2024-02-16T00:04:05.658" v="892" actId="478"/>
          <ac:picMkLst>
            <pc:docMk/>
            <pc:sldMk cId="274794531" sldId="319"/>
            <ac:picMk id="13314" creationId="{5BF73645-F63F-EFCB-5439-E28468C4B98D}"/>
          </ac:picMkLst>
        </pc:picChg>
        <pc:picChg chg="add del mod">
          <ac:chgData name="Murray Ververda" userId="c182d5f6d914c7c5" providerId="LiveId" clId="{C7E15B03-4718-4154-95AB-F69F0F9AC907}" dt="2024-02-16T00:05:48.945" v="919" actId="478"/>
          <ac:picMkLst>
            <pc:docMk/>
            <pc:sldMk cId="274794531" sldId="319"/>
            <ac:picMk id="14338" creationId="{30EFD780-A817-3628-20A0-7DC126EE5067}"/>
          </ac:picMkLst>
        </pc:picChg>
        <pc:picChg chg="add mod">
          <ac:chgData name="Murray Ververda" userId="c182d5f6d914c7c5" providerId="LiveId" clId="{C7E15B03-4718-4154-95AB-F69F0F9AC907}" dt="2024-02-16T00:06:45.081" v="923" actId="167"/>
          <ac:picMkLst>
            <pc:docMk/>
            <pc:sldMk cId="274794531" sldId="319"/>
            <ac:picMk id="14340" creationId="{7C7FDC15-3D0D-3B7B-D567-6F00518FD03F}"/>
          </ac:picMkLst>
        </pc:picChg>
      </pc:sldChg>
    </pc:docChg>
  </pc:docChgLst>
  <pc:docChgLst>
    <pc:chgData name="Murray Ververda" userId="c182d5f6d914c7c5" providerId="LiveId" clId="{16215B32-F3AA-445D-807D-0E30E6E99A8A}"/>
    <pc:docChg chg="undo redo custSel addSld delSld modSld sldOrd">
      <pc:chgData name="Murray Ververda" userId="c182d5f6d914c7c5" providerId="LiveId" clId="{16215B32-F3AA-445D-807D-0E30E6E99A8A}" dt="2024-02-01T22:22:17.156" v="657"/>
      <pc:docMkLst>
        <pc:docMk/>
      </pc:docMkLst>
      <pc:sldChg chg="modSp">
        <pc:chgData name="Murray Ververda" userId="c182d5f6d914c7c5" providerId="LiveId" clId="{16215B32-F3AA-445D-807D-0E30E6E99A8A}" dt="2024-02-01T20:42:41.556" v="44" actId="20577"/>
        <pc:sldMkLst>
          <pc:docMk/>
          <pc:sldMk cId="4234361066" sldId="256"/>
        </pc:sldMkLst>
        <pc:spChg chg="mod">
          <ac:chgData name="Murray Ververda" userId="c182d5f6d914c7c5" providerId="LiveId" clId="{16215B32-F3AA-445D-807D-0E30E6E99A8A}" dt="2024-02-01T20:42:41.556" v="44" actId="20577"/>
          <ac:spMkLst>
            <pc:docMk/>
            <pc:sldMk cId="4234361066" sldId="256"/>
            <ac:spMk id="3" creationId="{19F12F2D-72F6-7F3F-3A2F-7817CEDCD060}"/>
          </ac:spMkLst>
        </pc:spChg>
      </pc:sldChg>
      <pc:sldChg chg="addSp delSp modSp mod modAnim">
        <pc:chgData name="Murray Ververda" userId="c182d5f6d914c7c5" providerId="LiveId" clId="{16215B32-F3AA-445D-807D-0E30E6E99A8A}" dt="2024-02-01T21:03:27.172" v="234"/>
        <pc:sldMkLst>
          <pc:docMk/>
          <pc:sldMk cId="4291716534" sldId="257"/>
        </pc:sldMkLst>
        <pc:spChg chg="mod">
          <ac:chgData name="Murray Ververda" userId="c182d5f6d914c7c5" providerId="LiveId" clId="{16215B32-F3AA-445D-807D-0E30E6E99A8A}" dt="2024-02-01T20:58:47.972" v="172" actId="5793"/>
          <ac:spMkLst>
            <pc:docMk/>
            <pc:sldMk cId="4291716534" sldId="257"/>
            <ac:spMk id="2" creationId="{7B2C9CEA-3163-E0A9-F735-A958DCB8593C}"/>
          </ac:spMkLst>
        </pc:spChg>
        <pc:spChg chg="mod">
          <ac:chgData name="Murray Ververda" userId="c182d5f6d914c7c5" providerId="LiveId" clId="{16215B32-F3AA-445D-807D-0E30E6E99A8A}" dt="2024-02-01T21:03:08.137" v="231" actId="207"/>
          <ac:spMkLst>
            <pc:docMk/>
            <pc:sldMk cId="4291716534" sldId="257"/>
            <ac:spMk id="3" creationId="{B44489E6-5ACC-B27D-E8BA-8A489088A4B2}"/>
          </ac:spMkLst>
        </pc:spChg>
        <pc:picChg chg="del">
          <ac:chgData name="Murray Ververda" userId="c182d5f6d914c7c5" providerId="LiveId" clId="{16215B32-F3AA-445D-807D-0E30E6E99A8A}" dt="2024-02-01T20:59:12.564" v="175" actId="478"/>
          <ac:picMkLst>
            <pc:docMk/>
            <pc:sldMk cId="4291716534" sldId="257"/>
            <ac:picMk id="1026" creationId="{06A43FF7-FC76-0FD8-D6A7-3884F2120368}"/>
          </ac:picMkLst>
        </pc:picChg>
        <pc:picChg chg="add mod">
          <ac:chgData name="Murray Ververda" userId="c182d5f6d914c7c5" providerId="LiveId" clId="{16215B32-F3AA-445D-807D-0E30E6E99A8A}" dt="2024-02-01T20:59:53.335" v="183" actId="167"/>
          <ac:picMkLst>
            <pc:docMk/>
            <pc:sldMk cId="4291716534" sldId="257"/>
            <ac:picMk id="2050" creationId="{4E5D869F-2C09-2799-D354-77F8A0C1E252}"/>
          </ac:picMkLst>
        </pc:picChg>
      </pc:sldChg>
      <pc:sldChg chg="modSp add modAnim">
        <pc:chgData name="Murray Ververda" userId="c182d5f6d914c7c5" providerId="LiveId" clId="{16215B32-F3AA-445D-807D-0E30E6E99A8A}" dt="2024-02-01T20:45:25.414" v="98" actId="207"/>
        <pc:sldMkLst>
          <pc:docMk/>
          <pc:sldMk cId="1244995004" sldId="263"/>
        </pc:sldMkLst>
        <pc:spChg chg="mod">
          <ac:chgData name="Murray Ververda" userId="c182d5f6d914c7c5" providerId="LiveId" clId="{16215B32-F3AA-445D-807D-0E30E6E99A8A}" dt="2024-02-01T20:45:25.414" v="98" actId="207"/>
          <ac:spMkLst>
            <pc:docMk/>
            <pc:sldMk cId="1244995004" sldId="263"/>
            <ac:spMk id="3" creationId="{73660990-6D25-A55D-B237-FAC6C2320955}"/>
          </ac:spMkLst>
        </pc:spChg>
      </pc:sldChg>
      <pc:sldChg chg="addSp delSp modSp mod modAnim">
        <pc:chgData name="Murray Ververda" userId="c182d5f6d914c7c5" providerId="LiveId" clId="{16215B32-F3AA-445D-807D-0E30E6E99A8A}" dt="2024-02-01T21:08:40.492" v="264" actId="14100"/>
        <pc:sldMkLst>
          <pc:docMk/>
          <pc:sldMk cId="226633351" sldId="266"/>
        </pc:sldMkLst>
        <pc:spChg chg="mod">
          <ac:chgData name="Murray Ververda" userId="c182d5f6d914c7c5" providerId="LiveId" clId="{16215B32-F3AA-445D-807D-0E30E6E99A8A}" dt="2024-02-01T21:05:33.740" v="248" actId="14100"/>
          <ac:spMkLst>
            <pc:docMk/>
            <pc:sldMk cId="226633351" sldId="266"/>
            <ac:spMk id="2" creationId="{0C856F4D-DE36-70FD-B940-85CCCB6DB8EC}"/>
          </ac:spMkLst>
        </pc:spChg>
        <pc:spChg chg="mod">
          <ac:chgData name="Murray Ververda" userId="c182d5f6d914c7c5" providerId="LiveId" clId="{16215B32-F3AA-445D-807D-0E30E6E99A8A}" dt="2024-02-01T21:08:40.492" v="264" actId="14100"/>
          <ac:spMkLst>
            <pc:docMk/>
            <pc:sldMk cId="226633351" sldId="266"/>
            <ac:spMk id="3" creationId="{E130B6DE-F5E3-4E3B-081D-5BD22527960A}"/>
          </ac:spMkLst>
        </pc:spChg>
        <pc:picChg chg="del">
          <ac:chgData name="Murray Ververda" userId="c182d5f6d914c7c5" providerId="LiveId" clId="{16215B32-F3AA-445D-807D-0E30E6E99A8A}" dt="2024-02-01T21:04:30.435" v="237" actId="478"/>
          <ac:picMkLst>
            <pc:docMk/>
            <pc:sldMk cId="226633351" sldId="266"/>
            <ac:picMk id="1028" creationId="{93B2D11C-7083-9265-D472-BBE23D35D923}"/>
          </ac:picMkLst>
        </pc:picChg>
        <pc:picChg chg="add mod">
          <ac:chgData name="Murray Ververda" userId="c182d5f6d914c7c5" providerId="LiveId" clId="{16215B32-F3AA-445D-807D-0E30E6E99A8A}" dt="2024-02-01T21:08:26.643" v="260" actId="167"/>
          <ac:picMkLst>
            <pc:docMk/>
            <pc:sldMk cId="226633351" sldId="266"/>
            <ac:picMk id="3074" creationId="{C5ACCEAD-1376-85EF-64F7-BEA9A1500A55}"/>
          </ac:picMkLst>
        </pc:picChg>
      </pc:sldChg>
      <pc:sldChg chg="ord">
        <pc:chgData name="Murray Ververda" userId="c182d5f6d914c7c5" providerId="LiveId" clId="{16215B32-F3AA-445D-807D-0E30E6E99A8A}" dt="2024-02-01T21:03:49.015" v="236"/>
        <pc:sldMkLst>
          <pc:docMk/>
          <pc:sldMk cId="4274091017" sldId="267"/>
        </pc:sldMkLst>
      </pc:sldChg>
      <pc:sldChg chg="addSp delSp modSp mod modAnim">
        <pc:chgData name="Murray Ververda" userId="c182d5f6d914c7c5" providerId="LiveId" clId="{16215B32-F3AA-445D-807D-0E30E6E99A8A}" dt="2024-02-01T21:48:40.849" v="582"/>
        <pc:sldMkLst>
          <pc:docMk/>
          <pc:sldMk cId="3320924245" sldId="268"/>
        </pc:sldMkLst>
        <pc:spChg chg="mod">
          <ac:chgData name="Murray Ververda" userId="c182d5f6d914c7c5" providerId="LiveId" clId="{16215B32-F3AA-445D-807D-0E30E6E99A8A}" dt="2024-02-01T21:39:02.211" v="558" actId="20577"/>
          <ac:spMkLst>
            <pc:docMk/>
            <pc:sldMk cId="3320924245" sldId="268"/>
            <ac:spMk id="2" creationId="{6DE6DCF3-AD6A-8B25-FF66-829C1A616888}"/>
          </ac:spMkLst>
        </pc:spChg>
        <pc:spChg chg="mod">
          <ac:chgData name="Murray Ververda" userId="c182d5f6d914c7c5" providerId="LiveId" clId="{16215B32-F3AA-445D-807D-0E30E6E99A8A}" dt="2024-02-01T21:42:56.769" v="567" actId="207"/>
          <ac:spMkLst>
            <pc:docMk/>
            <pc:sldMk cId="3320924245" sldId="268"/>
            <ac:spMk id="3" creationId="{AA3CB488-4E99-EEA1-C502-331C40BE0910}"/>
          </ac:spMkLst>
        </pc:spChg>
        <pc:picChg chg="del">
          <ac:chgData name="Murray Ververda" userId="c182d5f6d914c7c5" providerId="LiveId" clId="{16215B32-F3AA-445D-807D-0E30E6E99A8A}" dt="2024-02-01T21:39:14.940" v="559" actId="478"/>
          <ac:picMkLst>
            <pc:docMk/>
            <pc:sldMk cId="3320924245" sldId="268"/>
            <ac:picMk id="4098" creationId="{98590CF1-F420-BF97-B4A7-31C13F4561AF}"/>
          </ac:picMkLst>
        </pc:picChg>
        <pc:picChg chg="add mod">
          <ac:chgData name="Murray Ververda" userId="c182d5f6d914c7c5" providerId="LiveId" clId="{16215B32-F3AA-445D-807D-0E30E6E99A8A}" dt="2024-02-01T21:41:15.411" v="563" actId="167"/>
          <ac:picMkLst>
            <pc:docMk/>
            <pc:sldMk cId="3320924245" sldId="268"/>
            <ac:picMk id="9218" creationId="{C0204F42-DB67-3D86-A6CB-835FDF62275E}"/>
          </ac:picMkLst>
        </pc:picChg>
      </pc:sldChg>
      <pc:sldChg chg="del">
        <pc:chgData name="Murray Ververda" userId="c182d5f6d914c7c5" providerId="LiveId" clId="{16215B32-F3AA-445D-807D-0E30E6E99A8A}" dt="2024-02-01T21:49:38.747" v="605" actId="47"/>
        <pc:sldMkLst>
          <pc:docMk/>
          <pc:sldMk cId="704451349" sldId="269"/>
        </pc:sldMkLst>
      </pc:sldChg>
      <pc:sldChg chg="modSp mod modAnim">
        <pc:chgData name="Murray Ververda" userId="c182d5f6d914c7c5" providerId="LiveId" clId="{16215B32-F3AA-445D-807D-0E30E6E99A8A}" dt="2024-02-01T21:52:33.814" v="646" actId="14100"/>
        <pc:sldMkLst>
          <pc:docMk/>
          <pc:sldMk cId="4267943304" sldId="277"/>
        </pc:sldMkLst>
        <pc:spChg chg="mod">
          <ac:chgData name="Murray Ververda" userId="c182d5f6d914c7c5" providerId="LiveId" clId="{16215B32-F3AA-445D-807D-0E30E6E99A8A}" dt="2024-02-01T21:52:33.814" v="646" actId="14100"/>
          <ac:spMkLst>
            <pc:docMk/>
            <pc:sldMk cId="4267943304" sldId="277"/>
            <ac:spMk id="3" creationId="{42BE3212-9141-9A29-FA7E-BFBA30668EC5}"/>
          </ac:spMkLst>
        </pc:spChg>
      </pc:sldChg>
      <pc:sldChg chg="del">
        <pc:chgData name="Murray Ververda" userId="c182d5f6d914c7c5" providerId="LiveId" clId="{16215B32-F3AA-445D-807D-0E30E6E99A8A}" dt="2024-02-01T21:49:52.280" v="610" actId="47"/>
        <pc:sldMkLst>
          <pc:docMk/>
          <pc:sldMk cId="909492891" sldId="278"/>
        </pc:sldMkLst>
      </pc:sldChg>
      <pc:sldChg chg="modSp">
        <pc:chgData name="Murray Ververda" userId="c182d5f6d914c7c5" providerId="LiveId" clId="{16215B32-F3AA-445D-807D-0E30E6E99A8A}" dt="2024-02-01T21:53:42.181" v="653" actId="207"/>
        <pc:sldMkLst>
          <pc:docMk/>
          <pc:sldMk cId="503689690" sldId="279"/>
        </pc:sldMkLst>
        <pc:spChg chg="mod">
          <ac:chgData name="Murray Ververda" userId="c182d5f6d914c7c5" providerId="LiveId" clId="{16215B32-F3AA-445D-807D-0E30E6E99A8A}" dt="2024-02-01T21:53:42.181" v="653" actId="207"/>
          <ac:spMkLst>
            <pc:docMk/>
            <pc:sldMk cId="503689690" sldId="279"/>
            <ac:spMk id="3" creationId="{49CFDFDB-C3B3-061D-D625-C6EB735D1836}"/>
          </ac:spMkLst>
        </pc:spChg>
      </pc:sldChg>
      <pc:sldChg chg="modTransition">
        <pc:chgData name="Murray Ververda" userId="c182d5f6d914c7c5" providerId="LiveId" clId="{16215B32-F3AA-445D-807D-0E30E6E99A8A}" dt="2024-01-31T19:41:11.788" v="0"/>
        <pc:sldMkLst>
          <pc:docMk/>
          <pc:sldMk cId="1328310715" sldId="280"/>
        </pc:sldMkLst>
      </pc:sldChg>
      <pc:sldChg chg="del">
        <pc:chgData name="Murray Ververda" userId="c182d5f6d914c7c5" providerId="LiveId" clId="{16215B32-F3AA-445D-807D-0E30E6E99A8A}" dt="2024-02-01T21:49:39.976" v="606" actId="47"/>
        <pc:sldMkLst>
          <pc:docMk/>
          <pc:sldMk cId="3838338829" sldId="284"/>
        </pc:sldMkLst>
      </pc:sldChg>
      <pc:sldChg chg="del">
        <pc:chgData name="Murray Ververda" userId="c182d5f6d914c7c5" providerId="LiveId" clId="{16215B32-F3AA-445D-807D-0E30E6E99A8A}" dt="2024-02-01T21:49:43.422" v="609" actId="47"/>
        <pc:sldMkLst>
          <pc:docMk/>
          <pc:sldMk cId="1630110777" sldId="285"/>
        </pc:sldMkLst>
      </pc:sldChg>
      <pc:sldChg chg="modSp ord">
        <pc:chgData name="Murray Ververda" userId="c182d5f6d914c7c5" providerId="LiveId" clId="{16215B32-F3AA-445D-807D-0E30E6E99A8A}" dt="2024-02-01T20:44:42.312" v="95" actId="115"/>
        <pc:sldMkLst>
          <pc:docMk/>
          <pc:sldMk cId="217199476" sldId="290"/>
        </pc:sldMkLst>
        <pc:spChg chg="mod">
          <ac:chgData name="Murray Ververda" userId="c182d5f6d914c7c5" providerId="LiveId" clId="{16215B32-F3AA-445D-807D-0E30E6E99A8A}" dt="2024-02-01T20:44:42.312" v="95" actId="115"/>
          <ac:spMkLst>
            <pc:docMk/>
            <pc:sldMk cId="217199476" sldId="290"/>
            <ac:spMk id="3" creationId="{4DD59DAA-89DF-0636-D6A5-56A9B03F07D3}"/>
          </ac:spMkLst>
        </pc:spChg>
      </pc:sldChg>
      <pc:sldChg chg="addSp delSp modSp mod modAnim">
        <pc:chgData name="Murray Ververda" userId="c182d5f6d914c7c5" providerId="LiveId" clId="{16215B32-F3AA-445D-807D-0E30E6E99A8A}" dt="2024-02-01T21:13:22.565" v="320"/>
        <pc:sldMkLst>
          <pc:docMk/>
          <pc:sldMk cId="4243693450" sldId="291"/>
        </pc:sldMkLst>
        <pc:spChg chg="mod">
          <ac:chgData name="Murray Ververda" userId="c182d5f6d914c7c5" providerId="LiveId" clId="{16215B32-F3AA-445D-807D-0E30E6E99A8A}" dt="2024-02-01T21:11:36.612" v="307" actId="20577"/>
          <ac:spMkLst>
            <pc:docMk/>
            <pc:sldMk cId="4243693450" sldId="291"/>
            <ac:spMk id="2" creationId="{95C1146A-F865-90A7-6728-33B956E2CF2C}"/>
          </ac:spMkLst>
        </pc:spChg>
        <pc:spChg chg="mod">
          <ac:chgData name="Murray Ververda" userId="c182d5f6d914c7c5" providerId="LiveId" clId="{16215B32-F3AA-445D-807D-0E30E6E99A8A}" dt="2024-02-01T21:13:11.325" v="319" actId="1076"/>
          <ac:spMkLst>
            <pc:docMk/>
            <pc:sldMk cId="4243693450" sldId="291"/>
            <ac:spMk id="3" creationId="{97618D40-C8A6-F047-F88D-2B5E8778915F}"/>
          </ac:spMkLst>
        </pc:spChg>
        <pc:picChg chg="add mod">
          <ac:chgData name="Murray Ververda" userId="c182d5f6d914c7c5" providerId="LiveId" clId="{16215B32-F3AA-445D-807D-0E30E6E99A8A}" dt="2024-02-01T21:13:06.315" v="318" actId="167"/>
          <ac:picMkLst>
            <pc:docMk/>
            <pc:sldMk cId="4243693450" sldId="291"/>
            <ac:picMk id="4" creationId="{7A8B0C29-4B60-9E98-8AF3-E8D11FF8AA74}"/>
          </ac:picMkLst>
        </pc:picChg>
        <pc:picChg chg="del">
          <ac:chgData name="Murray Ververda" userId="c182d5f6d914c7c5" providerId="LiveId" clId="{16215B32-F3AA-445D-807D-0E30E6E99A8A}" dt="2024-02-01T21:11:14.450" v="265" actId="478"/>
          <ac:picMkLst>
            <pc:docMk/>
            <pc:sldMk cId="4243693450" sldId="291"/>
            <ac:picMk id="3074" creationId="{9D16F1AC-D81F-6BF8-C202-30395B6886CB}"/>
          </ac:picMkLst>
        </pc:picChg>
      </pc:sldChg>
      <pc:sldChg chg="addSp delSp modSp mod modAnim">
        <pc:chgData name="Murray Ververda" userId="c182d5f6d914c7c5" providerId="LiveId" clId="{16215B32-F3AA-445D-807D-0E30E6E99A8A}" dt="2024-02-01T21:17:32.073" v="361" actId="114"/>
        <pc:sldMkLst>
          <pc:docMk/>
          <pc:sldMk cId="3776738980" sldId="292"/>
        </pc:sldMkLst>
        <pc:spChg chg="mod">
          <ac:chgData name="Murray Ververda" userId="c182d5f6d914c7c5" providerId="LiveId" clId="{16215B32-F3AA-445D-807D-0E30E6E99A8A}" dt="2024-02-01T21:14:03.957" v="345" actId="14100"/>
          <ac:spMkLst>
            <pc:docMk/>
            <pc:sldMk cId="3776738980" sldId="292"/>
            <ac:spMk id="2" creationId="{95C1146A-F865-90A7-6728-33B956E2CF2C}"/>
          </ac:spMkLst>
        </pc:spChg>
        <pc:spChg chg="mod">
          <ac:chgData name="Murray Ververda" userId="c182d5f6d914c7c5" providerId="LiveId" clId="{16215B32-F3AA-445D-807D-0E30E6E99A8A}" dt="2024-02-01T21:17:32.073" v="361" actId="114"/>
          <ac:spMkLst>
            <pc:docMk/>
            <pc:sldMk cId="3776738980" sldId="292"/>
            <ac:spMk id="3" creationId="{97618D40-C8A6-F047-F88D-2B5E8778915F}"/>
          </ac:spMkLst>
        </pc:spChg>
        <pc:picChg chg="del">
          <ac:chgData name="Murray Ververda" userId="c182d5f6d914c7c5" providerId="LiveId" clId="{16215B32-F3AA-445D-807D-0E30E6E99A8A}" dt="2024-02-01T21:14:06.639" v="346" actId="478"/>
          <ac:picMkLst>
            <pc:docMk/>
            <pc:sldMk cId="3776738980" sldId="292"/>
            <ac:picMk id="3074" creationId="{9D16F1AC-D81F-6BF8-C202-30395B6886CB}"/>
          </ac:picMkLst>
        </pc:picChg>
        <pc:picChg chg="add mod">
          <ac:chgData name="Murray Ververda" userId="c182d5f6d914c7c5" providerId="LiveId" clId="{16215B32-F3AA-445D-807D-0E30E6E99A8A}" dt="2024-02-01T21:16:14.320" v="350" actId="167"/>
          <ac:picMkLst>
            <pc:docMk/>
            <pc:sldMk cId="3776738980" sldId="292"/>
            <ac:picMk id="4098" creationId="{438D2609-75EC-1BA6-CA14-7C7601F81287}"/>
          </ac:picMkLst>
        </pc:picChg>
      </pc:sldChg>
      <pc:sldChg chg="addSp delSp modSp mod modAnim">
        <pc:chgData name="Murray Ververda" userId="c182d5f6d914c7c5" providerId="LiveId" clId="{16215B32-F3AA-445D-807D-0E30E6E99A8A}" dt="2024-02-01T21:21:38.883" v="398" actId="207"/>
        <pc:sldMkLst>
          <pc:docMk/>
          <pc:sldMk cId="4016982997" sldId="293"/>
        </pc:sldMkLst>
        <pc:spChg chg="mod">
          <ac:chgData name="Murray Ververda" userId="c182d5f6d914c7c5" providerId="LiveId" clId="{16215B32-F3AA-445D-807D-0E30E6E99A8A}" dt="2024-02-01T21:19:01.581" v="377" actId="14100"/>
          <ac:spMkLst>
            <pc:docMk/>
            <pc:sldMk cId="4016982997" sldId="293"/>
            <ac:spMk id="2" creationId="{95C1146A-F865-90A7-6728-33B956E2CF2C}"/>
          </ac:spMkLst>
        </pc:spChg>
        <pc:spChg chg="mod">
          <ac:chgData name="Murray Ververda" userId="c182d5f6d914c7c5" providerId="LiveId" clId="{16215B32-F3AA-445D-807D-0E30E6E99A8A}" dt="2024-02-01T21:21:38.883" v="398" actId="207"/>
          <ac:spMkLst>
            <pc:docMk/>
            <pc:sldMk cId="4016982997" sldId="293"/>
            <ac:spMk id="3" creationId="{97618D40-C8A6-F047-F88D-2B5E8778915F}"/>
          </ac:spMkLst>
        </pc:spChg>
        <pc:picChg chg="del">
          <ac:chgData name="Murray Ververda" userId="c182d5f6d914c7c5" providerId="LiveId" clId="{16215B32-F3AA-445D-807D-0E30E6E99A8A}" dt="2024-02-01T21:18:48.227" v="376" actId="478"/>
          <ac:picMkLst>
            <pc:docMk/>
            <pc:sldMk cId="4016982997" sldId="293"/>
            <ac:picMk id="3074" creationId="{9D16F1AC-D81F-6BF8-C202-30395B6886CB}"/>
          </ac:picMkLst>
        </pc:picChg>
        <pc:picChg chg="add mod">
          <ac:chgData name="Murray Ververda" userId="c182d5f6d914c7c5" providerId="LiveId" clId="{16215B32-F3AA-445D-807D-0E30E6E99A8A}" dt="2024-02-01T21:20:05.412" v="388" actId="167"/>
          <ac:picMkLst>
            <pc:docMk/>
            <pc:sldMk cId="4016982997" sldId="293"/>
            <ac:picMk id="5122" creationId="{116AA693-987A-4C22-CE8A-EA1080633064}"/>
          </ac:picMkLst>
        </pc:picChg>
      </pc:sldChg>
      <pc:sldChg chg="addSp delSp modSp mod delAnim modAnim">
        <pc:chgData name="Murray Ververda" userId="c182d5f6d914c7c5" providerId="LiveId" clId="{16215B32-F3AA-445D-807D-0E30E6E99A8A}" dt="2024-02-01T21:24:50.683" v="432"/>
        <pc:sldMkLst>
          <pc:docMk/>
          <pc:sldMk cId="560085407" sldId="294"/>
        </pc:sldMkLst>
        <pc:spChg chg="mod">
          <ac:chgData name="Murray Ververda" userId="c182d5f6d914c7c5" providerId="LiveId" clId="{16215B32-F3AA-445D-807D-0E30E6E99A8A}" dt="2024-02-01T21:22:21.887" v="417" actId="20577"/>
          <ac:spMkLst>
            <pc:docMk/>
            <pc:sldMk cId="560085407" sldId="294"/>
            <ac:spMk id="2" creationId="{9AC43D7E-214E-FF86-AAF5-581CD1948F16}"/>
          </ac:spMkLst>
        </pc:spChg>
        <pc:spChg chg="mod">
          <ac:chgData name="Murray Ververda" userId="c182d5f6d914c7c5" providerId="LiveId" clId="{16215B32-F3AA-445D-807D-0E30E6E99A8A}" dt="2024-02-01T21:24:34.853" v="429" actId="115"/>
          <ac:spMkLst>
            <pc:docMk/>
            <pc:sldMk cId="560085407" sldId="294"/>
            <ac:spMk id="3" creationId="{AB2CE813-2BA1-7BA2-1784-E88345108463}"/>
          </ac:spMkLst>
        </pc:spChg>
        <pc:spChg chg="add">
          <ac:chgData name="Murray Ververda" userId="c182d5f6d914c7c5" providerId="LiveId" clId="{16215B32-F3AA-445D-807D-0E30E6E99A8A}" dt="2024-02-01T21:23:45.294" v="421"/>
          <ac:spMkLst>
            <pc:docMk/>
            <pc:sldMk cId="560085407" sldId="294"/>
            <ac:spMk id="4" creationId="{6CE0E8DF-EEC9-6B67-6535-04B530A04C92}"/>
          </ac:spMkLst>
        </pc:spChg>
        <pc:picChg chg="del">
          <ac:chgData name="Murray Ververda" userId="c182d5f6d914c7c5" providerId="LiveId" clId="{16215B32-F3AA-445D-807D-0E30E6E99A8A}" dt="2024-02-01T21:22:52.655" v="420" actId="478"/>
          <ac:picMkLst>
            <pc:docMk/>
            <pc:sldMk cId="560085407" sldId="294"/>
            <ac:picMk id="5" creationId="{CA481843-F266-435E-FF98-6C37C2F887E8}"/>
          </ac:picMkLst>
        </pc:picChg>
        <pc:picChg chg="add mod ord">
          <ac:chgData name="Murray Ververda" userId="c182d5f6d914c7c5" providerId="LiveId" clId="{16215B32-F3AA-445D-807D-0E30E6E99A8A}" dt="2024-02-01T21:23:59.022" v="426" actId="167"/>
          <ac:picMkLst>
            <pc:docMk/>
            <pc:sldMk cId="560085407" sldId="294"/>
            <ac:picMk id="6" creationId="{12EBB9B0-B2FA-BFD6-F6BA-50E7727FAD20}"/>
          </ac:picMkLst>
        </pc:picChg>
      </pc:sldChg>
      <pc:sldChg chg="addSp delSp modSp mod delAnim modAnim">
        <pc:chgData name="Murray Ververda" userId="c182d5f6d914c7c5" providerId="LiveId" clId="{16215B32-F3AA-445D-807D-0E30E6E99A8A}" dt="2024-02-01T22:22:17.156" v="657"/>
        <pc:sldMkLst>
          <pc:docMk/>
          <pc:sldMk cId="95497275" sldId="295"/>
        </pc:sldMkLst>
        <pc:spChg chg="mod">
          <ac:chgData name="Murray Ververda" userId="c182d5f6d914c7c5" providerId="LiveId" clId="{16215B32-F3AA-445D-807D-0E30E6E99A8A}" dt="2024-02-01T21:25:54.653" v="444" actId="1076"/>
          <ac:spMkLst>
            <pc:docMk/>
            <pc:sldMk cId="95497275" sldId="295"/>
            <ac:spMk id="2" creationId="{B460FA14-9942-0AFF-A5C1-EFF0EE908A26}"/>
          </ac:spMkLst>
        </pc:spChg>
        <pc:spChg chg="mod">
          <ac:chgData name="Murray Ververda" userId="c182d5f6d914c7c5" providerId="LiveId" clId="{16215B32-F3AA-445D-807D-0E30E6E99A8A}" dt="2024-02-01T21:27:55.742" v="456" actId="115"/>
          <ac:spMkLst>
            <pc:docMk/>
            <pc:sldMk cId="95497275" sldId="295"/>
            <ac:spMk id="3" creationId="{87408151-148E-E214-DF31-C5C8B8781DC4}"/>
          </ac:spMkLst>
        </pc:spChg>
        <pc:picChg chg="del">
          <ac:chgData name="Murray Ververda" userId="c182d5f6d914c7c5" providerId="LiveId" clId="{16215B32-F3AA-445D-807D-0E30E6E99A8A}" dt="2024-02-01T21:26:01.122" v="447" actId="478"/>
          <ac:picMkLst>
            <pc:docMk/>
            <pc:sldMk cId="95497275" sldId="295"/>
            <ac:picMk id="5" creationId="{B6A50347-0BDD-044B-D74F-6E6559954339}"/>
          </ac:picMkLst>
        </pc:picChg>
        <pc:picChg chg="add mod">
          <ac:chgData name="Murray Ververda" userId="c182d5f6d914c7c5" providerId="LiveId" clId="{16215B32-F3AA-445D-807D-0E30E6E99A8A}" dt="2024-02-01T21:26:53.834" v="451" actId="167"/>
          <ac:picMkLst>
            <pc:docMk/>
            <pc:sldMk cId="95497275" sldId="295"/>
            <ac:picMk id="7170" creationId="{B35F4135-D943-D319-BB07-C4A0D6E6556A}"/>
          </ac:picMkLst>
        </pc:picChg>
      </pc:sldChg>
      <pc:sldChg chg="addSp delSp modSp mod delAnim modAnim">
        <pc:chgData name="Murray Ververda" userId="c182d5f6d914c7c5" providerId="LiveId" clId="{16215B32-F3AA-445D-807D-0E30E6E99A8A}" dt="2024-02-01T21:37:39.564" v="517" actId="207"/>
        <pc:sldMkLst>
          <pc:docMk/>
          <pc:sldMk cId="2196005469" sldId="296"/>
        </pc:sldMkLst>
        <pc:spChg chg="mod">
          <ac:chgData name="Murray Ververda" userId="c182d5f6d914c7c5" providerId="LiveId" clId="{16215B32-F3AA-445D-807D-0E30E6E99A8A}" dt="2024-02-01T21:36:54.159" v="511" actId="20577"/>
          <ac:spMkLst>
            <pc:docMk/>
            <pc:sldMk cId="2196005469" sldId="296"/>
            <ac:spMk id="2" creationId="{9AC43D7E-214E-FF86-AAF5-581CD1948F16}"/>
          </ac:spMkLst>
        </pc:spChg>
        <pc:spChg chg="mod">
          <ac:chgData name="Murray Ververda" userId="c182d5f6d914c7c5" providerId="LiveId" clId="{16215B32-F3AA-445D-807D-0E30E6E99A8A}" dt="2024-02-01T21:37:39.564" v="517" actId="207"/>
          <ac:spMkLst>
            <pc:docMk/>
            <pc:sldMk cId="2196005469" sldId="296"/>
            <ac:spMk id="3" creationId="{AB2CE813-2BA1-7BA2-1784-E88345108463}"/>
          </ac:spMkLst>
        </pc:spChg>
        <pc:picChg chg="del">
          <ac:chgData name="Murray Ververda" userId="c182d5f6d914c7c5" providerId="LiveId" clId="{16215B32-F3AA-445D-807D-0E30E6E99A8A}" dt="2024-02-01T21:32:59.610" v="460" actId="478"/>
          <ac:picMkLst>
            <pc:docMk/>
            <pc:sldMk cId="2196005469" sldId="296"/>
            <ac:picMk id="5" creationId="{CA481843-F266-435E-FF98-6C37C2F887E8}"/>
          </ac:picMkLst>
        </pc:picChg>
        <pc:picChg chg="add mod">
          <ac:chgData name="Murray Ververda" userId="c182d5f6d914c7c5" providerId="LiveId" clId="{16215B32-F3AA-445D-807D-0E30E6E99A8A}" dt="2024-02-01T21:36:04.476" v="464" actId="14100"/>
          <ac:picMkLst>
            <pc:docMk/>
            <pc:sldMk cId="2196005469" sldId="296"/>
            <ac:picMk id="8194" creationId="{10E99590-CD2A-79E2-B88E-3621F26C9625}"/>
          </ac:picMkLst>
        </pc:picChg>
      </pc:sldChg>
      <pc:sldChg chg="del">
        <pc:chgData name="Murray Ververda" userId="c182d5f6d914c7c5" providerId="LiveId" clId="{16215B32-F3AA-445D-807D-0E30E6E99A8A}" dt="2024-02-01T21:49:37.115" v="604" actId="47"/>
        <pc:sldMkLst>
          <pc:docMk/>
          <pc:sldMk cId="1087999130" sldId="297"/>
        </pc:sldMkLst>
      </pc:sldChg>
      <pc:sldChg chg="del">
        <pc:chgData name="Murray Ververda" userId="c182d5f6d914c7c5" providerId="LiveId" clId="{16215B32-F3AA-445D-807D-0E30E6E99A8A}" dt="2024-02-01T21:49:40.915" v="607" actId="47"/>
        <pc:sldMkLst>
          <pc:docMk/>
          <pc:sldMk cId="64093223" sldId="298"/>
        </pc:sldMkLst>
      </pc:sldChg>
      <pc:sldChg chg="del">
        <pc:chgData name="Murray Ververda" userId="c182d5f6d914c7c5" providerId="LiveId" clId="{16215B32-F3AA-445D-807D-0E30E6E99A8A}" dt="2024-02-01T21:49:42.080" v="608" actId="47"/>
        <pc:sldMkLst>
          <pc:docMk/>
          <pc:sldMk cId="1634717042" sldId="299"/>
        </pc:sldMkLst>
      </pc:sldChg>
      <pc:sldChg chg="modSp new mod ord setFolMasterAnim modAnim">
        <pc:chgData name="Murray Ververda" userId="c182d5f6d914c7c5" providerId="LiveId" clId="{16215B32-F3AA-445D-807D-0E30E6E99A8A}" dt="2024-02-01T20:44:04.595" v="92"/>
        <pc:sldMkLst>
          <pc:docMk/>
          <pc:sldMk cId="2196894566" sldId="300"/>
        </pc:sldMkLst>
        <pc:spChg chg="mod">
          <ac:chgData name="Murray Ververda" userId="c182d5f6d914c7c5" providerId="LiveId" clId="{16215B32-F3AA-445D-807D-0E30E6E99A8A}" dt="2024-02-01T20:43:32.118" v="71" actId="20577"/>
          <ac:spMkLst>
            <pc:docMk/>
            <pc:sldMk cId="2196894566" sldId="300"/>
            <ac:spMk id="2" creationId="{3BE38436-696A-EEDF-159E-1BB433CB0404}"/>
          </ac:spMkLst>
        </pc:spChg>
        <pc:spChg chg="mod">
          <ac:chgData name="Murray Ververda" userId="c182d5f6d914c7c5" providerId="LiveId" clId="{16215B32-F3AA-445D-807D-0E30E6E99A8A}" dt="2024-02-01T20:43:51.239" v="90" actId="14100"/>
          <ac:spMkLst>
            <pc:docMk/>
            <pc:sldMk cId="2196894566" sldId="300"/>
            <ac:spMk id="3" creationId="{C1900D93-A710-7BBF-59C7-DB57441A1C43}"/>
          </ac:spMkLst>
        </pc:spChg>
      </pc:sldChg>
      <pc:sldChg chg="addSp modSp new mod setFolMasterAnim modAnim">
        <pc:chgData name="Murray Ververda" userId="c182d5f6d914c7c5" providerId="LiveId" clId="{16215B32-F3AA-445D-807D-0E30E6E99A8A}" dt="2024-02-01T20:51:59.298" v="154"/>
        <pc:sldMkLst>
          <pc:docMk/>
          <pc:sldMk cId="3491978717" sldId="301"/>
        </pc:sldMkLst>
        <pc:spChg chg="mod">
          <ac:chgData name="Murray Ververda" userId="c182d5f6d914c7c5" providerId="LiveId" clId="{16215B32-F3AA-445D-807D-0E30E6E99A8A}" dt="2024-02-01T20:46:37.412" v="139" actId="20577"/>
          <ac:spMkLst>
            <pc:docMk/>
            <pc:sldMk cId="3491978717" sldId="301"/>
            <ac:spMk id="2" creationId="{2247ED8C-CA47-0AEF-3B26-9921DEC9AACC}"/>
          </ac:spMkLst>
        </pc:spChg>
        <pc:spChg chg="mod">
          <ac:chgData name="Murray Ververda" userId="c182d5f6d914c7c5" providerId="LiveId" clId="{16215B32-F3AA-445D-807D-0E30E6E99A8A}" dt="2024-02-01T20:51:31.076" v="149" actId="207"/>
          <ac:spMkLst>
            <pc:docMk/>
            <pc:sldMk cId="3491978717" sldId="301"/>
            <ac:spMk id="3" creationId="{D0644386-4BC2-8381-149F-D2A4A650F41B}"/>
          </ac:spMkLst>
        </pc:spChg>
        <pc:picChg chg="add mod">
          <ac:chgData name="Murray Ververda" userId="c182d5f6d914c7c5" providerId="LiveId" clId="{16215B32-F3AA-445D-807D-0E30E6E99A8A}" dt="2024-02-01T20:50:50.267" v="145" actId="167"/>
          <ac:picMkLst>
            <pc:docMk/>
            <pc:sldMk cId="3491978717" sldId="301"/>
            <ac:picMk id="1026" creationId="{9DB6D24A-DDA2-A691-FA11-DEF5B4791204}"/>
          </ac:picMkLst>
        </pc:picChg>
      </pc:sldChg>
      <pc:sldChg chg="modSp add mod modAnim">
        <pc:chgData name="Murray Ververda" userId="c182d5f6d914c7c5" providerId="LiveId" clId="{16215B32-F3AA-445D-807D-0E30E6E99A8A}" dt="2024-02-01T21:49:12.279" v="603" actId="20577"/>
        <pc:sldMkLst>
          <pc:docMk/>
          <pc:sldMk cId="1059704344" sldId="302"/>
        </pc:sldMkLst>
        <pc:spChg chg="mod">
          <ac:chgData name="Murray Ververda" userId="c182d5f6d914c7c5" providerId="LiveId" clId="{16215B32-F3AA-445D-807D-0E30E6E99A8A}" dt="2024-02-01T21:48:03.644" v="576" actId="1076"/>
          <ac:spMkLst>
            <pc:docMk/>
            <pc:sldMk cId="1059704344" sldId="302"/>
            <ac:spMk id="2" creationId="{6DE6DCF3-AD6A-8B25-FF66-829C1A616888}"/>
          </ac:spMkLst>
        </pc:spChg>
        <pc:spChg chg="mod">
          <ac:chgData name="Murray Ververda" userId="c182d5f6d914c7c5" providerId="LiveId" clId="{16215B32-F3AA-445D-807D-0E30E6E99A8A}" dt="2024-02-01T21:49:12.279" v="603" actId="20577"/>
          <ac:spMkLst>
            <pc:docMk/>
            <pc:sldMk cId="1059704344" sldId="302"/>
            <ac:spMk id="3" creationId="{AA3CB488-4E99-EEA1-C502-331C40BE0910}"/>
          </ac:spMkLst>
        </pc:spChg>
      </pc:sldChg>
      <pc:sldChg chg="modSp add mod modAnim">
        <pc:chgData name="Murray Ververda" userId="c182d5f6d914c7c5" providerId="LiveId" clId="{16215B32-F3AA-445D-807D-0E30E6E99A8A}" dt="2024-02-01T21:53:12.329" v="651" actId="207"/>
        <pc:sldMkLst>
          <pc:docMk/>
          <pc:sldMk cId="1173988008" sldId="303"/>
        </pc:sldMkLst>
        <pc:spChg chg="mod">
          <ac:chgData name="Murray Ververda" userId="c182d5f6d914c7c5" providerId="LiveId" clId="{16215B32-F3AA-445D-807D-0E30E6E99A8A}" dt="2024-02-01T21:53:12.329" v="651" actId="207"/>
          <ac:spMkLst>
            <pc:docMk/>
            <pc:sldMk cId="1173988008" sldId="303"/>
            <ac:spMk id="3" creationId="{42BE3212-9141-9A29-FA7E-BFBA30668EC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2024-02-22</a:t>
            </a:fld>
            <a:endParaRPr lang="en-CA"/>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9" name="Rectangle 8"/>
          <p:cNvSpPr/>
          <p:nvPr/>
        </p:nvSpPr>
        <p:spPr>
          <a:xfrm>
            <a:off x="345441" y="2452168"/>
            <a:ext cx="7147931" cy="2053167"/>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p:nvSpPr>
        <p:spPr>
          <a:xfrm>
            <a:off x="7572652" y="2453862"/>
            <a:ext cx="1190348" cy="20497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p:cNvSpPr/>
          <p:nvPr/>
        </p:nvSpPr>
        <p:spPr>
          <a:xfrm>
            <a:off x="7712714" y="2613882"/>
            <a:ext cx="910224" cy="1729740"/>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p:cNvSpPr/>
          <p:nvPr/>
        </p:nvSpPr>
        <p:spPr>
          <a:xfrm>
            <a:off x="445484" y="2546352"/>
            <a:ext cx="6947845" cy="1871133"/>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Slide Number Placeholder 5"/>
          <p:cNvSpPr>
            <a:spLocks noGrp="1"/>
          </p:cNvSpPr>
          <p:nvPr>
            <p:ph type="sldNum" sz="quarter" idx="12"/>
          </p:nvPr>
        </p:nvSpPr>
        <p:spPr>
          <a:xfrm>
            <a:off x="7786826" y="3854390"/>
            <a:ext cx="762000" cy="381000"/>
          </a:xfrm>
          <a:prstGeom prst="rect">
            <a:avLst/>
          </a:prstGeom>
        </p:spPr>
        <p:txBody>
          <a:bodyPr/>
          <a:lstStyle>
            <a:lvl1pPr algn="ctr">
              <a:defRPr sz="2100">
                <a:solidFill>
                  <a:schemeClr val="accent1">
                    <a:lumMod val="50000"/>
                  </a:schemeClr>
                </a:solidFill>
              </a:defRPr>
            </a:lvl1pPr>
          </a:lstStyle>
          <a:p>
            <a:fld id="{8CC36E5D-AEAB-46A3-AFEB-986009A3CED3}" type="slidenum">
              <a:rPr lang="en-CA" smtClean="0"/>
              <a:t>‹#›</a:t>
            </a:fld>
            <a:endParaRPr lang="en-CA"/>
          </a:p>
        </p:txBody>
      </p:sp>
      <p:sp>
        <p:nvSpPr>
          <p:cNvPr id="11" name="Rectangle 10"/>
          <p:cNvSpPr/>
          <p:nvPr/>
        </p:nvSpPr>
        <p:spPr>
          <a:xfrm>
            <a:off x="541822" y="3799398"/>
            <a:ext cx="6755166" cy="553639"/>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538972" y="2616200"/>
            <a:ext cx="6760868" cy="1731433"/>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Subtitle 2"/>
          <p:cNvSpPr>
            <a:spLocks noGrp="1"/>
          </p:cNvSpPr>
          <p:nvPr>
            <p:ph type="subTitle" idx="1"/>
          </p:nvPr>
        </p:nvSpPr>
        <p:spPr>
          <a:xfrm>
            <a:off x="642805" y="3873500"/>
            <a:ext cx="6553200" cy="381000"/>
          </a:xfrm>
        </p:spPr>
        <p:txBody>
          <a:bodyPr>
            <a:normAutofit/>
          </a:bodyPr>
          <a:lstStyle>
            <a:lvl1pPr marL="0" indent="0" algn="ctr">
              <a:buNone/>
              <a:defRPr sz="1350" cap="all" spc="225" baseline="0">
                <a:solidFill>
                  <a:srgbClr val="FFFFFF"/>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04705" y="2689195"/>
            <a:ext cx="6629400" cy="1016001"/>
          </a:xfrm>
        </p:spPr>
        <p:txBody>
          <a:bodyPr anchor="b" anchorCtr="0">
            <a:noAutofit/>
          </a:bodyPr>
          <a:lstStyle>
            <a:lvl1pPr>
              <a:defRPr sz="3000">
                <a:solidFill>
                  <a:schemeClr val="accent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355271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2"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alpha val="80000"/>
            </a:schemeClr>
          </a:solidFill>
        </p:spPr>
        <p:txBody>
          <a:bodyPr>
            <a:normAutofit/>
          </a:bodyPr>
          <a:lstStyle>
            <a:lvl1pPr>
              <a:defRPr sz="3200" b="1" cap="none" baseline="0">
                <a:latin typeface="+mn-lt"/>
              </a:defRPr>
            </a:lvl1pPr>
          </a:lstStyle>
          <a:p>
            <a:r>
              <a:rPr lang="en-US" dirty="0"/>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2024-02-22</a:t>
            </a:fld>
            <a:endParaRPr lang="en-CA"/>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3475141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tmplLst>
          <p:tmpl>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useBgFill="1">
        <p:nvSpPr>
          <p:cNvPr id="8" name="Rounded Rectangle 7"/>
          <p:cNvSpPr/>
          <p:nvPr/>
        </p:nvSpPr>
        <p:spPr>
          <a:xfrm>
            <a:off x="91440" y="84667"/>
            <a:ext cx="8961120" cy="5554133"/>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2024-02-22</a:t>
            </a:fld>
            <a:endParaRPr lang="en-CA"/>
          </a:p>
        </p:txBody>
      </p:sp>
      <p:sp>
        <p:nvSpPr>
          <p:cNvPr id="13" name="Rectangle 12"/>
          <p:cNvSpPr/>
          <p:nvPr/>
        </p:nvSpPr>
        <p:spPr>
          <a:xfrm>
            <a:off x="451977" y="2455333"/>
            <a:ext cx="8265160" cy="2053167"/>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Rectangle 15"/>
          <p:cNvSpPr/>
          <p:nvPr/>
        </p:nvSpPr>
        <p:spPr>
          <a:xfrm>
            <a:off x="567657" y="2540000"/>
            <a:ext cx="8033800" cy="1871133"/>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
        <p:nvSpPr>
          <p:cNvPr id="2" name="Title 1"/>
          <p:cNvSpPr>
            <a:spLocks noGrp="1"/>
          </p:cNvSpPr>
          <p:nvPr>
            <p:ph type="title"/>
          </p:nvPr>
        </p:nvSpPr>
        <p:spPr>
          <a:xfrm>
            <a:off x="736456" y="2667000"/>
            <a:ext cx="7696200" cy="1079501"/>
          </a:xfrm>
        </p:spPr>
        <p:txBody>
          <a:bodyPr anchor="b" anchorCtr="0">
            <a:noAutofit/>
          </a:bodyPr>
          <a:lstStyle>
            <a:lvl1pPr algn="ctr" defTabSz="685800" rtl="0" eaLnBrk="1" latinLnBrk="0" hangingPunct="1">
              <a:spcBef>
                <a:spcPct val="0"/>
              </a:spcBef>
              <a:buNone/>
              <a:defRPr lang="en-US" sz="3000" kern="1200" cap="all" baseline="0" dirty="0">
                <a:solidFill>
                  <a:schemeClr val="accent1">
                    <a:lumMod val="50000"/>
                  </a:schemeClr>
                </a:solidFill>
                <a:latin typeface="+mj-lt"/>
                <a:ea typeface="+mj-ea"/>
                <a:cs typeface="+mj-cs"/>
              </a:defRPr>
            </a:lvl1pPr>
          </a:lstStyle>
          <a:p>
            <a:r>
              <a:rPr lang="en-US"/>
              <a:t>Click to edit Master title style</a:t>
            </a:r>
            <a:endParaRPr lang="en-US" dirty="0"/>
          </a:p>
        </p:txBody>
      </p:sp>
      <p:sp>
        <p:nvSpPr>
          <p:cNvPr id="15" name="Rectangle 14"/>
          <p:cNvSpPr/>
          <p:nvPr/>
        </p:nvSpPr>
        <p:spPr>
          <a:xfrm>
            <a:off x="675496" y="3784601"/>
            <a:ext cx="7818120" cy="553639"/>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 Placeholder 2"/>
          <p:cNvSpPr>
            <a:spLocks noGrp="1"/>
          </p:cNvSpPr>
          <p:nvPr>
            <p:ph type="body" idx="1"/>
          </p:nvPr>
        </p:nvSpPr>
        <p:spPr>
          <a:xfrm>
            <a:off x="736456" y="3839593"/>
            <a:ext cx="7696200" cy="436486"/>
          </a:xfrm>
        </p:spPr>
        <p:txBody>
          <a:bodyPr anchor="ctr">
            <a:normAutofit/>
          </a:bodyPr>
          <a:lstStyle>
            <a:lvl1pPr marL="0" indent="0" algn="ctr">
              <a:buNone/>
              <a:defRPr sz="1500" cap="all" spc="188" baseline="0">
                <a:solidFill>
                  <a:srgbClr val="FFFFFF"/>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14" name="Rectangle 13"/>
          <p:cNvSpPr/>
          <p:nvPr/>
        </p:nvSpPr>
        <p:spPr>
          <a:xfrm>
            <a:off x="675758" y="2603500"/>
            <a:ext cx="7817599" cy="1731433"/>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475069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9" y="340311"/>
            <a:ext cx="8260672" cy="866189"/>
          </a:xfrm>
        </p:spPr>
        <p:txBody>
          <a:bodyPr/>
          <a:lstStyle/>
          <a:p>
            <a:r>
              <a:rPr lang="en-US"/>
              <a:t>Click to edit Master title style</a:t>
            </a:r>
          </a:p>
        </p:txBody>
      </p:sp>
      <p:sp>
        <p:nvSpPr>
          <p:cNvPr id="3" name="Content Placeholder 2"/>
          <p:cNvSpPr>
            <a:spLocks noGrp="1"/>
          </p:cNvSpPr>
          <p:nvPr>
            <p:ph sz="half" idx="1"/>
          </p:nvPr>
        </p:nvSpPr>
        <p:spPr>
          <a:xfrm>
            <a:off x="426128" y="1432559"/>
            <a:ext cx="4038600" cy="367284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32559"/>
            <a:ext cx="4038600" cy="367284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2024-02-22</a:t>
            </a:fld>
            <a:endParaRPr lang="en-CA"/>
          </a:p>
        </p:txBody>
      </p:sp>
      <p:sp>
        <p:nvSpPr>
          <p:cNvPr id="6" name="Footer Placeholder 5"/>
          <p:cNvSpPr>
            <a:spLocks noGrp="1"/>
          </p:cNvSpPr>
          <p:nvPr>
            <p:ph type="ftr" sz="quarter" idx="11"/>
          </p:nvPr>
        </p:nvSpPr>
        <p:spPr>
          <a:xfrm>
            <a:off x="3124200" y="5296960"/>
            <a:ext cx="2895600" cy="304271"/>
          </a:xfrm>
          <a:prstGeom prst="rect">
            <a:avLst/>
          </a:prstGeom>
        </p:spPr>
        <p:txBody>
          <a:bodyPr/>
          <a:lstStyle/>
          <a:p>
            <a:endParaRPr lang="en-CA"/>
          </a:p>
        </p:txBody>
      </p:sp>
      <p:sp>
        <p:nvSpPr>
          <p:cNvPr id="7" name="Slide Number Placeholder 6"/>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3253988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9" y="340311"/>
            <a:ext cx="8260672" cy="866189"/>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26129" y="1435365"/>
            <a:ext cx="4040188" cy="533135"/>
          </a:xfrm>
        </p:spPr>
        <p:txBody>
          <a:bodyPr anchor="b">
            <a:noAutofit/>
          </a:bodyPr>
          <a:lstStyle>
            <a:lvl1pPr marL="0" indent="0" algn="ctr">
              <a:buNone/>
              <a:defRPr sz="16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26129" y="2032000"/>
            <a:ext cx="4040188" cy="307313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1435365"/>
            <a:ext cx="4041775" cy="533135"/>
          </a:xfrm>
        </p:spPr>
        <p:txBody>
          <a:bodyPr anchor="b">
            <a:noAutofit/>
          </a:bodyPr>
          <a:lstStyle>
            <a:lvl1pPr marL="0" indent="0" algn="ctr">
              <a:buNone/>
              <a:defRPr sz="16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032000"/>
            <a:ext cx="4041775" cy="307313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2024-02-22</a:t>
            </a:fld>
            <a:endParaRPr lang="en-CA"/>
          </a:p>
        </p:txBody>
      </p:sp>
      <p:sp>
        <p:nvSpPr>
          <p:cNvPr id="8" name="Footer Placeholder 7"/>
          <p:cNvSpPr>
            <a:spLocks noGrp="1"/>
          </p:cNvSpPr>
          <p:nvPr>
            <p:ph type="ftr" sz="quarter" idx="11"/>
          </p:nvPr>
        </p:nvSpPr>
        <p:spPr>
          <a:xfrm>
            <a:off x="3124200" y="5296960"/>
            <a:ext cx="2895600" cy="304271"/>
          </a:xfrm>
          <a:prstGeom prst="rect">
            <a:avLst/>
          </a:prstGeom>
        </p:spPr>
        <p:txBody>
          <a:bodyPr/>
          <a:lstStyle/>
          <a:p>
            <a:endParaRPr lang="en-CA"/>
          </a:p>
        </p:txBody>
      </p:sp>
      <p:sp>
        <p:nvSpPr>
          <p:cNvPr id="9" name="Slide Number Placeholder 8"/>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3141109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2024-02-22</a:t>
            </a:fld>
            <a:endParaRPr lang="en-CA"/>
          </a:p>
        </p:txBody>
      </p:sp>
      <p:sp>
        <p:nvSpPr>
          <p:cNvPr id="4" name="Footer Placeholder 3"/>
          <p:cNvSpPr>
            <a:spLocks noGrp="1"/>
          </p:cNvSpPr>
          <p:nvPr>
            <p:ph type="ftr" sz="quarter" idx="11"/>
          </p:nvPr>
        </p:nvSpPr>
        <p:spPr>
          <a:xfrm>
            <a:off x="3124200" y="5296960"/>
            <a:ext cx="2895600" cy="304271"/>
          </a:xfrm>
          <a:prstGeom prst="rect">
            <a:avLst/>
          </a:prstGeom>
        </p:spPr>
        <p:txBody>
          <a:bodyPr/>
          <a:lstStyle/>
          <a:p>
            <a:endParaRPr lang="en-CA"/>
          </a:p>
        </p:txBody>
      </p:sp>
      <p:sp>
        <p:nvSpPr>
          <p:cNvPr id="5" name="Slide Number Placeholder 4"/>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236496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useBgFill="1">
        <p:nvSpPr>
          <p:cNvPr id="11" name="Rounded Rectangle 10"/>
          <p:cNvSpPr/>
          <p:nvPr/>
        </p:nvSpPr>
        <p:spPr>
          <a:xfrm>
            <a:off x="91440" y="84667"/>
            <a:ext cx="8961120" cy="5554133"/>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Date Placeholder 1"/>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2024-02-22</a:t>
            </a:fld>
            <a:endParaRPr lang="en-CA"/>
          </a:p>
        </p:txBody>
      </p:sp>
      <p:sp>
        <p:nvSpPr>
          <p:cNvPr id="3" name="Footer Placeholder 2"/>
          <p:cNvSpPr>
            <a:spLocks noGrp="1"/>
          </p:cNvSpPr>
          <p:nvPr>
            <p:ph type="ftr" sz="quarter" idx="11"/>
          </p:nvPr>
        </p:nvSpPr>
        <p:spPr>
          <a:xfrm>
            <a:off x="3124200" y="5296960"/>
            <a:ext cx="2895600" cy="304271"/>
          </a:xfrm>
          <a:prstGeom prst="rect">
            <a:avLst/>
          </a:prstGeom>
        </p:spPr>
        <p:txBody>
          <a:bodyPr/>
          <a:lstStyle/>
          <a:p>
            <a:endParaRPr lang="en-CA"/>
          </a:p>
        </p:txBody>
      </p:sp>
      <p:sp>
        <p:nvSpPr>
          <p:cNvPr id="4" name="Slide Number Placeholder 3"/>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1795174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useBgFill="1">
        <p:nvSpPr>
          <p:cNvPr id="12" name="Rounded Rectangle 11"/>
          <p:cNvSpPr/>
          <p:nvPr/>
        </p:nvSpPr>
        <p:spPr>
          <a:xfrm>
            <a:off x="91440" y="84667"/>
            <a:ext cx="8961120" cy="5554133"/>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Content Placeholder 2"/>
          <p:cNvSpPr>
            <a:spLocks noGrp="1"/>
          </p:cNvSpPr>
          <p:nvPr>
            <p:ph idx="1"/>
          </p:nvPr>
        </p:nvSpPr>
        <p:spPr>
          <a:xfrm>
            <a:off x="3886200" y="571500"/>
            <a:ext cx="4572000" cy="438150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2024-02-22</a:t>
            </a:fld>
            <a:endParaRPr lang="en-CA"/>
          </a:p>
        </p:txBody>
      </p:sp>
      <p:sp>
        <p:nvSpPr>
          <p:cNvPr id="6" name="Footer Placeholder 5"/>
          <p:cNvSpPr>
            <a:spLocks noGrp="1"/>
          </p:cNvSpPr>
          <p:nvPr>
            <p:ph type="ftr" sz="quarter" idx="11"/>
          </p:nvPr>
        </p:nvSpPr>
        <p:spPr>
          <a:xfrm>
            <a:off x="3124200" y="5296960"/>
            <a:ext cx="2895600" cy="304271"/>
          </a:xfrm>
          <a:prstGeom prst="rect">
            <a:avLst/>
          </a:prstGeom>
        </p:spPr>
        <p:txBody>
          <a:bodyPr/>
          <a:lstStyle/>
          <a:p>
            <a:endParaRPr lang="en-CA"/>
          </a:p>
        </p:txBody>
      </p:sp>
      <p:sp>
        <p:nvSpPr>
          <p:cNvPr id="7" name="Slide Number Placeholder 6"/>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
        <p:nvSpPr>
          <p:cNvPr id="8" name="Rectangle 7"/>
          <p:cNvSpPr/>
          <p:nvPr/>
        </p:nvSpPr>
        <p:spPr>
          <a:xfrm>
            <a:off x="560034" y="1254760"/>
            <a:ext cx="2716566" cy="293624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76691" y="1368727"/>
            <a:ext cx="2483254" cy="2695273"/>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 Placeholder 3"/>
          <p:cNvSpPr>
            <a:spLocks noGrp="1"/>
          </p:cNvSpPr>
          <p:nvPr>
            <p:ph type="body" sz="half" idx="2"/>
          </p:nvPr>
        </p:nvSpPr>
        <p:spPr>
          <a:xfrm>
            <a:off x="769001" y="2476500"/>
            <a:ext cx="2298634" cy="1460500"/>
          </a:xfrm>
        </p:spPr>
        <p:txBody>
          <a:bodyPr/>
          <a:lstStyle>
            <a:lvl1pPr marL="0" indent="0">
              <a:spcBef>
                <a:spcPts val="300"/>
              </a:spcBef>
              <a:buNone/>
              <a:defRPr sz="1050">
                <a:solidFill>
                  <a:schemeClr val="accent1">
                    <a:lumMod val="50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 name="Title 1"/>
          <p:cNvSpPr>
            <a:spLocks noGrp="1"/>
          </p:cNvSpPr>
          <p:nvPr>
            <p:ph type="title"/>
          </p:nvPr>
        </p:nvSpPr>
        <p:spPr>
          <a:xfrm>
            <a:off x="769001" y="1445260"/>
            <a:ext cx="2298634" cy="993017"/>
          </a:xfrm>
        </p:spPr>
        <p:txBody>
          <a:bodyPr anchor="b">
            <a:normAutofit/>
          </a:bodyPr>
          <a:lstStyle>
            <a:lvl1pPr algn="l">
              <a:defRPr sz="1500" b="0">
                <a:solidFill>
                  <a:schemeClr val="accent1">
                    <a:lumMod val="75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668780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useBgFill="1">
        <p:nvSpPr>
          <p:cNvPr id="9" name="Rounded Rectangle 8"/>
          <p:cNvSpPr/>
          <p:nvPr/>
        </p:nvSpPr>
        <p:spPr>
          <a:xfrm>
            <a:off x="91440" y="84667"/>
            <a:ext cx="8961120" cy="5554133"/>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Picture Placeholder 2"/>
          <p:cNvSpPr>
            <a:spLocks noGrp="1"/>
          </p:cNvSpPr>
          <p:nvPr>
            <p:ph type="pic" idx="1"/>
          </p:nvPr>
        </p:nvSpPr>
        <p:spPr>
          <a:xfrm>
            <a:off x="685800" y="517864"/>
            <a:ext cx="7772400" cy="3609637"/>
          </a:xfrm>
          <a:solidFill>
            <a:schemeClr val="bg2"/>
          </a:solidFill>
          <a:ln>
            <a:noFill/>
          </a:ln>
          <a:effectLst>
            <a:softEdge rad="12700"/>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5" name="Date Placeholder 4"/>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2024-02-22</a:t>
            </a:fld>
            <a:endParaRPr lang="en-CA"/>
          </a:p>
        </p:txBody>
      </p:sp>
      <p:sp>
        <p:nvSpPr>
          <p:cNvPr id="7" name="Slide Number Placeholder 6"/>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
        <p:nvSpPr>
          <p:cNvPr id="10" name="Rectangle 9"/>
          <p:cNvSpPr/>
          <p:nvPr/>
        </p:nvSpPr>
        <p:spPr>
          <a:xfrm>
            <a:off x="685800" y="4127500"/>
            <a:ext cx="7772400" cy="11430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p:nvSpPr>
        <p:spPr>
          <a:xfrm>
            <a:off x="762000" y="4191000"/>
            <a:ext cx="7600765" cy="1002437"/>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Footer Placeholder 5"/>
          <p:cNvSpPr>
            <a:spLocks noGrp="1"/>
          </p:cNvSpPr>
          <p:nvPr>
            <p:ph type="ftr" sz="quarter" idx="11"/>
          </p:nvPr>
        </p:nvSpPr>
        <p:spPr>
          <a:xfrm>
            <a:off x="3124200" y="5296960"/>
            <a:ext cx="2895600" cy="304271"/>
          </a:xfrm>
          <a:prstGeom prst="rect">
            <a:avLst/>
          </a:prstGeom>
        </p:spPr>
        <p:txBody>
          <a:bodyPr/>
          <a:lstStyle/>
          <a:p>
            <a:endParaRPr lang="en-CA"/>
          </a:p>
        </p:txBody>
      </p:sp>
      <p:sp>
        <p:nvSpPr>
          <p:cNvPr id="13" name="Rectangle 12"/>
          <p:cNvSpPr/>
          <p:nvPr/>
        </p:nvSpPr>
        <p:spPr>
          <a:xfrm>
            <a:off x="914400" y="4699000"/>
            <a:ext cx="7328514" cy="376413"/>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05589" y="4229100"/>
            <a:ext cx="7946136" cy="91440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 Placeholder 3"/>
          <p:cNvSpPr>
            <a:spLocks noGrp="1"/>
          </p:cNvSpPr>
          <p:nvPr>
            <p:ph type="body" sz="half" idx="2"/>
          </p:nvPr>
        </p:nvSpPr>
        <p:spPr>
          <a:xfrm>
            <a:off x="956289" y="4713798"/>
            <a:ext cx="7244736" cy="334763"/>
          </a:xfrm>
        </p:spPr>
        <p:txBody>
          <a:bodyPr anchor="ctr">
            <a:normAutofit/>
          </a:bodyPr>
          <a:lstStyle>
            <a:lvl1pPr marL="0" indent="0" algn="ctr">
              <a:buNone/>
              <a:defRPr sz="1125" cap="all" spc="188" baseline="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 name="Title 1"/>
          <p:cNvSpPr>
            <a:spLocks noGrp="1"/>
          </p:cNvSpPr>
          <p:nvPr>
            <p:ph type="title"/>
          </p:nvPr>
        </p:nvSpPr>
        <p:spPr>
          <a:xfrm>
            <a:off x="914400" y="4254501"/>
            <a:ext cx="7328514" cy="435869"/>
          </a:xfrm>
        </p:spPr>
        <p:txBody>
          <a:bodyPr anchor="ctr" anchorCtr="0"/>
          <a:lstStyle>
            <a:lvl1pPr algn="ctr">
              <a:defRPr sz="1500" b="0">
                <a:solidFill>
                  <a:schemeClr val="accent1">
                    <a:lumMod val="75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1375744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2024-02-22</a:t>
            </a:fld>
            <a:endParaRPr lang="en-CA"/>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2016404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190500"/>
            <a:ext cx="1859280" cy="5102195"/>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685800" rtl="0" eaLnBrk="1" latinLnBrk="0" hangingPunct="1"/>
            <a:endParaRPr lang="en-US" sz="1350" kern="1200">
              <a:solidFill>
                <a:schemeClr val="lt1"/>
              </a:solidFill>
              <a:latin typeface="+mn-lt"/>
              <a:ea typeface="+mn-ea"/>
              <a:cs typeface="+mn-cs"/>
            </a:endParaRPr>
          </a:p>
        </p:txBody>
      </p:sp>
      <p:sp>
        <p:nvSpPr>
          <p:cNvPr id="8" name="Rectangle 7"/>
          <p:cNvSpPr/>
          <p:nvPr/>
        </p:nvSpPr>
        <p:spPr>
          <a:xfrm>
            <a:off x="6955226" y="292842"/>
            <a:ext cx="1672235" cy="4897514"/>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Vertical Title 1"/>
          <p:cNvSpPr>
            <a:spLocks noGrp="1"/>
          </p:cNvSpPr>
          <p:nvPr>
            <p:ph type="title" orient="vert"/>
          </p:nvPr>
        </p:nvSpPr>
        <p:spPr>
          <a:xfrm>
            <a:off x="7048577" y="329524"/>
            <a:ext cx="1485531" cy="482415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317500"/>
            <a:ext cx="6172200" cy="4826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2024-02-22</a:t>
            </a:fld>
            <a:endParaRPr lang="en-CA"/>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3706181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D1F41-C74D-D5DF-EE42-A559CEFCCDFF}"/>
              </a:ext>
            </a:extLst>
          </p:cNvPr>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CA"/>
          </a:p>
        </p:txBody>
      </p:sp>
      <p:sp>
        <p:nvSpPr>
          <p:cNvPr id="3" name="Subtitle 2">
            <a:extLst>
              <a:ext uri="{FF2B5EF4-FFF2-40B4-BE49-F238E27FC236}">
                <a16:creationId xmlns:a16="http://schemas.microsoft.com/office/drawing/2014/main" id="{D8E3D4FF-94E9-D962-4AD9-79D3DEAD5B5A}"/>
              </a:ext>
            </a:extLst>
          </p:cNvPr>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5FEA9C71-777F-7274-9790-F8016EE540BF}"/>
              </a:ext>
            </a:extLst>
          </p:cNvPr>
          <p:cNvSpPr>
            <a:spLocks noGrp="1"/>
          </p:cNvSpPr>
          <p:nvPr>
            <p:ph type="dt" sz="half" idx="10"/>
          </p:nvPr>
        </p:nvSpPr>
        <p:spPr/>
        <p:txBody>
          <a:bodyPr/>
          <a:lstStyle/>
          <a:p>
            <a:fld id="{BD686AEE-F4A1-4D05-8229-B1A8A9BF122F}" type="datetimeFigureOut">
              <a:rPr lang="en-CA" smtClean="0"/>
              <a:t>2024-02-22</a:t>
            </a:fld>
            <a:endParaRPr lang="en-CA"/>
          </a:p>
        </p:txBody>
      </p:sp>
      <p:sp>
        <p:nvSpPr>
          <p:cNvPr id="5" name="Footer Placeholder 4">
            <a:extLst>
              <a:ext uri="{FF2B5EF4-FFF2-40B4-BE49-F238E27FC236}">
                <a16:creationId xmlns:a16="http://schemas.microsoft.com/office/drawing/2014/main" id="{96B9FE14-C1CF-9CC5-C873-AC808F04558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AB00FCC-4E1F-C96F-0DFD-7892A09608F7}"/>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549650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D9A6D-9115-03E5-69ED-ACF23E8C96D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F509DB3-0C60-AD2D-D57D-EB3E7BC7D8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FE67ABB-F1FC-DDF7-F07B-B8F4BD0C619E}"/>
              </a:ext>
            </a:extLst>
          </p:cNvPr>
          <p:cNvSpPr>
            <a:spLocks noGrp="1"/>
          </p:cNvSpPr>
          <p:nvPr>
            <p:ph type="dt" sz="half" idx="10"/>
          </p:nvPr>
        </p:nvSpPr>
        <p:spPr/>
        <p:txBody>
          <a:bodyPr/>
          <a:lstStyle/>
          <a:p>
            <a:fld id="{BD686AEE-F4A1-4D05-8229-B1A8A9BF122F}" type="datetimeFigureOut">
              <a:rPr lang="en-CA" smtClean="0"/>
              <a:t>2024-02-22</a:t>
            </a:fld>
            <a:endParaRPr lang="en-CA"/>
          </a:p>
        </p:txBody>
      </p:sp>
      <p:sp>
        <p:nvSpPr>
          <p:cNvPr id="5" name="Footer Placeholder 4">
            <a:extLst>
              <a:ext uri="{FF2B5EF4-FFF2-40B4-BE49-F238E27FC236}">
                <a16:creationId xmlns:a16="http://schemas.microsoft.com/office/drawing/2014/main" id="{AEB38100-E3D9-4EAA-7F00-C23C3676FB2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AA73E02-6863-B260-1FD1-330DEC92B035}"/>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5509706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BB5A2-F334-1BA7-93D3-7E416868D2D4}"/>
              </a:ext>
            </a:extLst>
          </p:cNvPr>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F21B4F9-4D15-3EB7-73C6-51EAE9170F78}"/>
              </a:ext>
            </a:extLst>
          </p:cNvPr>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73555A-1DD9-26D7-1AA4-A745285AC76D}"/>
              </a:ext>
            </a:extLst>
          </p:cNvPr>
          <p:cNvSpPr>
            <a:spLocks noGrp="1"/>
          </p:cNvSpPr>
          <p:nvPr>
            <p:ph type="dt" sz="half" idx="10"/>
          </p:nvPr>
        </p:nvSpPr>
        <p:spPr/>
        <p:txBody>
          <a:bodyPr/>
          <a:lstStyle/>
          <a:p>
            <a:fld id="{BD686AEE-F4A1-4D05-8229-B1A8A9BF122F}" type="datetimeFigureOut">
              <a:rPr lang="en-CA" smtClean="0"/>
              <a:t>2024-02-22</a:t>
            </a:fld>
            <a:endParaRPr lang="en-CA"/>
          </a:p>
        </p:txBody>
      </p:sp>
      <p:sp>
        <p:nvSpPr>
          <p:cNvPr id="5" name="Footer Placeholder 4">
            <a:extLst>
              <a:ext uri="{FF2B5EF4-FFF2-40B4-BE49-F238E27FC236}">
                <a16:creationId xmlns:a16="http://schemas.microsoft.com/office/drawing/2014/main" id="{B21CA9E9-2B7B-290E-4F8D-6334E709194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D8FEFEE-CDF3-7532-5013-008BBA478170}"/>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39918139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2B0C-BCC2-FD30-C7E1-807E63A29A3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0095903-4AC4-D492-5C1B-5813011A332D}"/>
              </a:ext>
            </a:extLst>
          </p:cNvPr>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7EC9DE5-F25D-7CA1-192C-55E05FE4F6CF}"/>
              </a:ext>
            </a:extLst>
          </p:cNvPr>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896A2FD5-760F-BCE4-FE9E-DBB54CA15BE6}"/>
              </a:ext>
            </a:extLst>
          </p:cNvPr>
          <p:cNvSpPr>
            <a:spLocks noGrp="1"/>
          </p:cNvSpPr>
          <p:nvPr>
            <p:ph type="dt" sz="half" idx="10"/>
          </p:nvPr>
        </p:nvSpPr>
        <p:spPr/>
        <p:txBody>
          <a:bodyPr/>
          <a:lstStyle/>
          <a:p>
            <a:fld id="{BD686AEE-F4A1-4D05-8229-B1A8A9BF122F}" type="datetimeFigureOut">
              <a:rPr lang="en-CA" smtClean="0"/>
              <a:t>2024-02-22</a:t>
            </a:fld>
            <a:endParaRPr lang="en-CA"/>
          </a:p>
        </p:txBody>
      </p:sp>
      <p:sp>
        <p:nvSpPr>
          <p:cNvPr id="6" name="Footer Placeholder 5">
            <a:extLst>
              <a:ext uri="{FF2B5EF4-FFF2-40B4-BE49-F238E27FC236}">
                <a16:creationId xmlns:a16="http://schemas.microsoft.com/office/drawing/2014/main" id="{332D3D22-B032-33B4-412D-A64C68EF9A0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B72FC70-5188-D62F-87BC-B091F007FEA6}"/>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11253080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59B23-2042-B497-3ACC-D91AA5AE0866}"/>
              </a:ext>
            </a:extLst>
          </p:cNvPr>
          <p:cNvSpPr>
            <a:spLocks noGrp="1"/>
          </p:cNvSpPr>
          <p:nvPr>
            <p:ph type="title"/>
          </p:nvPr>
        </p:nvSpPr>
        <p:spPr>
          <a:xfrm>
            <a:off x="629841" y="304271"/>
            <a:ext cx="7886700" cy="1104636"/>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10F99FC-C6A2-440E-493B-7E217776C37F}"/>
              </a:ext>
            </a:extLst>
          </p:cNvPr>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6729DFF-EED3-A555-480C-001B9741B29A}"/>
              </a:ext>
            </a:extLst>
          </p:cNvPr>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ED4852A4-B5B1-CBBF-130E-D33BC3009275}"/>
              </a:ext>
            </a:extLst>
          </p:cNvPr>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1513B06-F4FD-8FAB-0295-07B32EF068CD}"/>
              </a:ext>
            </a:extLst>
          </p:cNvPr>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8429EAB9-4331-0A0D-FFDE-BCCDAA179E37}"/>
              </a:ext>
            </a:extLst>
          </p:cNvPr>
          <p:cNvSpPr>
            <a:spLocks noGrp="1"/>
          </p:cNvSpPr>
          <p:nvPr>
            <p:ph type="dt" sz="half" idx="10"/>
          </p:nvPr>
        </p:nvSpPr>
        <p:spPr/>
        <p:txBody>
          <a:bodyPr/>
          <a:lstStyle/>
          <a:p>
            <a:fld id="{BD686AEE-F4A1-4D05-8229-B1A8A9BF122F}" type="datetimeFigureOut">
              <a:rPr lang="en-CA" smtClean="0"/>
              <a:t>2024-02-22</a:t>
            </a:fld>
            <a:endParaRPr lang="en-CA"/>
          </a:p>
        </p:txBody>
      </p:sp>
      <p:sp>
        <p:nvSpPr>
          <p:cNvPr id="8" name="Footer Placeholder 7">
            <a:extLst>
              <a:ext uri="{FF2B5EF4-FFF2-40B4-BE49-F238E27FC236}">
                <a16:creationId xmlns:a16="http://schemas.microsoft.com/office/drawing/2014/main" id="{557FD585-ABC3-70C2-F662-003F23F33ABC}"/>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6FA303CA-8500-C8D0-82D6-326501FED6C9}"/>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23871195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E8541-50B8-5473-A80F-5865CCAB5638}"/>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C67FEC43-5825-C90C-08FF-5FED354FC933}"/>
              </a:ext>
            </a:extLst>
          </p:cNvPr>
          <p:cNvSpPr>
            <a:spLocks noGrp="1"/>
          </p:cNvSpPr>
          <p:nvPr>
            <p:ph type="dt" sz="half" idx="10"/>
          </p:nvPr>
        </p:nvSpPr>
        <p:spPr/>
        <p:txBody>
          <a:bodyPr/>
          <a:lstStyle/>
          <a:p>
            <a:fld id="{BD686AEE-F4A1-4D05-8229-B1A8A9BF122F}" type="datetimeFigureOut">
              <a:rPr lang="en-CA" smtClean="0"/>
              <a:t>2024-02-22</a:t>
            </a:fld>
            <a:endParaRPr lang="en-CA"/>
          </a:p>
        </p:txBody>
      </p:sp>
      <p:sp>
        <p:nvSpPr>
          <p:cNvPr id="4" name="Footer Placeholder 3">
            <a:extLst>
              <a:ext uri="{FF2B5EF4-FFF2-40B4-BE49-F238E27FC236}">
                <a16:creationId xmlns:a16="http://schemas.microsoft.com/office/drawing/2014/main" id="{BD485904-2BD1-BDC2-E5EF-256A07CC31FA}"/>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18A1CDAF-8182-3193-D9FF-7881EC7843D2}"/>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7393254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BEB359-CD62-5167-8BC1-E1230C5F94E5}"/>
              </a:ext>
            </a:extLst>
          </p:cNvPr>
          <p:cNvSpPr>
            <a:spLocks noGrp="1"/>
          </p:cNvSpPr>
          <p:nvPr>
            <p:ph type="dt" sz="half" idx="10"/>
          </p:nvPr>
        </p:nvSpPr>
        <p:spPr/>
        <p:txBody>
          <a:bodyPr/>
          <a:lstStyle/>
          <a:p>
            <a:fld id="{BD686AEE-F4A1-4D05-8229-B1A8A9BF122F}" type="datetimeFigureOut">
              <a:rPr lang="en-CA" smtClean="0"/>
              <a:t>2024-02-22</a:t>
            </a:fld>
            <a:endParaRPr lang="en-CA"/>
          </a:p>
        </p:txBody>
      </p:sp>
      <p:sp>
        <p:nvSpPr>
          <p:cNvPr id="3" name="Footer Placeholder 2">
            <a:extLst>
              <a:ext uri="{FF2B5EF4-FFF2-40B4-BE49-F238E27FC236}">
                <a16:creationId xmlns:a16="http://schemas.microsoft.com/office/drawing/2014/main" id="{6C75BDAE-AF85-0AB1-E2F2-5068D326ED29}"/>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CDA8C14E-D5E3-268F-4548-C986E6958233}"/>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1920206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4D5D-39BD-DF3E-3E77-3AFF5248A379}"/>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21C1258E-3306-F871-F93F-AE2F18E7726E}"/>
              </a:ext>
            </a:extLst>
          </p:cNvPr>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3579FE35-DE73-70B7-8921-96AB81F65E12}"/>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9937067-F938-9705-BE09-42E2B7099214}"/>
              </a:ext>
            </a:extLst>
          </p:cNvPr>
          <p:cNvSpPr>
            <a:spLocks noGrp="1"/>
          </p:cNvSpPr>
          <p:nvPr>
            <p:ph type="dt" sz="half" idx="10"/>
          </p:nvPr>
        </p:nvSpPr>
        <p:spPr/>
        <p:txBody>
          <a:bodyPr/>
          <a:lstStyle/>
          <a:p>
            <a:fld id="{BD686AEE-F4A1-4D05-8229-B1A8A9BF122F}" type="datetimeFigureOut">
              <a:rPr lang="en-CA" smtClean="0"/>
              <a:t>2024-02-22</a:t>
            </a:fld>
            <a:endParaRPr lang="en-CA"/>
          </a:p>
        </p:txBody>
      </p:sp>
      <p:sp>
        <p:nvSpPr>
          <p:cNvPr id="6" name="Footer Placeholder 5">
            <a:extLst>
              <a:ext uri="{FF2B5EF4-FFF2-40B4-BE49-F238E27FC236}">
                <a16:creationId xmlns:a16="http://schemas.microsoft.com/office/drawing/2014/main" id="{D257A402-3C70-E317-8F34-7EA3716AB4E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BBA92F4-56A2-D8CE-4F3B-67EE717118EE}"/>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4188294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CE64-FAA8-3AE5-366F-51CE3BF5F919}"/>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736DE28A-06BE-FA61-C240-4BAEA5D0D269}"/>
              </a:ext>
            </a:extLst>
          </p:cNvPr>
          <p:cNvSpPr>
            <a:spLocks noGrp="1"/>
          </p:cNvSpPr>
          <p:nvPr>
            <p:ph type="pic" idx="1"/>
          </p:nvPr>
        </p:nvSpPr>
        <p:spPr>
          <a:xfrm>
            <a:off x="3887391" y="822855"/>
            <a:ext cx="4629150" cy="40613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a:extLst>
              <a:ext uri="{FF2B5EF4-FFF2-40B4-BE49-F238E27FC236}">
                <a16:creationId xmlns:a16="http://schemas.microsoft.com/office/drawing/2014/main" id="{540CF036-48EC-398B-1BF0-5E9625F6F119}"/>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61A78F4-A084-AA3A-1E22-4646173CA1DA}"/>
              </a:ext>
            </a:extLst>
          </p:cNvPr>
          <p:cNvSpPr>
            <a:spLocks noGrp="1"/>
          </p:cNvSpPr>
          <p:nvPr>
            <p:ph type="dt" sz="half" idx="10"/>
          </p:nvPr>
        </p:nvSpPr>
        <p:spPr/>
        <p:txBody>
          <a:bodyPr/>
          <a:lstStyle/>
          <a:p>
            <a:fld id="{BD686AEE-F4A1-4D05-8229-B1A8A9BF122F}" type="datetimeFigureOut">
              <a:rPr lang="en-CA" smtClean="0"/>
              <a:t>2024-02-22</a:t>
            </a:fld>
            <a:endParaRPr lang="en-CA"/>
          </a:p>
        </p:txBody>
      </p:sp>
      <p:sp>
        <p:nvSpPr>
          <p:cNvPr id="6" name="Footer Placeholder 5">
            <a:extLst>
              <a:ext uri="{FF2B5EF4-FFF2-40B4-BE49-F238E27FC236}">
                <a16:creationId xmlns:a16="http://schemas.microsoft.com/office/drawing/2014/main" id="{4FE4E259-260F-E020-11EA-5CB2D8268C9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FAFCF01-F4A2-2F5B-F590-66219E94BAA2}"/>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24444624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29FB1-7847-2F89-8680-B964AA0FCE7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DCDBF29B-F3B2-7D7B-1524-FB81DCF591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005E7BB-E8AD-A821-FCE4-F4107912D0CA}"/>
              </a:ext>
            </a:extLst>
          </p:cNvPr>
          <p:cNvSpPr>
            <a:spLocks noGrp="1"/>
          </p:cNvSpPr>
          <p:nvPr>
            <p:ph type="dt" sz="half" idx="10"/>
          </p:nvPr>
        </p:nvSpPr>
        <p:spPr/>
        <p:txBody>
          <a:bodyPr/>
          <a:lstStyle/>
          <a:p>
            <a:fld id="{BD686AEE-F4A1-4D05-8229-B1A8A9BF122F}" type="datetimeFigureOut">
              <a:rPr lang="en-CA" smtClean="0"/>
              <a:t>2024-02-22</a:t>
            </a:fld>
            <a:endParaRPr lang="en-CA"/>
          </a:p>
        </p:txBody>
      </p:sp>
      <p:sp>
        <p:nvSpPr>
          <p:cNvPr id="5" name="Footer Placeholder 4">
            <a:extLst>
              <a:ext uri="{FF2B5EF4-FFF2-40B4-BE49-F238E27FC236}">
                <a16:creationId xmlns:a16="http://schemas.microsoft.com/office/drawing/2014/main" id="{7344856C-1935-561A-478B-20F5EDDA97B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4AE7302-24A5-58B3-44EE-2D54CA347018}"/>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31946297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59F13B-4D3A-DB0E-2103-3DEAC36117CA}"/>
              </a:ext>
            </a:extLst>
          </p:cNvPr>
          <p:cNvSpPr>
            <a:spLocks noGrp="1"/>
          </p:cNvSpPr>
          <p:nvPr>
            <p:ph type="title" orient="vert"/>
          </p:nvPr>
        </p:nvSpPr>
        <p:spPr>
          <a:xfrm>
            <a:off x="6543675" y="304271"/>
            <a:ext cx="1971675" cy="484319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34531B45-6C40-EBBA-70F9-C968C71BF68A}"/>
              </a:ext>
            </a:extLst>
          </p:cNvPr>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F7C321E-FADD-C703-8CAD-F594B7F9FD22}"/>
              </a:ext>
            </a:extLst>
          </p:cNvPr>
          <p:cNvSpPr>
            <a:spLocks noGrp="1"/>
          </p:cNvSpPr>
          <p:nvPr>
            <p:ph type="dt" sz="half" idx="10"/>
          </p:nvPr>
        </p:nvSpPr>
        <p:spPr/>
        <p:txBody>
          <a:bodyPr/>
          <a:lstStyle/>
          <a:p>
            <a:fld id="{BD686AEE-F4A1-4D05-8229-B1A8A9BF122F}" type="datetimeFigureOut">
              <a:rPr lang="en-CA" smtClean="0"/>
              <a:t>2024-02-22</a:t>
            </a:fld>
            <a:endParaRPr lang="en-CA"/>
          </a:p>
        </p:txBody>
      </p:sp>
      <p:sp>
        <p:nvSpPr>
          <p:cNvPr id="5" name="Footer Placeholder 4">
            <a:extLst>
              <a:ext uri="{FF2B5EF4-FFF2-40B4-BE49-F238E27FC236}">
                <a16:creationId xmlns:a16="http://schemas.microsoft.com/office/drawing/2014/main" id="{AEB16568-BCB2-9997-5E96-512357A232D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1236B15-F1D1-B725-58AE-32486C89001B}"/>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4238574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028" name="Picture 4" descr="Hope: The 3 Things needed to Grow and Thrive | SCA">
            <a:extLst>
              <a:ext uri="{FF2B5EF4-FFF2-40B4-BE49-F238E27FC236}">
                <a16:creationId xmlns:a16="http://schemas.microsoft.com/office/drawing/2014/main" id="{4904961B-6534-2D7C-68A5-91227AB02BAE}"/>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idx="1"/>
          </p:nvPr>
        </p:nvSpPr>
        <p:spPr>
          <a:xfrm>
            <a:off x="457200" y="1237320"/>
            <a:ext cx="8229600" cy="4140460"/>
          </a:xfrm>
          <a:prstGeom prst="rect">
            <a:avLst/>
          </a:prstGeom>
          <a:solidFill>
            <a:schemeClr val="bg1">
              <a:alpha val="64000"/>
            </a:schemeClr>
          </a:solidFill>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p:cNvSpPr/>
          <p:nvPr/>
        </p:nvSpPr>
        <p:spPr>
          <a:xfrm>
            <a:off x="274320" y="231805"/>
            <a:ext cx="8595360" cy="825495"/>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685800" rtl="0" eaLnBrk="1" latinLnBrk="0" hangingPunct="1"/>
            <a:endParaRPr lang="en-US" sz="1350" kern="1200">
              <a:solidFill>
                <a:schemeClr val="lt1"/>
              </a:solidFill>
              <a:latin typeface="+mn-lt"/>
              <a:ea typeface="+mn-ea"/>
              <a:cs typeface="+mn-cs"/>
            </a:endParaRPr>
          </a:p>
        </p:txBody>
      </p:sp>
      <p:sp>
        <p:nvSpPr>
          <p:cNvPr id="10" name="Rectangle 9"/>
          <p:cNvSpPr/>
          <p:nvPr/>
        </p:nvSpPr>
        <p:spPr>
          <a:xfrm>
            <a:off x="372864" y="310719"/>
            <a:ext cx="8380520" cy="626568"/>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426129" y="340311"/>
            <a:ext cx="8260672" cy="596977"/>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488385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2" grpId="0"/>
    </p:bldLst>
  </p:timing>
  <p:txStyles>
    <p:titleStyle>
      <a:lvl1pPr algn="ctr" defTabSz="685800" rtl="0" eaLnBrk="1" latinLnBrk="0" hangingPunct="1">
        <a:spcBef>
          <a:spcPct val="0"/>
        </a:spcBef>
        <a:buNone/>
        <a:defRPr sz="2625" kern="1200" cap="all" baseline="0">
          <a:solidFill>
            <a:srgbClr val="002060"/>
          </a:solidFill>
          <a:latin typeface="+mj-lt"/>
          <a:ea typeface="+mj-ea"/>
          <a:cs typeface="+mj-cs"/>
        </a:defRPr>
      </a:lvl1pPr>
    </p:titleStyle>
    <p:bodyStyle>
      <a:lvl1pPr marL="257175" indent="-171450" algn="l" defTabSz="685800" rtl="0" eaLnBrk="1" latinLnBrk="0" hangingPunct="1">
        <a:spcBef>
          <a:spcPct val="20000"/>
        </a:spcBef>
        <a:buClr>
          <a:schemeClr val="accent1"/>
        </a:buClr>
        <a:buFont typeface="Arial" pitchFamily="34" charset="0"/>
        <a:buChar char="•"/>
        <a:defRPr sz="2400" b="1" kern="1200">
          <a:solidFill>
            <a:schemeClr val="tx1"/>
          </a:solidFill>
          <a:latin typeface="+mn-lt"/>
          <a:ea typeface="+mn-ea"/>
          <a:cs typeface="+mn-cs"/>
        </a:defRPr>
      </a:lvl1pPr>
      <a:lvl2pPr marL="480060" indent="-171450" algn="l" defTabSz="685800" rtl="0" eaLnBrk="1" latinLnBrk="0" hangingPunct="1">
        <a:spcBef>
          <a:spcPct val="20000"/>
        </a:spcBef>
        <a:buClr>
          <a:schemeClr val="accent2"/>
        </a:buClr>
        <a:buFont typeface="Arial" pitchFamily="34" charset="0"/>
        <a:buChar char="•"/>
        <a:defRPr sz="1500" b="1" kern="1200">
          <a:solidFill>
            <a:schemeClr val="tx1"/>
          </a:solidFill>
          <a:latin typeface="+mn-lt"/>
          <a:ea typeface="+mn-ea"/>
          <a:cs typeface="+mn-cs"/>
        </a:defRPr>
      </a:lvl2pPr>
      <a:lvl3pPr marL="685800" indent="-171450" algn="l" defTabSz="685800" rtl="0" eaLnBrk="1" latinLnBrk="0" hangingPunct="1">
        <a:spcBef>
          <a:spcPct val="20000"/>
        </a:spcBef>
        <a:buClr>
          <a:schemeClr val="accent3"/>
        </a:buClr>
        <a:buFont typeface="Arial" pitchFamily="34" charset="0"/>
        <a:buChar char="•"/>
        <a:defRPr sz="1350" b="1" kern="1200">
          <a:solidFill>
            <a:schemeClr val="tx1"/>
          </a:solidFill>
          <a:latin typeface="+mn-lt"/>
          <a:ea typeface="+mn-ea"/>
          <a:cs typeface="+mn-cs"/>
        </a:defRPr>
      </a:lvl3pPr>
      <a:lvl4pPr marL="960120" indent="-171450" algn="l" defTabSz="685800" rtl="0" eaLnBrk="1" latinLnBrk="0" hangingPunct="1">
        <a:spcBef>
          <a:spcPct val="20000"/>
        </a:spcBef>
        <a:buClr>
          <a:schemeClr val="accent4"/>
        </a:buClr>
        <a:buFont typeface="Arial" pitchFamily="34" charset="0"/>
        <a:buChar char="•"/>
        <a:defRPr sz="1200" b="1" kern="1200">
          <a:solidFill>
            <a:schemeClr val="tx1"/>
          </a:solidFill>
          <a:latin typeface="+mn-lt"/>
          <a:ea typeface="+mn-ea"/>
          <a:cs typeface="+mn-cs"/>
        </a:defRPr>
      </a:lvl4pPr>
      <a:lvl5pPr marL="1165860" indent="-171450" algn="l" defTabSz="685800" rtl="0" eaLnBrk="1" latinLnBrk="0" hangingPunct="1">
        <a:spcBef>
          <a:spcPct val="20000"/>
        </a:spcBef>
        <a:buClr>
          <a:schemeClr val="accent5"/>
        </a:buClr>
        <a:buFont typeface="Arial" pitchFamily="34" charset="0"/>
        <a:buChar char="•"/>
        <a:defRPr sz="1200" b="1" kern="1200" baseline="0">
          <a:solidFill>
            <a:schemeClr val="tx1"/>
          </a:solidFill>
          <a:latin typeface="+mn-lt"/>
          <a:ea typeface="+mn-ea"/>
          <a:cs typeface="+mn-cs"/>
        </a:defRPr>
      </a:lvl5pPr>
      <a:lvl6pPr marL="1303020" indent="-137160" algn="l" defTabSz="685800" rtl="0" eaLnBrk="1" latinLnBrk="0" hangingPunct="1">
        <a:spcBef>
          <a:spcPct val="20000"/>
        </a:spcBef>
        <a:buClr>
          <a:schemeClr val="accent1"/>
        </a:buClr>
        <a:buFont typeface="Arial" pitchFamily="34" charset="0"/>
        <a:buChar char="•"/>
        <a:defRPr sz="1050" kern="1200">
          <a:solidFill>
            <a:schemeClr val="tx2"/>
          </a:solidFill>
          <a:latin typeface="+mn-lt"/>
          <a:ea typeface="+mn-ea"/>
          <a:cs typeface="+mn-cs"/>
        </a:defRPr>
      </a:lvl6pPr>
      <a:lvl7pPr marL="1508760" indent="-137160" algn="l" defTabSz="685800" rtl="0" eaLnBrk="1" latinLnBrk="0" hangingPunct="1">
        <a:spcBef>
          <a:spcPct val="20000"/>
        </a:spcBef>
        <a:buClr>
          <a:schemeClr val="accent2"/>
        </a:buClr>
        <a:buFont typeface="Arial" pitchFamily="34" charset="0"/>
        <a:buChar char="•"/>
        <a:defRPr sz="1050" kern="1200">
          <a:solidFill>
            <a:schemeClr val="tx2"/>
          </a:solidFill>
          <a:latin typeface="+mn-lt"/>
          <a:ea typeface="+mn-ea"/>
          <a:cs typeface="+mn-cs"/>
        </a:defRPr>
      </a:lvl7pPr>
      <a:lvl8pPr marL="1645920" indent="-137160" algn="l" defTabSz="685800" rtl="0" eaLnBrk="1" latinLnBrk="0" hangingPunct="1">
        <a:spcBef>
          <a:spcPct val="20000"/>
        </a:spcBef>
        <a:buClr>
          <a:schemeClr val="accent3"/>
        </a:buClr>
        <a:buFont typeface="Arial" pitchFamily="34" charset="0"/>
        <a:buChar char="•"/>
        <a:defRPr sz="1050" kern="1200">
          <a:solidFill>
            <a:schemeClr val="tx2"/>
          </a:solidFill>
          <a:latin typeface="+mn-lt"/>
          <a:ea typeface="+mn-ea"/>
          <a:cs typeface="+mn-cs"/>
        </a:defRPr>
      </a:lvl8pPr>
      <a:lvl9pPr marL="1783080" indent="-137160" algn="l" defTabSz="685800" rtl="0" eaLnBrk="1" latinLnBrk="0" hangingPunct="1">
        <a:spcBef>
          <a:spcPct val="20000"/>
        </a:spcBef>
        <a:buClr>
          <a:schemeClr val="accent4"/>
        </a:buClr>
        <a:buFont typeface="Arial" pitchFamily="34" charset="0"/>
        <a:buChar char="•"/>
        <a:defRPr sz="1050" kern="120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2FF3F1-84AB-EFBA-C06C-62E46E8E5496}"/>
              </a:ext>
            </a:extLst>
          </p:cNvPr>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787117B-92BB-8827-AAEF-F94B48BC0684}"/>
              </a:ext>
            </a:extLst>
          </p:cNvPr>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EA80BA4-29DC-5BB1-C195-8CCEEBB03F2A}"/>
              </a:ext>
            </a:extLst>
          </p:cNvPr>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BD686AEE-F4A1-4D05-8229-B1A8A9BF122F}" type="datetimeFigureOut">
              <a:rPr lang="en-CA" smtClean="0"/>
              <a:t>2024-02-22</a:t>
            </a:fld>
            <a:endParaRPr lang="en-CA"/>
          </a:p>
        </p:txBody>
      </p:sp>
      <p:sp>
        <p:nvSpPr>
          <p:cNvPr id="5" name="Footer Placeholder 4">
            <a:extLst>
              <a:ext uri="{FF2B5EF4-FFF2-40B4-BE49-F238E27FC236}">
                <a16:creationId xmlns:a16="http://schemas.microsoft.com/office/drawing/2014/main" id="{229E9A51-4A89-0989-16C9-DFBA516AA983}"/>
              </a:ext>
            </a:extLst>
          </p:cNvPr>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993B750A-76AA-19D2-5D3F-4F5197B158FF}"/>
              </a:ext>
            </a:extLst>
          </p:cNvPr>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279B8FCC-2C21-4DFD-A7FC-C698DEA4D1C0}" type="slidenum">
              <a:rPr lang="en-CA" smtClean="0"/>
              <a:t>‹#›</a:t>
            </a:fld>
            <a:endParaRPr lang="en-CA"/>
          </a:p>
        </p:txBody>
      </p:sp>
    </p:spTree>
    <p:extLst>
      <p:ext uri="{BB962C8B-B14F-4D97-AF65-F5344CB8AC3E}">
        <p14:creationId xmlns:p14="http://schemas.microsoft.com/office/powerpoint/2010/main" val="41260714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2" name="Rectangle 104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57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A44321CC-3A50-5E6D-2FA8-4AA0A798A79C}"/>
              </a:ext>
            </a:extLst>
          </p:cNvPr>
          <p:cNvSpPr>
            <a:spLocks noGrp="1"/>
          </p:cNvSpPr>
          <p:nvPr>
            <p:ph type="title"/>
          </p:nvPr>
        </p:nvSpPr>
        <p:spPr>
          <a:xfrm>
            <a:off x="480060" y="529777"/>
            <a:ext cx="3503717" cy="1467631"/>
          </a:xfrm>
        </p:spPr>
        <p:txBody>
          <a:bodyPr anchor="b">
            <a:normAutofit/>
          </a:bodyPr>
          <a:lstStyle/>
          <a:p>
            <a:pPr algn="ctr"/>
            <a:r>
              <a:rPr lang="en-CA" sz="3150" dirty="0"/>
              <a:t>Living </a:t>
            </a:r>
            <a:r>
              <a:rPr lang="en-CA" sz="3150" b="1" dirty="0">
                <a:solidFill>
                  <a:srgbClr val="002060"/>
                </a:solidFill>
              </a:rPr>
              <a:t>Hope Filled </a:t>
            </a:r>
            <a:r>
              <a:rPr lang="en-CA" sz="3150" dirty="0"/>
              <a:t>and </a:t>
            </a:r>
            <a:r>
              <a:rPr lang="en-CA" sz="3150" b="1" dirty="0">
                <a:solidFill>
                  <a:srgbClr val="0070C0"/>
                </a:solidFill>
              </a:rPr>
              <a:t>HOPEFUL</a:t>
            </a:r>
            <a:r>
              <a:rPr lang="en-CA" sz="3150" dirty="0"/>
              <a:t> Lives.</a:t>
            </a:r>
          </a:p>
        </p:txBody>
      </p:sp>
      <p:sp>
        <p:nvSpPr>
          <p:cNvPr id="104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225996"/>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DFE95EF-BDB2-6C88-863D-DDDDCBD322EE}"/>
              </a:ext>
            </a:extLst>
          </p:cNvPr>
          <p:cNvSpPr>
            <a:spLocks noGrp="1"/>
          </p:cNvSpPr>
          <p:nvPr>
            <p:ph idx="1"/>
          </p:nvPr>
        </p:nvSpPr>
        <p:spPr>
          <a:xfrm>
            <a:off x="129396" y="2440424"/>
            <a:ext cx="3853237" cy="844989"/>
          </a:xfrm>
        </p:spPr>
        <p:txBody>
          <a:bodyPr>
            <a:normAutofit lnSpcReduction="10000"/>
          </a:bodyPr>
          <a:lstStyle/>
          <a:p>
            <a:pPr marL="0" indent="0" algn="ctr">
              <a:buNone/>
            </a:pPr>
            <a:r>
              <a:rPr lang="en-CA" sz="2400" dirty="0">
                <a:latin typeface="Arial Nova" panose="020B0504020202020204" pitchFamily="34" charset="0"/>
              </a:rPr>
              <a:t>A Vernon Church of Christ</a:t>
            </a:r>
          </a:p>
          <a:p>
            <a:pPr marL="0" indent="0" algn="ctr">
              <a:buNone/>
            </a:pPr>
            <a:r>
              <a:rPr lang="en-CA" sz="2400" dirty="0">
                <a:latin typeface="Arial Nova" panose="020B0504020202020204" pitchFamily="34" charset="0"/>
              </a:rPr>
              <a:t>Seven Part Sermon Series</a:t>
            </a:r>
          </a:p>
        </p:txBody>
      </p:sp>
      <p:pic>
        <p:nvPicPr>
          <p:cNvPr id="1026" name="Picture 2" descr="Ode To Hope ‒ 3 Reasons To Always Choose Hope">
            <a:extLst>
              <a:ext uri="{FF2B5EF4-FFF2-40B4-BE49-F238E27FC236}">
                <a16:creationId xmlns:a16="http://schemas.microsoft.com/office/drawing/2014/main" id="{76F5A23C-0A43-F8E5-B4E4-6FFC265C88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79" r="28167" b="-1"/>
          <a:stretch/>
        </p:blipFill>
        <p:spPr bwMode="auto">
          <a:xfrm>
            <a:off x="3983777" y="285757"/>
            <a:ext cx="5159081" cy="514349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310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9F12F2D-72F6-7F3F-3A2F-7817CEDCD060}"/>
              </a:ext>
            </a:extLst>
          </p:cNvPr>
          <p:cNvSpPr>
            <a:spLocks noGrp="1"/>
          </p:cNvSpPr>
          <p:nvPr>
            <p:ph type="subTitle" idx="1"/>
          </p:nvPr>
        </p:nvSpPr>
        <p:spPr/>
        <p:txBody>
          <a:bodyPr>
            <a:normAutofit/>
          </a:bodyPr>
          <a:lstStyle/>
          <a:p>
            <a:r>
              <a:rPr lang="en-US" dirty="0">
                <a:solidFill>
                  <a:srgbClr val="7030A0"/>
                </a:solidFill>
              </a:rPr>
              <a:t>Sermon 7: Listening and Learning February 25</a:t>
            </a:r>
            <a:r>
              <a:rPr lang="en-US" baseline="30000" dirty="0">
                <a:solidFill>
                  <a:srgbClr val="7030A0"/>
                </a:solidFill>
              </a:rPr>
              <a:t>th</a:t>
            </a:r>
            <a:r>
              <a:rPr lang="en-US" dirty="0">
                <a:solidFill>
                  <a:srgbClr val="7030A0"/>
                </a:solidFill>
              </a:rPr>
              <a:t> 2024</a:t>
            </a:r>
            <a:endParaRPr lang="en-CA" dirty="0">
              <a:solidFill>
                <a:srgbClr val="7030A0"/>
              </a:solidFill>
            </a:endParaRPr>
          </a:p>
        </p:txBody>
      </p:sp>
      <p:sp>
        <p:nvSpPr>
          <p:cNvPr id="2" name="Title 1">
            <a:extLst>
              <a:ext uri="{FF2B5EF4-FFF2-40B4-BE49-F238E27FC236}">
                <a16:creationId xmlns:a16="http://schemas.microsoft.com/office/drawing/2014/main" id="{890B6990-5C0B-2E50-6AA6-7C18E39416EE}"/>
              </a:ext>
            </a:extLst>
          </p:cNvPr>
          <p:cNvSpPr>
            <a:spLocks noGrp="1"/>
          </p:cNvSpPr>
          <p:nvPr>
            <p:ph type="ctrTitle"/>
          </p:nvPr>
        </p:nvSpPr>
        <p:spPr/>
        <p:txBody>
          <a:bodyPr/>
          <a:lstStyle/>
          <a:p>
            <a:r>
              <a:rPr lang="en-US" dirty="0"/>
              <a:t>Living Hope Filled and HOPEFUL LIVES</a:t>
            </a:r>
            <a:endParaRPr lang="en-CA" dirty="0"/>
          </a:p>
        </p:txBody>
      </p:sp>
    </p:spTree>
    <p:extLst>
      <p:ext uri="{BB962C8B-B14F-4D97-AF65-F5344CB8AC3E}">
        <p14:creationId xmlns:p14="http://schemas.microsoft.com/office/powerpoint/2010/main" val="423436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CAA56-F0C4-15AA-AA03-B6E4E4805842}"/>
              </a:ext>
            </a:extLst>
          </p:cNvPr>
          <p:cNvSpPr>
            <a:spLocks noGrp="1"/>
          </p:cNvSpPr>
          <p:nvPr>
            <p:ph type="title"/>
          </p:nvPr>
        </p:nvSpPr>
        <p:spPr/>
        <p:txBody>
          <a:bodyPr/>
          <a:lstStyle/>
          <a:p>
            <a:r>
              <a:rPr lang="en-US" dirty="0"/>
              <a:t>A Series on Hope.</a:t>
            </a:r>
            <a:endParaRPr lang="en-CA" dirty="0"/>
          </a:p>
        </p:txBody>
      </p:sp>
      <p:sp>
        <p:nvSpPr>
          <p:cNvPr id="3" name="Content Placeholder 2">
            <a:extLst>
              <a:ext uri="{FF2B5EF4-FFF2-40B4-BE49-F238E27FC236}">
                <a16:creationId xmlns:a16="http://schemas.microsoft.com/office/drawing/2014/main" id="{6A030910-6A62-A38F-6C11-B7335EADCC92}"/>
              </a:ext>
            </a:extLst>
          </p:cNvPr>
          <p:cNvSpPr>
            <a:spLocks noGrp="1"/>
          </p:cNvSpPr>
          <p:nvPr>
            <p:ph idx="1"/>
          </p:nvPr>
        </p:nvSpPr>
        <p:spPr>
          <a:xfrm>
            <a:off x="457200" y="1237320"/>
            <a:ext cx="8229600" cy="4477680"/>
          </a:xfrm>
        </p:spPr>
        <p:txBody>
          <a:bodyPr/>
          <a:lstStyle/>
          <a:p>
            <a:r>
              <a:rPr lang="en-US" dirty="0"/>
              <a:t>I chose a series on Hope because of the impact that hope has in our daily lives and the pull of the world to have us focus on the hopeless aspects of life. </a:t>
            </a:r>
          </a:p>
          <a:p>
            <a:r>
              <a:rPr lang="en-US" dirty="0">
                <a:solidFill>
                  <a:srgbClr val="0000CC"/>
                </a:solidFill>
              </a:rPr>
              <a:t>How would you define or describe Hope?</a:t>
            </a:r>
          </a:p>
          <a:p>
            <a:r>
              <a:rPr lang="en-US" dirty="0">
                <a:solidFill>
                  <a:srgbClr val="800000"/>
                </a:solidFill>
              </a:rPr>
              <a:t>What are some synonyms?  (similar words)</a:t>
            </a:r>
          </a:p>
          <a:p>
            <a:pPr algn="ctr"/>
            <a:r>
              <a:rPr lang="en-US" dirty="0">
                <a:solidFill>
                  <a:srgbClr val="800000"/>
                </a:solidFill>
              </a:rPr>
              <a:t>Anticipation, Assurance, A Wish</a:t>
            </a:r>
          </a:p>
          <a:p>
            <a:r>
              <a:rPr lang="en-US" dirty="0">
                <a:solidFill>
                  <a:srgbClr val="0070C0"/>
                </a:solidFill>
              </a:rPr>
              <a:t>What are some antonyms? (opposite words)</a:t>
            </a:r>
          </a:p>
          <a:p>
            <a:pPr algn="ctr"/>
            <a:r>
              <a:rPr lang="en-US" dirty="0">
                <a:solidFill>
                  <a:srgbClr val="0070C0"/>
                </a:solidFill>
              </a:rPr>
              <a:t>Despair, Fear, Uncertainty</a:t>
            </a:r>
          </a:p>
        </p:txBody>
      </p:sp>
    </p:spTree>
    <p:extLst>
      <p:ext uri="{BB962C8B-B14F-4D97-AF65-F5344CB8AC3E}">
        <p14:creationId xmlns:p14="http://schemas.microsoft.com/office/powerpoint/2010/main" val="524954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500"/>
                                        <p:tgtEl>
                                          <p:spTgt spid="3">
                                            <p:txEl>
                                              <p:pRg st="3" end="3"/>
                                            </p:txEl>
                                          </p:spTgt>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2" descr="Design Thinking' can help you build better Learning Pathways, quicker">
            <a:extLst>
              <a:ext uri="{FF2B5EF4-FFF2-40B4-BE49-F238E27FC236}">
                <a16:creationId xmlns:a16="http://schemas.microsoft.com/office/drawing/2014/main" id="{2841184D-1964-3198-EEA9-AA32210F4A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22AA6C3-8919-A210-DB22-3FDD7CA59430}"/>
              </a:ext>
            </a:extLst>
          </p:cNvPr>
          <p:cNvSpPr>
            <a:spLocks noGrp="1"/>
          </p:cNvSpPr>
          <p:nvPr>
            <p:ph type="title"/>
          </p:nvPr>
        </p:nvSpPr>
        <p:spPr/>
        <p:txBody>
          <a:bodyPr/>
          <a:lstStyle/>
          <a:p>
            <a:r>
              <a:rPr lang="en-US" dirty="0"/>
              <a:t>Hope is More Than Wishful Thinking</a:t>
            </a:r>
            <a:endParaRPr lang="en-CA" dirty="0"/>
          </a:p>
        </p:txBody>
      </p:sp>
      <p:sp>
        <p:nvSpPr>
          <p:cNvPr id="3" name="Content Placeholder 2">
            <a:extLst>
              <a:ext uri="{FF2B5EF4-FFF2-40B4-BE49-F238E27FC236}">
                <a16:creationId xmlns:a16="http://schemas.microsoft.com/office/drawing/2014/main" id="{476B0A2C-5159-502C-FC11-B0131B0A155F}"/>
              </a:ext>
            </a:extLst>
          </p:cNvPr>
          <p:cNvSpPr>
            <a:spLocks noGrp="1"/>
          </p:cNvSpPr>
          <p:nvPr>
            <p:ph idx="1"/>
          </p:nvPr>
        </p:nvSpPr>
        <p:spPr>
          <a:xfrm>
            <a:off x="1989220" y="1074821"/>
            <a:ext cx="5502443" cy="4138863"/>
          </a:xfrm>
        </p:spPr>
        <p:txBody>
          <a:bodyPr>
            <a:normAutofit/>
          </a:bodyPr>
          <a:lstStyle/>
          <a:p>
            <a:r>
              <a:rPr lang="en-US" dirty="0"/>
              <a:t>In my material the concepts were tied to </a:t>
            </a:r>
            <a:r>
              <a:rPr lang="en-US" dirty="0">
                <a:solidFill>
                  <a:srgbClr val="0000CC"/>
                </a:solidFill>
              </a:rPr>
              <a:t>Agency Thinking </a:t>
            </a:r>
            <a:r>
              <a:rPr lang="en-US" dirty="0"/>
              <a:t>– </a:t>
            </a:r>
            <a:r>
              <a:rPr lang="en-US" dirty="0">
                <a:solidFill>
                  <a:srgbClr val="0070C0"/>
                </a:solidFill>
              </a:rPr>
              <a:t>Where or what do we want to get to from here?  </a:t>
            </a:r>
          </a:p>
          <a:p>
            <a:r>
              <a:rPr lang="en-US" dirty="0"/>
              <a:t>And </a:t>
            </a:r>
            <a:r>
              <a:rPr lang="en-US" dirty="0">
                <a:solidFill>
                  <a:srgbClr val="0000CC"/>
                </a:solidFill>
              </a:rPr>
              <a:t>Pathway Thinking </a:t>
            </a:r>
            <a:r>
              <a:rPr lang="en-US" dirty="0"/>
              <a:t>… </a:t>
            </a:r>
            <a:r>
              <a:rPr lang="en-US" dirty="0">
                <a:solidFill>
                  <a:srgbClr val="0070C0"/>
                </a:solidFill>
              </a:rPr>
              <a:t>what are the motivations and actions that can help us </a:t>
            </a:r>
            <a:r>
              <a:rPr lang="en-US" dirty="0"/>
              <a:t>to go from where we are to where we want to be? </a:t>
            </a:r>
            <a:endParaRPr lang="en-US" dirty="0">
              <a:solidFill>
                <a:srgbClr val="0000CC"/>
              </a:solidFill>
            </a:endParaRPr>
          </a:p>
        </p:txBody>
      </p:sp>
    </p:spTree>
    <p:extLst>
      <p:ext uri="{BB962C8B-B14F-4D97-AF65-F5344CB8AC3E}">
        <p14:creationId xmlns:p14="http://schemas.microsoft.com/office/powerpoint/2010/main" val="1864153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fltVal val="0"/>
                                          </p:val>
                                        </p:tav>
                                        <p:tav tm="100000">
                                          <p:val>
                                            <p:strVal val="#ppt_w"/>
                                          </p:val>
                                        </p:tav>
                                      </p:tavLst>
                                    </p:anim>
                                    <p:anim calcmode="lin" valueType="num">
                                      <p:cBhvr>
                                        <p:cTn id="12" dur="1000" fill="hold"/>
                                        <p:tgtEl>
                                          <p:spTgt spid="4"/>
                                        </p:tgtEl>
                                        <p:attrNameLst>
                                          <p:attrName>ppt_h</p:attrName>
                                        </p:attrNameLst>
                                      </p:cBhvr>
                                      <p:tavLst>
                                        <p:tav tm="0">
                                          <p:val>
                                            <p:fltVal val="0"/>
                                          </p:val>
                                        </p:tav>
                                        <p:tav tm="100000">
                                          <p:val>
                                            <p:strVal val="#ppt_h"/>
                                          </p:val>
                                        </p:tav>
                                      </p:tavLst>
                                    </p:anim>
                                    <p:anim calcmode="lin" valueType="num">
                                      <p:cBhvr>
                                        <p:cTn id="13" dur="1000" fill="hold"/>
                                        <p:tgtEl>
                                          <p:spTgt spid="4"/>
                                        </p:tgtEl>
                                        <p:attrNameLst>
                                          <p:attrName>style.rotation</p:attrName>
                                        </p:attrNameLst>
                                      </p:cBhvr>
                                      <p:tavLst>
                                        <p:tav tm="0">
                                          <p:val>
                                            <p:fltVal val="90"/>
                                          </p:val>
                                        </p:tav>
                                        <p:tav tm="100000">
                                          <p:val>
                                            <p:fltVal val="0"/>
                                          </p:val>
                                        </p:tav>
                                      </p:tavLst>
                                    </p:anim>
                                    <p:animEffect transition="in" filter="fade">
                                      <p:cBhvr>
                                        <p:cTn id="14" dur="1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Effect transition="in" filter="fade">
                                      <p:cBhvr>
                                        <p:cTn id="19" dur="500"/>
                                        <p:tgtEl>
                                          <p:spTgt spid="3">
                                            <p:bg/>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500"/>
                                        <p:tgtEl>
                                          <p:spTgt spid="3">
                                            <p:txEl>
                                              <p:pRg st="0" end="0"/>
                                            </p:txEl>
                                          </p:spTgt>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C9CEA-3163-E0A9-F735-A958DCB8593C}"/>
              </a:ext>
            </a:extLst>
          </p:cNvPr>
          <p:cNvSpPr>
            <a:spLocks noGrp="1"/>
          </p:cNvSpPr>
          <p:nvPr>
            <p:ph type="title"/>
          </p:nvPr>
        </p:nvSpPr>
        <p:spPr/>
        <p:txBody>
          <a:bodyPr/>
          <a:lstStyle/>
          <a:p>
            <a:r>
              <a:rPr lang="en-US" dirty="0"/>
              <a:t>The Hope for Those In Christ</a:t>
            </a:r>
            <a:endParaRPr lang="en-CA" dirty="0"/>
          </a:p>
        </p:txBody>
      </p:sp>
      <p:sp>
        <p:nvSpPr>
          <p:cNvPr id="3" name="Content Placeholder 2">
            <a:extLst>
              <a:ext uri="{FF2B5EF4-FFF2-40B4-BE49-F238E27FC236}">
                <a16:creationId xmlns:a16="http://schemas.microsoft.com/office/drawing/2014/main" id="{B44489E6-5ACC-B27D-E8BA-8A489088A4B2}"/>
              </a:ext>
            </a:extLst>
          </p:cNvPr>
          <p:cNvSpPr>
            <a:spLocks noGrp="1"/>
          </p:cNvSpPr>
          <p:nvPr>
            <p:ph idx="1"/>
          </p:nvPr>
        </p:nvSpPr>
        <p:spPr>
          <a:xfrm>
            <a:off x="188260" y="1219580"/>
            <a:ext cx="8767480" cy="2791587"/>
          </a:xfrm>
        </p:spPr>
        <p:txBody>
          <a:bodyPr>
            <a:normAutofit/>
          </a:bodyPr>
          <a:lstStyle/>
          <a:p>
            <a:r>
              <a:rPr lang="en-US" dirty="0"/>
              <a:t>Because of </a:t>
            </a:r>
            <a:r>
              <a:rPr lang="en-US" dirty="0">
                <a:solidFill>
                  <a:srgbClr val="7030A0"/>
                </a:solidFill>
              </a:rPr>
              <a:t>the change available by the washing away of the old and </a:t>
            </a:r>
            <a:r>
              <a:rPr lang="en-US" dirty="0">
                <a:solidFill>
                  <a:srgbClr val="0000CC"/>
                </a:solidFill>
              </a:rPr>
              <a:t>new life after baptism</a:t>
            </a:r>
            <a:r>
              <a:rPr lang="en-US" dirty="0">
                <a:solidFill>
                  <a:srgbClr val="7030A0"/>
                </a:solidFill>
              </a:rPr>
              <a:t> we have access to true and eternal hope in Jesus our Lord and Saviour</a:t>
            </a:r>
            <a:r>
              <a:rPr lang="en-US" dirty="0"/>
              <a:t>.  Because God is the God of hope we reflect his character through the power of the Holy Spirit </a:t>
            </a:r>
            <a:r>
              <a:rPr lang="en-US" u="sng" dirty="0"/>
              <a:t>within us</a:t>
            </a:r>
            <a:r>
              <a:rPr lang="en-US" dirty="0"/>
              <a:t>.</a:t>
            </a:r>
            <a:endParaRPr lang="en-CA" dirty="0"/>
          </a:p>
        </p:txBody>
      </p:sp>
      <p:pic>
        <p:nvPicPr>
          <p:cNvPr id="2052" name="Picture 4" descr="Baptism — Grace Center">
            <a:extLst>
              <a:ext uri="{FF2B5EF4-FFF2-40B4-BE49-F238E27FC236}">
                <a16:creationId xmlns:a16="http://schemas.microsoft.com/office/drawing/2014/main" id="{FE95526E-6EB9-943F-E27D-3151D3D9257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8374"/>
          <a:stretch/>
        </p:blipFill>
        <p:spPr bwMode="auto">
          <a:xfrm>
            <a:off x="188260" y="4218431"/>
            <a:ext cx="8955740" cy="1496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9148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052"/>
                                        </p:tgtEl>
                                        <p:attrNameLst>
                                          <p:attrName>style.visibility</p:attrName>
                                        </p:attrNameLst>
                                      </p:cBhvr>
                                      <p:to>
                                        <p:strVal val="visible"/>
                                      </p:to>
                                    </p:set>
                                    <p:animEffect transition="in" filter="fade">
                                      <p:cBhvr>
                                        <p:cTn id="11" dur="1000"/>
                                        <p:tgtEl>
                                          <p:spTgt spid="2052"/>
                                        </p:tgtEl>
                                      </p:cBhvr>
                                    </p:animEffect>
                                    <p:anim calcmode="lin" valueType="num">
                                      <p:cBhvr>
                                        <p:cTn id="12" dur="1000" fill="hold"/>
                                        <p:tgtEl>
                                          <p:spTgt spid="2052"/>
                                        </p:tgtEl>
                                        <p:attrNameLst>
                                          <p:attrName>ppt_x</p:attrName>
                                        </p:attrNameLst>
                                      </p:cBhvr>
                                      <p:tavLst>
                                        <p:tav tm="0">
                                          <p:val>
                                            <p:strVal val="#ppt_x"/>
                                          </p:val>
                                        </p:tav>
                                        <p:tav tm="100000">
                                          <p:val>
                                            <p:strVal val="#ppt_x"/>
                                          </p:val>
                                        </p:tav>
                                      </p:tavLst>
                                    </p:anim>
                                    <p:anim calcmode="lin" valueType="num">
                                      <p:cBhvr>
                                        <p:cTn id="13"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fade">
                                      <p:cBhvr>
                                        <p:cTn id="18" dur="500"/>
                                        <p:tgtEl>
                                          <p:spTgt spid="3">
                                            <p:bg/>
                                          </p:spTgt>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6" name="Picture 2" descr="Biblical hope and its Characteristics - Unveiling The Scriptures">
            <a:extLst>
              <a:ext uri="{FF2B5EF4-FFF2-40B4-BE49-F238E27FC236}">
                <a16:creationId xmlns:a16="http://schemas.microsoft.com/office/drawing/2014/main" id="{2D37268C-B867-5514-C32C-9541560281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2B55776-E8AF-6A2C-43B6-66EABF78D673}"/>
              </a:ext>
            </a:extLst>
          </p:cNvPr>
          <p:cNvSpPr>
            <a:spLocks noGrp="1"/>
          </p:cNvSpPr>
          <p:nvPr>
            <p:ph type="title"/>
          </p:nvPr>
        </p:nvSpPr>
        <p:spPr/>
        <p:txBody>
          <a:bodyPr/>
          <a:lstStyle/>
          <a:p>
            <a:r>
              <a:rPr lang="en-US" dirty="0"/>
              <a:t>Romans 15:13 and HOPEFUL</a:t>
            </a:r>
            <a:endParaRPr lang="en-CA" dirty="0"/>
          </a:p>
        </p:txBody>
      </p:sp>
      <p:sp>
        <p:nvSpPr>
          <p:cNvPr id="3" name="Content Placeholder 2">
            <a:extLst>
              <a:ext uri="{FF2B5EF4-FFF2-40B4-BE49-F238E27FC236}">
                <a16:creationId xmlns:a16="http://schemas.microsoft.com/office/drawing/2014/main" id="{73660990-6D25-A55D-B237-FAC6C2320955}"/>
              </a:ext>
            </a:extLst>
          </p:cNvPr>
          <p:cNvSpPr>
            <a:spLocks noGrp="1"/>
          </p:cNvSpPr>
          <p:nvPr>
            <p:ph idx="1"/>
          </p:nvPr>
        </p:nvSpPr>
        <p:spPr>
          <a:xfrm>
            <a:off x="2130096" y="1234229"/>
            <a:ext cx="4852737" cy="3738824"/>
          </a:xfrm>
        </p:spPr>
        <p:txBody>
          <a:bodyPr/>
          <a:lstStyle/>
          <a:p>
            <a:r>
              <a:rPr lang="en-CA" dirty="0"/>
              <a:t>H – Humble, Honest</a:t>
            </a:r>
          </a:p>
          <a:p>
            <a:r>
              <a:rPr lang="en-CA" dirty="0"/>
              <a:t>O – Observant, Obedient</a:t>
            </a:r>
          </a:p>
          <a:p>
            <a:r>
              <a:rPr lang="en-CA" dirty="0"/>
              <a:t>P – Praise, Persevere</a:t>
            </a:r>
          </a:p>
          <a:p>
            <a:r>
              <a:rPr lang="en-CA" dirty="0"/>
              <a:t>E- Expectant, Engaged</a:t>
            </a:r>
          </a:p>
          <a:p>
            <a:r>
              <a:rPr lang="en-CA" dirty="0"/>
              <a:t>F- Faithful, Focused</a:t>
            </a:r>
          </a:p>
          <a:p>
            <a:r>
              <a:rPr lang="en-CA" dirty="0"/>
              <a:t>U- Unswerving, United</a:t>
            </a:r>
          </a:p>
          <a:p>
            <a:r>
              <a:rPr lang="en-CA" dirty="0"/>
              <a:t>L- Listening, Learning</a:t>
            </a:r>
          </a:p>
        </p:txBody>
      </p:sp>
    </p:spTree>
    <p:extLst>
      <p:ext uri="{BB962C8B-B14F-4D97-AF65-F5344CB8AC3E}">
        <p14:creationId xmlns:p14="http://schemas.microsoft.com/office/powerpoint/2010/main" val="1244995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circle(in)">
                                      <p:cBhvr>
                                        <p:cTn id="11" dur="2000"/>
                                        <p:tgtEl>
                                          <p:spTgt spid="102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500"/>
                                        <p:tgtEl>
                                          <p:spTgt spid="3">
                                            <p:txEl>
                                              <p:pRg st="4" end="4"/>
                                            </p:txEl>
                                          </p:spTgt>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500"/>
                                        <p:tgtEl>
                                          <p:spTgt spid="3">
                                            <p:txEl>
                                              <p:pRg st="5" end="5"/>
                                            </p:txEl>
                                          </p:spTgt>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fade">
                                      <p:cBhvr>
                                        <p:cTn id="4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63D4D-B429-B080-A6D8-8FCE2E3898EC}"/>
              </a:ext>
            </a:extLst>
          </p:cNvPr>
          <p:cNvSpPr>
            <a:spLocks noGrp="1"/>
          </p:cNvSpPr>
          <p:nvPr>
            <p:ph type="title"/>
          </p:nvPr>
        </p:nvSpPr>
        <p:spPr/>
        <p:txBody>
          <a:bodyPr/>
          <a:lstStyle/>
          <a:p>
            <a:r>
              <a:rPr lang="en-US" dirty="0"/>
              <a:t>Memorize Romans 15:13</a:t>
            </a:r>
            <a:endParaRPr lang="en-CA" dirty="0"/>
          </a:p>
        </p:txBody>
      </p:sp>
      <p:sp>
        <p:nvSpPr>
          <p:cNvPr id="3" name="Content Placeholder 2">
            <a:extLst>
              <a:ext uri="{FF2B5EF4-FFF2-40B4-BE49-F238E27FC236}">
                <a16:creationId xmlns:a16="http://schemas.microsoft.com/office/drawing/2014/main" id="{10804496-D03D-9344-5B3D-1FEC2C9F4636}"/>
              </a:ext>
            </a:extLst>
          </p:cNvPr>
          <p:cNvSpPr>
            <a:spLocks noGrp="1"/>
          </p:cNvSpPr>
          <p:nvPr>
            <p:ph idx="1"/>
          </p:nvPr>
        </p:nvSpPr>
        <p:spPr>
          <a:xfrm>
            <a:off x="0" y="4331368"/>
            <a:ext cx="9143999" cy="1383632"/>
          </a:xfrm>
        </p:spPr>
        <p:txBody>
          <a:bodyPr/>
          <a:lstStyle/>
          <a:p>
            <a:r>
              <a:rPr lang="en-US" dirty="0"/>
              <a:t>May </a:t>
            </a:r>
            <a:r>
              <a:rPr lang="en-US" dirty="0">
                <a:solidFill>
                  <a:srgbClr val="0000CC"/>
                </a:solidFill>
              </a:rPr>
              <a:t>the God of ---- </a:t>
            </a:r>
            <a:r>
              <a:rPr lang="en-US" dirty="0"/>
              <a:t>fill you with </a:t>
            </a:r>
            <a:r>
              <a:rPr lang="en-US" u="sng" dirty="0"/>
              <a:t>all --- and -----</a:t>
            </a:r>
            <a:r>
              <a:rPr lang="en-US" dirty="0"/>
              <a:t> as </a:t>
            </a:r>
            <a:r>
              <a:rPr lang="en-US" dirty="0">
                <a:solidFill>
                  <a:srgbClr val="7030A0"/>
                </a:solidFill>
              </a:rPr>
              <a:t>you ___ in him</a:t>
            </a:r>
            <a:r>
              <a:rPr lang="en-US" dirty="0"/>
              <a:t>, so that you may </a:t>
            </a:r>
            <a:r>
              <a:rPr lang="en-US" dirty="0">
                <a:solidFill>
                  <a:srgbClr val="0000CC"/>
                </a:solidFill>
              </a:rPr>
              <a:t>____ with hope </a:t>
            </a:r>
            <a:r>
              <a:rPr lang="en-US" dirty="0">
                <a:solidFill>
                  <a:srgbClr val="800000"/>
                </a:solidFill>
              </a:rPr>
              <a:t>by the ----- of the ____ Spirit</a:t>
            </a:r>
            <a:r>
              <a:rPr lang="en-US" dirty="0"/>
              <a:t>.</a:t>
            </a:r>
            <a:endParaRPr lang="en-CA" dirty="0"/>
          </a:p>
        </p:txBody>
      </p:sp>
    </p:spTree>
    <p:extLst>
      <p:ext uri="{BB962C8B-B14F-4D97-AF65-F5344CB8AC3E}">
        <p14:creationId xmlns:p14="http://schemas.microsoft.com/office/powerpoint/2010/main" val="1074773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6" name="Picture 2" descr="Learning to ride a bike">
            <a:extLst>
              <a:ext uri="{FF2B5EF4-FFF2-40B4-BE49-F238E27FC236}">
                <a16:creationId xmlns:a16="http://schemas.microsoft.com/office/drawing/2014/main" id="{B77C7C76-C853-3553-D14B-4E35C5E4E63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913"/>
          <a:stretch/>
        </p:blipFill>
        <p:spPr bwMode="auto">
          <a:xfrm>
            <a:off x="1" y="4340"/>
            <a:ext cx="9144000" cy="571066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F3444A7-E340-A99E-FA37-A22BD5B30233}"/>
              </a:ext>
            </a:extLst>
          </p:cNvPr>
          <p:cNvSpPr>
            <a:spLocks noGrp="1"/>
          </p:cNvSpPr>
          <p:nvPr>
            <p:ph type="title"/>
          </p:nvPr>
        </p:nvSpPr>
        <p:spPr>
          <a:xfrm>
            <a:off x="3433010" y="38732"/>
            <a:ext cx="5284862" cy="596977"/>
          </a:xfrm>
        </p:spPr>
        <p:txBody>
          <a:bodyPr/>
          <a:lstStyle/>
          <a:p>
            <a:r>
              <a:rPr lang="en-CA" dirty="0"/>
              <a:t>Swervers!</a:t>
            </a:r>
          </a:p>
        </p:txBody>
      </p:sp>
      <p:sp>
        <p:nvSpPr>
          <p:cNvPr id="3" name="Content Placeholder 2">
            <a:extLst>
              <a:ext uri="{FF2B5EF4-FFF2-40B4-BE49-F238E27FC236}">
                <a16:creationId xmlns:a16="http://schemas.microsoft.com/office/drawing/2014/main" id="{4DD59DAA-89DF-0636-D6A5-56A9B03F07D3}"/>
              </a:ext>
            </a:extLst>
          </p:cNvPr>
          <p:cNvSpPr>
            <a:spLocks noGrp="1"/>
          </p:cNvSpPr>
          <p:nvPr>
            <p:ph idx="1"/>
          </p:nvPr>
        </p:nvSpPr>
        <p:spPr>
          <a:xfrm>
            <a:off x="3433010" y="802106"/>
            <a:ext cx="5253789" cy="4874162"/>
          </a:xfrm>
        </p:spPr>
        <p:txBody>
          <a:bodyPr>
            <a:normAutofit/>
          </a:bodyPr>
          <a:lstStyle/>
          <a:p>
            <a:r>
              <a:rPr lang="en-CA" dirty="0">
                <a:solidFill>
                  <a:srgbClr val="800000"/>
                </a:solidFill>
              </a:rPr>
              <a:t>Learning to ride a bike.</a:t>
            </a:r>
          </a:p>
          <a:p>
            <a:r>
              <a:rPr lang="en-CA" dirty="0">
                <a:solidFill>
                  <a:srgbClr val="800000"/>
                </a:solidFill>
              </a:rPr>
              <a:t>A toddler.</a:t>
            </a:r>
          </a:p>
          <a:p>
            <a:r>
              <a:rPr lang="en-CA" dirty="0">
                <a:solidFill>
                  <a:srgbClr val="800000"/>
                </a:solidFill>
              </a:rPr>
              <a:t>Distracted driver!!!</a:t>
            </a:r>
          </a:p>
          <a:p>
            <a:r>
              <a:rPr lang="en-CA" dirty="0"/>
              <a:t>Swerving can be a part of </a:t>
            </a:r>
            <a:r>
              <a:rPr lang="en-CA" dirty="0">
                <a:solidFill>
                  <a:srgbClr val="002060"/>
                </a:solidFill>
              </a:rPr>
              <a:t>developing maturity </a:t>
            </a:r>
            <a:r>
              <a:rPr lang="en-CA" dirty="0"/>
              <a:t>and it can be connected to </a:t>
            </a:r>
            <a:r>
              <a:rPr lang="en-CA" dirty="0">
                <a:solidFill>
                  <a:srgbClr val="002060"/>
                </a:solidFill>
              </a:rPr>
              <a:t>immaturity and selfishness</a:t>
            </a:r>
            <a:r>
              <a:rPr lang="en-CA" dirty="0"/>
              <a:t>.  </a:t>
            </a:r>
          </a:p>
          <a:p>
            <a:r>
              <a:rPr lang="en-CA" dirty="0"/>
              <a:t>Opposite words include </a:t>
            </a:r>
            <a:r>
              <a:rPr lang="en-CA" dirty="0">
                <a:solidFill>
                  <a:srgbClr val="0000CC"/>
                </a:solidFill>
              </a:rPr>
              <a:t>steadfast, stand firm, solid, mature, trustworthy</a:t>
            </a:r>
            <a:r>
              <a:rPr lang="en-CA" dirty="0"/>
              <a:t>, etc..  </a:t>
            </a:r>
          </a:p>
        </p:txBody>
      </p:sp>
    </p:spTree>
    <p:extLst>
      <p:ext uri="{BB962C8B-B14F-4D97-AF65-F5344CB8AC3E}">
        <p14:creationId xmlns:p14="http://schemas.microsoft.com/office/powerpoint/2010/main" val="21719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barn(inVertical)">
                                      <p:cBhvr>
                                        <p:cTn id="11" dur="500"/>
                                        <p:tgtEl>
                                          <p:spTgt spid="102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8AA8716F-EF5E-EF7D-42FB-4A434F143EDF}"/>
            </a:ext>
          </a:extLst>
        </p:cNvPr>
        <p:cNvGrpSpPr/>
        <p:nvPr/>
      </p:nvGrpSpPr>
      <p:grpSpPr>
        <a:xfrm>
          <a:off x="0" y="0"/>
          <a:ext cx="0" cy="0"/>
          <a:chOff x="0" y="0"/>
          <a:chExt cx="0" cy="0"/>
        </a:xfrm>
      </p:grpSpPr>
      <p:pic>
        <p:nvPicPr>
          <p:cNvPr id="14340" name="Picture 4" descr="Course Correction - Father Roderick">
            <a:extLst>
              <a:ext uri="{FF2B5EF4-FFF2-40B4-BE49-F238E27FC236}">
                <a16:creationId xmlns:a16="http://schemas.microsoft.com/office/drawing/2014/main" id="{94ACB13E-FCEA-6102-F33C-C826DE4D3B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46968CF-7B1C-75B8-1ECE-1EF3C6EFDB02}"/>
              </a:ext>
            </a:extLst>
          </p:cNvPr>
          <p:cNvSpPr>
            <a:spLocks noGrp="1"/>
          </p:cNvSpPr>
          <p:nvPr>
            <p:ph type="title"/>
          </p:nvPr>
        </p:nvSpPr>
        <p:spPr>
          <a:xfrm>
            <a:off x="144381" y="1"/>
            <a:ext cx="4876800" cy="677776"/>
          </a:xfrm>
        </p:spPr>
        <p:txBody>
          <a:bodyPr>
            <a:normAutofit/>
          </a:bodyPr>
          <a:lstStyle/>
          <a:p>
            <a:r>
              <a:rPr lang="en-US" dirty="0"/>
              <a:t>Course Corrections</a:t>
            </a:r>
            <a:endParaRPr lang="en-CA" dirty="0"/>
          </a:p>
        </p:txBody>
      </p:sp>
      <p:sp>
        <p:nvSpPr>
          <p:cNvPr id="3" name="Content Placeholder 2">
            <a:extLst>
              <a:ext uri="{FF2B5EF4-FFF2-40B4-BE49-F238E27FC236}">
                <a16:creationId xmlns:a16="http://schemas.microsoft.com/office/drawing/2014/main" id="{53122D1A-6AA9-F607-2B9F-62A2A5DBA215}"/>
              </a:ext>
            </a:extLst>
          </p:cNvPr>
          <p:cNvSpPr>
            <a:spLocks noGrp="1"/>
          </p:cNvSpPr>
          <p:nvPr>
            <p:ph idx="1"/>
          </p:nvPr>
        </p:nvSpPr>
        <p:spPr>
          <a:xfrm>
            <a:off x="144380" y="791075"/>
            <a:ext cx="4876800" cy="4810627"/>
          </a:xfrm>
        </p:spPr>
        <p:txBody>
          <a:bodyPr>
            <a:normAutofit/>
          </a:bodyPr>
          <a:lstStyle/>
          <a:p>
            <a:r>
              <a:rPr lang="en-CA" dirty="0"/>
              <a:t>Hopeful Christians are </a:t>
            </a:r>
            <a:r>
              <a:rPr lang="en-CA" dirty="0">
                <a:solidFill>
                  <a:srgbClr val="0000CC"/>
                </a:solidFill>
              </a:rPr>
              <a:t>as unswerving as they can be</a:t>
            </a:r>
            <a:r>
              <a:rPr lang="en-CA" dirty="0"/>
              <a:t>, and </a:t>
            </a:r>
            <a:r>
              <a:rPr lang="en-CA" dirty="0">
                <a:solidFill>
                  <a:srgbClr val="7030A0"/>
                </a:solidFill>
              </a:rPr>
              <a:t>they course correct</a:t>
            </a:r>
            <a:r>
              <a:rPr lang="en-CA" dirty="0"/>
              <a:t> when they waver.  </a:t>
            </a:r>
          </a:p>
          <a:p>
            <a:r>
              <a:rPr lang="en-CA" dirty="0">
                <a:solidFill>
                  <a:srgbClr val="800000"/>
                </a:solidFill>
              </a:rPr>
              <a:t>They need others </a:t>
            </a:r>
            <a:r>
              <a:rPr lang="en-CA" dirty="0"/>
              <a:t>who are united in the faith and the call to faithfulness.  </a:t>
            </a:r>
          </a:p>
          <a:p>
            <a:r>
              <a:rPr lang="en-CA" dirty="0">
                <a:solidFill>
                  <a:srgbClr val="002060"/>
                </a:solidFill>
              </a:rPr>
              <a:t>Thank you for your example and encouragement!</a:t>
            </a:r>
          </a:p>
        </p:txBody>
      </p:sp>
    </p:spTree>
    <p:extLst>
      <p:ext uri="{BB962C8B-B14F-4D97-AF65-F5344CB8AC3E}">
        <p14:creationId xmlns:p14="http://schemas.microsoft.com/office/powerpoint/2010/main" val="486717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14340"/>
                                        </p:tgtEl>
                                        <p:attrNameLst>
                                          <p:attrName>style.visibility</p:attrName>
                                        </p:attrNameLst>
                                      </p:cBhvr>
                                      <p:to>
                                        <p:strVal val="visible"/>
                                      </p:to>
                                    </p:set>
                                    <p:animEffect transition="in" filter="circle(in)">
                                      <p:cBhvr>
                                        <p:cTn id="11" dur="2000"/>
                                        <p:tgtEl>
                                          <p:spTgt spid="1434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6" name="Picture 2" descr="What Jesus Teaches Us About Spending Time With God | Good times quotes,  Scripture memorization, Faith inspiration">
            <a:extLst>
              <a:ext uri="{FF2B5EF4-FFF2-40B4-BE49-F238E27FC236}">
                <a16:creationId xmlns:a16="http://schemas.microsoft.com/office/drawing/2014/main" id="{53684C74-1288-7A10-A55A-A07A604954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333" b="5955"/>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2633FEC-64B5-065A-0816-02DC5335E5AC}"/>
              </a:ext>
            </a:extLst>
          </p:cNvPr>
          <p:cNvSpPr>
            <a:spLocks noGrp="1"/>
          </p:cNvSpPr>
          <p:nvPr>
            <p:ph type="title"/>
          </p:nvPr>
        </p:nvSpPr>
        <p:spPr/>
        <p:txBody>
          <a:bodyPr/>
          <a:lstStyle/>
          <a:p>
            <a:r>
              <a:rPr lang="en-CA" dirty="0"/>
              <a:t>Learning from Jesus</a:t>
            </a:r>
          </a:p>
        </p:txBody>
      </p:sp>
      <p:sp>
        <p:nvSpPr>
          <p:cNvPr id="3" name="Content Placeholder 2">
            <a:extLst>
              <a:ext uri="{FF2B5EF4-FFF2-40B4-BE49-F238E27FC236}">
                <a16:creationId xmlns:a16="http://schemas.microsoft.com/office/drawing/2014/main" id="{9E2CEACF-D01F-683B-229D-64EAF9217957}"/>
              </a:ext>
            </a:extLst>
          </p:cNvPr>
          <p:cNvSpPr>
            <a:spLocks noGrp="1"/>
          </p:cNvSpPr>
          <p:nvPr>
            <p:ph idx="1"/>
          </p:nvPr>
        </p:nvSpPr>
        <p:spPr>
          <a:xfrm>
            <a:off x="457200" y="1237320"/>
            <a:ext cx="8229600" cy="3671564"/>
          </a:xfrm>
        </p:spPr>
        <p:txBody>
          <a:bodyPr/>
          <a:lstStyle/>
          <a:p>
            <a:r>
              <a:rPr lang="en-US" dirty="0">
                <a:solidFill>
                  <a:srgbClr val="0000CC"/>
                </a:solidFill>
              </a:rPr>
              <a:t>Jesus models the traits of listening and learning</a:t>
            </a:r>
            <a:r>
              <a:rPr lang="en-US" dirty="0"/>
              <a:t> that we are examining today.  He modeled them and his Apostles learned to listen and learn as well.</a:t>
            </a:r>
          </a:p>
          <a:p>
            <a:r>
              <a:rPr lang="en-US" dirty="0">
                <a:solidFill>
                  <a:srgbClr val="800000"/>
                </a:solidFill>
              </a:rPr>
              <a:t>He needed to learn how to listen, and he learned how to be obedient </a:t>
            </a:r>
            <a:r>
              <a:rPr lang="en-US" dirty="0"/>
              <a:t>to His Father and God’s will which is a truth that is well developed in the gospel of John. </a:t>
            </a:r>
            <a:endParaRPr lang="en-CA" dirty="0"/>
          </a:p>
        </p:txBody>
      </p:sp>
    </p:spTree>
    <p:extLst>
      <p:ext uri="{BB962C8B-B14F-4D97-AF65-F5344CB8AC3E}">
        <p14:creationId xmlns:p14="http://schemas.microsoft.com/office/powerpoint/2010/main" val="174879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randombar(horizontal)">
                                      <p:cBhvr>
                                        <p:cTn id="11" dur="500"/>
                                        <p:tgtEl>
                                          <p:spTgt spid="102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5F27317-B637-BAF9-55C3-B2E207B423B7}"/>
            </a:ext>
          </a:extLst>
        </p:cNvPr>
        <p:cNvGrpSpPr/>
        <p:nvPr/>
      </p:nvGrpSpPr>
      <p:grpSpPr>
        <a:xfrm>
          <a:off x="0" y="0"/>
          <a:ext cx="0" cy="0"/>
          <a:chOff x="0" y="0"/>
          <a:chExt cx="0" cy="0"/>
        </a:xfrm>
      </p:grpSpPr>
      <p:pic>
        <p:nvPicPr>
          <p:cNvPr id="2050" name="Picture 2" descr="The Gospel of John | Kennewick Baptist Church">
            <a:extLst>
              <a:ext uri="{FF2B5EF4-FFF2-40B4-BE49-F238E27FC236}">
                <a16:creationId xmlns:a16="http://schemas.microsoft.com/office/drawing/2014/main" id="{96A4E11B-CEA1-47B2-A1C2-676729F66A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F56B654-293A-AA7E-2993-49E869DE555B}"/>
              </a:ext>
            </a:extLst>
          </p:cNvPr>
          <p:cNvSpPr>
            <a:spLocks noGrp="1"/>
          </p:cNvSpPr>
          <p:nvPr>
            <p:ph type="title"/>
          </p:nvPr>
        </p:nvSpPr>
        <p:spPr>
          <a:xfrm>
            <a:off x="441664" y="155448"/>
            <a:ext cx="8260672" cy="596977"/>
          </a:xfrm>
        </p:spPr>
        <p:txBody>
          <a:bodyPr/>
          <a:lstStyle/>
          <a:p>
            <a:r>
              <a:rPr lang="en-CA" dirty="0"/>
              <a:t>Jesus Listened, Learned, and Obeyed.</a:t>
            </a:r>
          </a:p>
        </p:txBody>
      </p:sp>
      <p:sp>
        <p:nvSpPr>
          <p:cNvPr id="3" name="Content Placeholder 2">
            <a:extLst>
              <a:ext uri="{FF2B5EF4-FFF2-40B4-BE49-F238E27FC236}">
                <a16:creationId xmlns:a16="http://schemas.microsoft.com/office/drawing/2014/main" id="{A0E4F419-89A1-7BB6-A8BC-B41556B5C60E}"/>
              </a:ext>
            </a:extLst>
          </p:cNvPr>
          <p:cNvSpPr>
            <a:spLocks noGrp="1"/>
          </p:cNvSpPr>
          <p:nvPr>
            <p:ph idx="1"/>
          </p:nvPr>
        </p:nvSpPr>
        <p:spPr>
          <a:xfrm>
            <a:off x="188260" y="907874"/>
            <a:ext cx="8767480" cy="3808505"/>
          </a:xfrm>
        </p:spPr>
        <p:txBody>
          <a:bodyPr>
            <a:normAutofit/>
          </a:bodyPr>
          <a:lstStyle/>
          <a:p>
            <a:pPr lvl="0"/>
            <a:r>
              <a:rPr lang="en-CA" dirty="0">
                <a:solidFill>
                  <a:srgbClr val="0000CC"/>
                </a:solidFill>
              </a:rPr>
              <a:t>John 4:34  </a:t>
            </a:r>
            <a:r>
              <a:rPr lang="en-CA" dirty="0"/>
              <a:t>“My food,” said Jesus, “is </a:t>
            </a:r>
            <a:r>
              <a:rPr lang="en-CA" dirty="0">
                <a:solidFill>
                  <a:srgbClr val="800000"/>
                </a:solidFill>
              </a:rPr>
              <a:t>to do the will of him who sent me </a:t>
            </a:r>
            <a:r>
              <a:rPr lang="en-CA" dirty="0"/>
              <a:t>and to finish his work.</a:t>
            </a:r>
          </a:p>
          <a:p>
            <a:pPr lvl="0"/>
            <a:r>
              <a:rPr lang="en-CA" dirty="0">
                <a:solidFill>
                  <a:srgbClr val="0000CC"/>
                </a:solidFill>
              </a:rPr>
              <a:t>John 5:30  </a:t>
            </a:r>
            <a:r>
              <a:rPr lang="en-CA" dirty="0"/>
              <a:t>By myself I can do nothing</a:t>
            </a:r>
            <a:r>
              <a:rPr lang="en-CA" dirty="0">
                <a:solidFill>
                  <a:srgbClr val="800000"/>
                </a:solidFill>
              </a:rPr>
              <a:t>; I judge only as I hear</a:t>
            </a:r>
            <a:r>
              <a:rPr lang="en-CA" dirty="0"/>
              <a:t>, and my judgment is just, for I seek not </a:t>
            </a:r>
            <a:r>
              <a:rPr lang="en-CA" dirty="0">
                <a:solidFill>
                  <a:srgbClr val="800000"/>
                </a:solidFill>
              </a:rPr>
              <a:t>to please myself but him who sent me</a:t>
            </a:r>
            <a:r>
              <a:rPr lang="en-CA" dirty="0"/>
              <a:t>.</a:t>
            </a:r>
          </a:p>
          <a:p>
            <a:pPr lvl="0"/>
            <a:r>
              <a:rPr lang="en-CA" dirty="0">
                <a:solidFill>
                  <a:srgbClr val="0000CC"/>
                </a:solidFill>
              </a:rPr>
              <a:t>John 6:38  </a:t>
            </a:r>
            <a:r>
              <a:rPr lang="en-CA" dirty="0"/>
              <a:t>For I have come down from heaven </a:t>
            </a:r>
            <a:r>
              <a:rPr lang="en-CA" dirty="0">
                <a:solidFill>
                  <a:srgbClr val="800000"/>
                </a:solidFill>
              </a:rPr>
              <a:t>not to do my will but to do the will of him who sent me</a:t>
            </a:r>
            <a:r>
              <a:rPr lang="en-CA" dirty="0"/>
              <a:t>.</a:t>
            </a:r>
          </a:p>
        </p:txBody>
      </p:sp>
    </p:spTree>
    <p:extLst>
      <p:ext uri="{BB962C8B-B14F-4D97-AF65-F5344CB8AC3E}">
        <p14:creationId xmlns:p14="http://schemas.microsoft.com/office/powerpoint/2010/main" val="221346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fade">
                                      <p:cBhvr>
                                        <p:cTn id="11" dur="500"/>
                                        <p:tgtEl>
                                          <p:spTgt spid="205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87CB9AF7-D033-B960-8B21-AF200ABA747F}"/>
            </a:ext>
          </a:extLst>
        </p:cNvPr>
        <p:cNvGrpSpPr/>
        <p:nvPr/>
      </p:nvGrpSpPr>
      <p:grpSpPr>
        <a:xfrm>
          <a:off x="0" y="0"/>
          <a:ext cx="0" cy="0"/>
          <a:chOff x="0" y="0"/>
          <a:chExt cx="0" cy="0"/>
        </a:xfrm>
      </p:grpSpPr>
      <p:pic>
        <p:nvPicPr>
          <p:cNvPr id="2050" name="Picture 2" descr="The Gospel of John | Kennewick Baptist Church">
            <a:extLst>
              <a:ext uri="{FF2B5EF4-FFF2-40B4-BE49-F238E27FC236}">
                <a16:creationId xmlns:a16="http://schemas.microsoft.com/office/drawing/2014/main" id="{E01A1A61-A1BD-0935-9E6E-B2938F99E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50629A8-9377-0C4D-0CAA-35447647BC0D}"/>
              </a:ext>
            </a:extLst>
          </p:cNvPr>
          <p:cNvSpPr>
            <a:spLocks noGrp="1"/>
          </p:cNvSpPr>
          <p:nvPr>
            <p:ph type="title"/>
          </p:nvPr>
        </p:nvSpPr>
        <p:spPr>
          <a:xfrm>
            <a:off x="441664" y="155448"/>
            <a:ext cx="8260672" cy="596977"/>
          </a:xfrm>
        </p:spPr>
        <p:txBody>
          <a:bodyPr/>
          <a:lstStyle/>
          <a:p>
            <a:r>
              <a:rPr lang="en-CA" dirty="0"/>
              <a:t>Jesus Listened, Learned, and Obeyed.</a:t>
            </a:r>
          </a:p>
        </p:txBody>
      </p:sp>
      <p:sp>
        <p:nvSpPr>
          <p:cNvPr id="3" name="Content Placeholder 2">
            <a:extLst>
              <a:ext uri="{FF2B5EF4-FFF2-40B4-BE49-F238E27FC236}">
                <a16:creationId xmlns:a16="http://schemas.microsoft.com/office/drawing/2014/main" id="{FC246B35-4937-7ACD-0803-9ECABDA5BCCA}"/>
              </a:ext>
            </a:extLst>
          </p:cNvPr>
          <p:cNvSpPr>
            <a:spLocks noGrp="1"/>
          </p:cNvSpPr>
          <p:nvPr>
            <p:ph idx="1"/>
          </p:nvPr>
        </p:nvSpPr>
        <p:spPr>
          <a:xfrm>
            <a:off x="188260" y="907874"/>
            <a:ext cx="8767480" cy="4651678"/>
          </a:xfrm>
        </p:spPr>
        <p:txBody>
          <a:bodyPr>
            <a:normAutofit fontScale="92500" lnSpcReduction="10000"/>
          </a:bodyPr>
          <a:lstStyle/>
          <a:p>
            <a:pPr lvl="0"/>
            <a:r>
              <a:rPr lang="en-CA" dirty="0">
                <a:solidFill>
                  <a:srgbClr val="0000CC"/>
                </a:solidFill>
              </a:rPr>
              <a:t>John 8:26  </a:t>
            </a:r>
            <a:r>
              <a:rPr lang="en-CA" dirty="0"/>
              <a:t>“I have much to say in judgment of you. But he who sent me is trustworthy, and </a:t>
            </a:r>
            <a:r>
              <a:rPr lang="en-CA" dirty="0">
                <a:solidFill>
                  <a:srgbClr val="800000"/>
                </a:solidFill>
              </a:rPr>
              <a:t>what I have heard from him I tell the world</a:t>
            </a:r>
            <a:r>
              <a:rPr lang="en-CA" dirty="0"/>
              <a:t>.”</a:t>
            </a:r>
          </a:p>
          <a:p>
            <a:pPr lvl="0"/>
            <a:r>
              <a:rPr lang="en-CA" dirty="0">
                <a:solidFill>
                  <a:srgbClr val="0000CC"/>
                </a:solidFill>
              </a:rPr>
              <a:t>John 10:18  </a:t>
            </a:r>
            <a:r>
              <a:rPr lang="en-CA" dirty="0"/>
              <a:t>No one takes it from me, but I lay it down of my own accord. I have authority to lay it down and authority to take it up again. </a:t>
            </a:r>
            <a:r>
              <a:rPr lang="en-CA" dirty="0">
                <a:solidFill>
                  <a:srgbClr val="800000"/>
                </a:solidFill>
              </a:rPr>
              <a:t>This command I received from my Father</a:t>
            </a:r>
            <a:r>
              <a:rPr lang="en-CA" dirty="0"/>
              <a:t>.”</a:t>
            </a:r>
          </a:p>
          <a:p>
            <a:pPr lvl="0"/>
            <a:r>
              <a:rPr lang="en-CA" dirty="0">
                <a:solidFill>
                  <a:srgbClr val="0000CC"/>
                </a:solidFill>
              </a:rPr>
              <a:t>John 12:49-50  </a:t>
            </a:r>
            <a:r>
              <a:rPr lang="en-CA" dirty="0"/>
              <a:t>For I did not speak on my own, but </a:t>
            </a:r>
            <a:r>
              <a:rPr lang="en-CA" dirty="0">
                <a:solidFill>
                  <a:srgbClr val="800000"/>
                </a:solidFill>
              </a:rPr>
              <a:t>the Father who sent me commanded me to say all that I have spoken</a:t>
            </a:r>
            <a:r>
              <a:rPr lang="en-CA" dirty="0"/>
              <a:t>. 50 I know that his command leads to eternal life. So </a:t>
            </a:r>
            <a:r>
              <a:rPr lang="en-CA" dirty="0">
                <a:solidFill>
                  <a:srgbClr val="800000"/>
                </a:solidFill>
              </a:rPr>
              <a:t>whatever I say is just what the Father has told me to say</a:t>
            </a:r>
            <a:r>
              <a:rPr lang="en-CA" dirty="0"/>
              <a:t>.”</a:t>
            </a:r>
          </a:p>
        </p:txBody>
      </p:sp>
    </p:spTree>
    <p:extLst>
      <p:ext uri="{BB962C8B-B14F-4D97-AF65-F5344CB8AC3E}">
        <p14:creationId xmlns:p14="http://schemas.microsoft.com/office/powerpoint/2010/main" val="2491641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fade">
                                      <p:cBhvr>
                                        <p:cTn id="11" dur="500"/>
                                        <p:tgtEl>
                                          <p:spTgt spid="205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DA32D20-55FF-3459-9EF5-ACE5183D5A8B}"/>
            </a:ext>
          </a:extLst>
        </p:cNvPr>
        <p:cNvGrpSpPr/>
        <p:nvPr/>
      </p:nvGrpSpPr>
      <p:grpSpPr>
        <a:xfrm>
          <a:off x="0" y="0"/>
          <a:ext cx="0" cy="0"/>
          <a:chOff x="0" y="0"/>
          <a:chExt cx="0" cy="0"/>
        </a:xfrm>
      </p:grpSpPr>
      <p:pic>
        <p:nvPicPr>
          <p:cNvPr id="2050" name="Picture 2" descr="The Gospel of John | Kennewick Baptist Church">
            <a:extLst>
              <a:ext uri="{FF2B5EF4-FFF2-40B4-BE49-F238E27FC236}">
                <a16:creationId xmlns:a16="http://schemas.microsoft.com/office/drawing/2014/main" id="{56B06419-077B-E4F8-02FD-2CAC343B4B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A2C33BE-47B8-59BF-EDE3-DAAD564BEE27}"/>
              </a:ext>
            </a:extLst>
          </p:cNvPr>
          <p:cNvSpPr>
            <a:spLocks noGrp="1"/>
          </p:cNvSpPr>
          <p:nvPr>
            <p:ph type="title"/>
          </p:nvPr>
        </p:nvSpPr>
        <p:spPr>
          <a:xfrm>
            <a:off x="441664" y="155448"/>
            <a:ext cx="8260672" cy="596977"/>
          </a:xfrm>
        </p:spPr>
        <p:txBody>
          <a:bodyPr/>
          <a:lstStyle/>
          <a:p>
            <a:r>
              <a:rPr lang="en-CA" dirty="0"/>
              <a:t>Jesus Listened, Learned, and Obeyed.</a:t>
            </a:r>
          </a:p>
        </p:txBody>
      </p:sp>
      <p:sp>
        <p:nvSpPr>
          <p:cNvPr id="3" name="Content Placeholder 2">
            <a:extLst>
              <a:ext uri="{FF2B5EF4-FFF2-40B4-BE49-F238E27FC236}">
                <a16:creationId xmlns:a16="http://schemas.microsoft.com/office/drawing/2014/main" id="{8300887A-4BC1-95E2-9D7F-21BCCD8ABEE4}"/>
              </a:ext>
            </a:extLst>
          </p:cNvPr>
          <p:cNvSpPr>
            <a:spLocks noGrp="1"/>
          </p:cNvSpPr>
          <p:nvPr>
            <p:ph idx="1"/>
          </p:nvPr>
        </p:nvSpPr>
        <p:spPr>
          <a:xfrm>
            <a:off x="188260" y="907874"/>
            <a:ext cx="8767480" cy="3808505"/>
          </a:xfrm>
        </p:spPr>
        <p:txBody>
          <a:bodyPr>
            <a:normAutofit lnSpcReduction="10000"/>
          </a:bodyPr>
          <a:lstStyle/>
          <a:p>
            <a:pPr lvl="0"/>
            <a:r>
              <a:rPr lang="en-CA" dirty="0">
                <a:solidFill>
                  <a:srgbClr val="0000CC"/>
                </a:solidFill>
              </a:rPr>
              <a:t>John 14:30-31  </a:t>
            </a:r>
            <a:r>
              <a:rPr lang="en-CA" dirty="0"/>
              <a:t>I will not say much more to you, for the prince of this world is coming. He has no hold over me, 31 but he comes so that the world may learn that </a:t>
            </a:r>
            <a:r>
              <a:rPr lang="en-CA" dirty="0">
                <a:solidFill>
                  <a:srgbClr val="800000"/>
                </a:solidFill>
              </a:rPr>
              <a:t>I love the Father and do exactly what my Father has commanded me</a:t>
            </a:r>
            <a:r>
              <a:rPr lang="en-CA" dirty="0"/>
              <a:t>.  “Come now; let us leave.</a:t>
            </a:r>
          </a:p>
          <a:p>
            <a:pPr lvl="0"/>
            <a:r>
              <a:rPr lang="en-CA" dirty="0">
                <a:solidFill>
                  <a:srgbClr val="0000CC"/>
                </a:solidFill>
              </a:rPr>
              <a:t>John 15:10  </a:t>
            </a:r>
            <a:r>
              <a:rPr lang="en-CA" u="sng" dirty="0"/>
              <a:t>If you keep my commands, you will remain in my love</a:t>
            </a:r>
            <a:r>
              <a:rPr lang="en-CA" dirty="0"/>
              <a:t>, just as </a:t>
            </a:r>
            <a:r>
              <a:rPr lang="en-CA" dirty="0">
                <a:solidFill>
                  <a:srgbClr val="800000"/>
                </a:solidFill>
              </a:rPr>
              <a:t>I have kept my Father’s commands and remain in his love</a:t>
            </a:r>
            <a:r>
              <a:rPr lang="en-CA" dirty="0"/>
              <a:t>.</a:t>
            </a:r>
          </a:p>
        </p:txBody>
      </p:sp>
    </p:spTree>
    <p:extLst>
      <p:ext uri="{BB962C8B-B14F-4D97-AF65-F5344CB8AC3E}">
        <p14:creationId xmlns:p14="http://schemas.microsoft.com/office/powerpoint/2010/main" val="2459700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fade">
                                      <p:cBhvr>
                                        <p:cTn id="11" dur="500"/>
                                        <p:tgtEl>
                                          <p:spTgt spid="205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4" name="Picture 2" descr="Learning from Jesus's First Words (Christian Living)">
            <a:extLst>
              <a:ext uri="{FF2B5EF4-FFF2-40B4-BE49-F238E27FC236}">
                <a16:creationId xmlns:a16="http://schemas.microsoft.com/office/drawing/2014/main" id="{F328113B-1681-43B5-DC25-2104CD8772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741"/>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273DF44-EC35-5844-AC38-5DD673C79C4F}"/>
              </a:ext>
            </a:extLst>
          </p:cNvPr>
          <p:cNvSpPr>
            <a:spLocks noGrp="1"/>
          </p:cNvSpPr>
          <p:nvPr>
            <p:ph type="title"/>
          </p:nvPr>
        </p:nvSpPr>
        <p:spPr/>
        <p:txBody>
          <a:bodyPr/>
          <a:lstStyle/>
          <a:p>
            <a:r>
              <a:rPr lang="en-CA" dirty="0"/>
              <a:t>Learning to Listen from Jesus</a:t>
            </a:r>
          </a:p>
        </p:txBody>
      </p:sp>
      <p:sp>
        <p:nvSpPr>
          <p:cNvPr id="3" name="Content Placeholder 2">
            <a:extLst>
              <a:ext uri="{FF2B5EF4-FFF2-40B4-BE49-F238E27FC236}">
                <a16:creationId xmlns:a16="http://schemas.microsoft.com/office/drawing/2014/main" id="{96629B75-F614-08DF-F4D7-18CE7E5031AC}"/>
              </a:ext>
            </a:extLst>
          </p:cNvPr>
          <p:cNvSpPr>
            <a:spLocks noGrp="1"/>
          </p:cNvSpPr>
          <p:nvPr>
            <p:ph idx="1"/>
          </p:nvPr>
        </p:nvSpPr>
        <p:spPr>
          <a:xfrm>
            <a:off x="426128" y="1237320"/>
            <a:ext cx="8260672" cy="4281164"/>
          </a:xfrm>
        </p:spPr>
        <p:txBody>
          <a:bodyPr>
            <a:normAutofit fontScale="92500" lnSpcReduction="20000"/>
          </a:bodyPr>
          <a:lstStyle/>
          <a:p>
            <a:r>
              <a:rPr lang="en-CA" dirty="0"/>
              <a:t>The Son can do nothing of Himself, but </a:t>
            </a:r>
            <a:r>
              <a:rPr lang="en-CA" dirty="0">
                <a:solidFill>
                  <a:srgbClr val="800000"/>
                </a:solidFill>
              </a:rPr>
              <a:t>what He sees the Father do; for whatever He does, the Son also does in like manner</a:t>
            </a:r>
            <a:r>
              <a:rPr lang="en-CA" dirty="0"/>
              <a:t>. For the Father loves the Son, and shows Him all things that He Himself does” (</a:t>
            </a:r>
            <a:r>
              <a:rPr lang="en-CA" dirty="0">
                <a:solidFill>
                  <a:srgbClr val="0000CC"/>
                </a:solidFill>
              </a:rPr>
              <a:t>John 5:19-20</a:t>
            </a:r>
            <a:r>
              <a:rPr lang="en-CA" dirty="0"/>
              <a:t>).</a:t>
            </a:r>
          </a:p>
          <a:p>
            <a:r>
              <a:rPr lang="en-CA" dirty="0">
                <a:solidFill>
                  <a:srgbClr val="7030A0"/>
                </a:solidFill>
              </a:rPr>
              <a:t>Jesus, in his flesh, had to rely on a daily inner working of the Father’s voice to direct him. </a:t>
            </a:r>
          </a:p>
          <a:p>
            <a:r>
              <a:rPr lang="en-CA" dirty="0">
                <a:solidFill>
                  <a:srgbClr val="0000CC"/>
                </a:solidFill>
              </a:rPr>
              <a:t>Luke 5:15-16</a:t>
            </a:r>
            <a:r>
              <a:rPr lang="en-CA" dirty="0"/>
              <a:t>: “Yet the news about him spread all the more, so that crowds of people came to hear him and to be healed of their sicknesses. 16 But </a:t>
            </a:r>
            <a:r>
              <a:rPr lang="en-CA" dirty="0">
                <a:solidFill>
                  <a:srgbClr val="800000"/>
                </a:solidFill>
              </a:rPr>
              <a:t>Jesus often withdrew to lonely places and prayed</a:t>
            </a:r>
            <a:r>
              <a:rPr lang="en-CA" dirty="0"/>
              <a:t>.”</a:t>
            </a:r>
          </a:p>
        </p:txBody>
      </p:sp>
    </p:spTree>
    <p:extLst>
      <p:ext uri="{BB962C8B-B14F-4D97-AF65-F5344CB8AC3E}">
        <p14:creationId xmlns:p14="http://schemas.microsoft.com/office/powerpoint/2010/main" val="317563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fade">
                                      <p:cBhvr>
                                        <p:cTn id="11" dur="1000"/>
                                        <p:tgtEl>
                                          <p:spTgt spid="3074"/>
                                        </p:tgtEl>
                                      </p:cBhvr>
                                    </p:animEffect>
                                    <p:anim calcmode="lin" valueType="num">
                                      <p:cBhvr>
                                        <p:cTn id="12" dur="1000" fill="hold"/>
                                        <p:tgtEl>
                                          <p:spTgt spid="3074"/>
                                        </p:tgtEl>
                                        <p:attrNameLst>
                                          <p:attrName>ppt_x</p:attrName>
                                        </p:attrNameLst>
                                      </p:cBhvr>
                                      <p:tavLst>
                                        <p:tav tm="0">
                                          <p:val>
                                            <p:strVal val="#ppt_x"/>
                                          </p:val>
                                        </p:tav>
                                        <p:tav tm="100000">
                                          <p:val>
                                            <p:strVal val="#ppt_x"/>
                                          </p:val>
                                        </p:tav>
                                      </p:tavLst>
                                    </p:anim>
                                    <p:anim calcmode="lin" valueType="num">
                                      <p:cBhvr>
                                        <p:cTn id="13"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fade">
                                      <p:cBhvr>
                                        <p:cTn id="18" dur="500"/>
                                        <p:tgtEl>
                                          <p:spTgt spid="3">
                                            <p:bg/>
                                          </p:spTgt>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500"/>
                                        <p:tgtEl>
                                          <p:spTgt spid="3">
                                            <p:txEl>
                                              <p:pRg st="1" end="1"/>
                                            </p:txEl>
                                          </p:spTgt>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F81C9F94-E54B-64B9-D982-237472570E23}"/>
            </a:ext>
          </a:extLst>
        </p:cNvPr>
        <p:cNvGrpSpPr/>
        <p:nvPr/>
      </p:nvGrpSpPr>
      <p:grpSpPr>
        <a:xfrm>
          <a:off x="0" y="0"/>
          <a:ext cx="0" cy="0"/>
          <a:chOff x="0" y="0"/>
          <a:chExt cx="0" cy="0"/>
        </a:xfrm>
      </p:grpSpPr>
      <p:pic>
        <p:nvPicPr>
          <p:cNvPr id="6146" name="Picture 2" descr="Hebrews 5:8 Although He was a Son, He learned obedience from what He  suffered.">
            <a:extLst>
              <a:ext uri="{FF2B5EF4-FFF2-40B4-BE49-F238E27FC236}">
                <a16:creationId xmlns:a16="http://schemas.microsoft.com/office/drawing/2014/main" id="{AF4F5308-1DAC-7379-E01C-7CA2E385E9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74820"/>
            <a:ext cx="9144000" cy="464017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BD45A7E-7C3C-1535-F2B3-11985557E8AC}"/>
              </a:ext>
            </a:extLst>
          </p:cNvPr>
          <p:cNvSpPr>
            <a:spLocks noGrp="1"/>
          </p:cNvSpPr>
          <p:nvPr>
            <p:ph type="title"/>
          </p:nvPr>
        </p:nvSpPr>
        <p:spPr/>
        <p:txBody>
          <a:bodyPr/>
          <a:lstStyle/>
          <a:p>
            <a:r>
              <a:rPr lang="en-CA" dirty="0"/>
              <a:t>Jesus Learned Things!</a:t>
            </a:r>
          </a:p>
        </p:txBody>
      </p:sp>
      <p:sp>
        <p:nvSpPr>
          <p:cNvPr id="3" name="Content Placeholder 2">
            <a:extLst>
              <a:ext uri="{FF2B5EF4-FFF2-40B4-BE49-F238E27FC236}">
                <a16:creationId xmlns:a16="http://schemas.microsoft.com/office/drawing/2014/main" id="{8159D5C5-2B6A-2BC3-3C29-4E6871623574}"/>
              </a:ext>
            </a:extLst>
          </p:cNvPr>
          <p:cNvSpPr>
            <a:spLocks noGrp="1"/>
          </p:cNvSpPr>
          <p:nvPr>
            <p:ph idx="1"/>
          </p:nvPr>
        </p:nvSpPr>
        <p:spPr>
          <a:xfrm>
            <a:off x="457200" y="1237320"/>
            <a:ext cx="8229600" cy="3831985"/>
          </a:xfrm>
        </p:spPr>
        <p:txBody>
          <a:bodyPr>
            <a:normAutofit fontScale="92500"/>
          </a:bodyPr>
          <a:lstStyle/>
          <a:p>
            <a:r>
              <a:rPr lang="en-CA" dirty="0"/>
              <a:t>As a child, He </a:t>
            </a:r>
            <a:r>
              <a:rPr lang="en-CA" dirty="0">
                <a:solidFill>
                  <a:srgbClr val="800000"/>
                </a:solidFill>
              </a:rPr>
              <a:t>obeyed</a:t>
            </a:r>
            <a:r>
              <a:rPr lang="en-CA" dirty="0"/>
              <a:t> His parents (Luke 2:51); as an adult, He </a:t>
            </a:r>
            <a:r>
              <a:rPr lang="en-CA" dirty="0">
                <a:solidFill>
                  <a:srgbClr val="800000"/>
                </a:solidFill>
              </a:rPr>
              <a:t>obeyed</a:t>
            </a:r>
            <a:r>
              <a:rPr lang="en-CA" dirty="0"/>
              <a:t> the Law (Matthew 5:17) and fulfilled all righteousness (Matthew 3:15). All His life, </a:t>
            </a:r>
            <a:r>
              <a:rPr lang="en-CA" dirty="0">
                <a:solidFill>
                  <a:srgbClr val="800000"/>
                </a:solidFill>
              </a:rPr>
              <a:t>Jesus completely fulfilled the Father’s will </a:t>
            </a:r>
            <a:r>
              <a:rPr lang="en-CA" dirty="0"/>
              <a:t>(John 8:29; 15:10; Hebrews 10:9). He knew what obedience was prior to His incarnation, of course, but </a:t>
            </a:r>
            <a:r>
              <a:rPr lang="en-CA" dirty="0">
                <a:solidFill>
                  <a:srgbClr val="800000"/>
                </a:solidFill>
              </a:rPr>
              <a:t>He “learned” obedience on earth by experiencing it</a:t>
            </a:r>
            <a:r>
              <a:rPr lang="en-CA" dirty="0"/>
              <a:t>. In every situation, no matter how difficult, the Son was obedient to the Father.   </a:t>
            </a:r>
          </a:p>
          <a:p>
            <a:pPr marL="85725" indent="0">
              <a:buNone/>
            </a:pPr>
            <a:endParaRPr lang="en-CA" dirty="0">
              <a:solidFill>
                <a:srgbClr val="800000"/>
              </a:solidFill>
            </a:endParaRPr>
          </a:p>
        </p:txBody>
      </p:sp>
    </p:spTree>
    <p:extLst>
      <p:ext uri="{BB962C8B-B14F-4D97-AF65-F5344CB8AC3E}">
        <p14:creationId xmlns:p14="http://schemas.microsoft.com/office/powerpoint/2010/main" val="368498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6146"/>
                                        </p:tgtEl>
                                        <p:attrNameLst>
                                          <p:attrName>style.visibility</p:attrName>
                                        </p:attrNameLst>
                                      </p:cBhvr>
                                      <p:to>
                                        <p:strVal val="visible"/>
                                      </p:to>
                                    </p:set>
                                    <p:animEffect transition="in" filter="barn(inVertical)">
                                      <p:cBhvr>
                                        <p:cTn id="11" dur="500"/>
                                        <p:tgtEl>
                                          <p:spTgt spid="614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DD399C66-D9C4-7504-4C68-CD30F189B9C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370D892-8028-7691-33DD-F647950E52B1}"/>
              </a:ext>
            </a:extLst>
          </p:cNvPr>
          <p:cNvPicPr>
            <a:picLocks noChangeAspect="1"/>
          </p:cNvPicPr>
          <p:nvPr/>
        </p:nvPicPr>
        <p:blipFill>
          <a:blip r:embed="rId2"/>
          <a:stretch>
            <a:fillRect/>
          </a:stretch>
        </p:blipFill>
        <p:spPr>
          <a:xfrm>
            <a:off x="0" y="0"/>
            <a:ext cx="9143999" cy="5715000"/>
          </a:xfrm>
          <a:prstGeom prst="rect">
            <a:avLst/>
          </a:prstGeom>
        </p:spPr>
      </p:pic>
      <p:sp>
        <p:nvSpPr>
          <p:cNvPr id="2" name="Title 1">
            <a:extLst>
              <a:ext uri="{FF2B5EF4-FFF2-40B4-BE49-F238E27FC236}">
                <a16:creationId xmlns:a16="http://schemas.microsoft.com/office/drawing/2014/main" id="{42CD4431-8B96-F2E2-1939-533BB0163AD9}"/>
              </a:ext>
            </a:extLst>
          </p:cNvPr>
          <p:cNvSpPr>
            <a:spLocks noGrp="1"/>
          </p:cNvSpPr>
          <p:nvPr>
            <p:ph type="title"/>
          </p:nvPr>
        </p:nvSpPr>
        <p:spPr>
          <a:xfrm>
            <a:off x="457200" y="320172"/>
            <a:ext cx="3825029" cy="596977"/>
          </a:xfrm>
        </p:spPr>
        <p:txBody>
          <a:bodyPr/>
          <a:lstStyle/>
          <a:p>
            <a:r>
              <a:rPr lang="en-CA" dirty="0"/>
              <a:t>Hebrews 2:17-18</a:t>
            </a:r>
          </a:p>
        </p:txBody>
      </p:sp>
      <p:sp>
        <p:nvSpPr>
          <p:cNvPr id="3" name="Content Placeholder 2">
            <a:extLst>
              <a:ext uri="{FF2B5EF4-FFF2-40B4-BE49-F238E27FC236}">
                <a16:creationId xmlns:a16="http://schemas.microsoft.com/office/drawing/2014/main" id="{596A334C-424C-35FF-9758-6CBFBD329B63}"/>
              </a:ext>
            </a:extLst>
          </p:cNvPr>
          <p:cNvSpPr>
            <a:spLocks noGrp="1"/>
          </p:cNvSpPr>
          <p:nvPr>
            <p:ph idx="1"/>
          </p:nvPr>
        </p:nvSpPr>
        <p:spPr>
          <a:xfrm>
            <a:off x="457200" y="1237320"/>
            <a:ext cx="8229600" cy="3831985"/>
          </a:xfrm>
        </p:spPr>
        <p:txBody>
          <a:bodyPr>
            <a:normAutofit lnSpcReduction="10000"/>
          </a:bodyPr>
          <a:lstStyle/>
          <a:p>
            <a:pPr lvl="0"/>
            <a:r>
              <a:rPr lang="en-CA" dirty="0"/>
              <a:t>“For this reason </a:t>
            </a:r>
            <a:r>
              <a:rPr lang="en-CA" i="1" dirty="0"/>
              <a:t>(helping humans instead of angels)</a:t>
            </a:r>
            <a:r>
              <a:rPr lang="en-CA" dirty="0"/>
              <a:t> </a:t>
            </a:r>
            <a:r>
              <a:rPr lang="en-CA" dirty="0">
                <a:solidFill>
                  <a:srgbClr val="800000"/>
                </a:solidFill>
              </a:rPr>
              <a:t>he had to be made like them, fully human in every way</a:t>
            </a:r>
            <a:r>
              <a:rPr lang="en-CA" dirty="0"/>
              <a:t>, in order that he might become a merciful and faithful high priest in service to God, and that </a:t>
            </a:r>
            <a:r>
              <a:rPr lang="en-CA" dirty="0">
                <a:solidFill>
                  <a:srgbClr val="7030A0"/>
                </a:solidFill>
              </a:rPr>
              <a:t>he might make atonement for the sins of the people</a:t>
            </a:r>
            <a:r>
              <a:rPr lang="en-CA" dirty="0"/>
              <a:t>. 18 </a:t>
            </a:r>
            <a:r>
              <a:rPr lang="en-CA" u="sng" dirty="0"/>
              <a:t>Because</a:t>
            </a:r>
            <a:r>
              <a:rPr lang="en-CA" dirty="0"/>
              <a:t> he </a:t>
            </a:r>
            <a:r>
              <a:rPr lang="en-CA" dirty="0">
                <a:solidFill>
                  <a:srgbClr val="0070C0"/>
                </a:solidFill>
              </a:rPr>
              <a:t>himself suffered when he was tempted</a:t>
            </a:r>
            <a:r>
              <a:rPr lang="en-CA" dirty="0"/>
              <a:t>, he is able to help those </a:t>
            </a:r>
            <a:r>
              <a:rPr lang="en-CA" dirty="0">
                <a:solidFill>
                  <a:srgbClr val="002060"/>
                </a:solidFill>
              </a:rPr>
              <a:t>who are </a:t>
            </a:r>
            <a:r>
              <a:rPr lang="en-CA" u="sng" dirty="0">
                <a:solidFill>
                  <a:srgbClr val="002060"/>
                </a:solidFill>
              </a:rPr>
              <a:t>being</a:t>
            </a:r>
            <a:r>
              <a:rPr lang="en-CA" dirty="0">
                <a:solidFill>
                  <a:srgbClr val="002060"/>
                </a:solidFill>
              </a:rPr>
              <a:t> tempted</a:t>
            </a:r>
            <a:r>
              <a:rPr lang="en-CA" dirty="0"/>
              <a:t>.</a:t>
            </a:r>
          </a:p>
        </p:txBody>
      </p:sp>
    </p:spTree>
    <p:extLst>
      <p:ext uri="{BB962C8B-B14F-4D97-AF65-F5344CB8AC3E}">
        <p14:creationId xmlns:p14="http://schemas.microsoft.com/office/powerpoint/2010/main" val="3913266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F476CBA-DFAD-EB3E-F459-46429DAF4043}"/>
            </a:ext>
          </a:extLst>
        </p:cNvPr>
        <p:cNvGrpSpPr/>
        <p:nvPr/>
      </p:nvGrpSpPr>
      <p:grpSpPr>
        <a:xfrm>
          <a:off x="0" y="0"/>
          <a:ext cx="0" cy="0"/>
          <a:chOff x="0" y="0"/>
          <a:chExt cx="0" cy="0"/>
        </a:xfrm>
      </p:grpSpPr>
      <p:pic>
        <p:nvPicPr>
          <p:cNvPr id="8194" name="Picture 2" descr="Hebrews 5:8-9 Although He Was A Son, He Learned Obedience, 57% OFF">
            <a:extLst>
              <a:ext uri="{FF2B5EF4-FFF2-40B4-BE49-F238E27FC236}">
                <a16:creationId xmlns:a16="http://schemas.microsoft.com/office/drawing/2014/main" id="{FA1B6845-1CE3-1B2E-AE60-C479BC9A48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7C3AE73-B524-B2AD-4B88-CE9C4FB3F5E4}"/>
              </a:ext>
            </a:extLst>
          </p:cNvPr>
          <p:cNvSpPr>
            <a:spLocks noGrp="1"/>
          </p:cNvSpPr>
          <p:nvPr>
            <p:ph type="title"/>
          </p:nvPr>
        </p:nvSpPr>
        <p:spPr>
          <a:xfrm>
            <a:off x="570508" y="0"/>
            <a:ext cx="8260672" cy="596977"/>
          </a:xfrm>
        </p:spPr>
        <p:txBody>
          <a:bodyPr/>
          <a:lstStyle/>
          <a:p>
            <a:r>
              <a:rPr lang="en-CA" dirty="0"/>
              <a:t>Hebrews 5:7-10</a:t>
            </a:r>
          </a:p>
        </p:txBody>
      </p:sp>
      <p:sp>
        <p:nvSpPr>
          <p:cNvPr id="3" name="Content Placeholder 2">
            <a:extLst>
              <a:ext uri="{FF2B5EF4-FFF2-40B4-BE49-F238E27FC236}">
                <a16:creationId xmlns:a16="http://schemas.microsoft.com/office/drawing/2014/main" id="{B90FE2B6-C868-E197-6285-16B7D0E2C9DA}"/>
              </a:ext>
            </a:extLst>
          </p:cNvPr>
          <p:cNvSpPr>
            <a:spLocks noGrp="1"/>
          </p:cNvSpPr>
          <p:nvPr>
            <p:ph idx="1"/>
          </p:nvPr>
        </p:nvSpPr>
        <p:spPr>
          <a:xfrm>
            <a:off x="457200" y="753979"/>
            <a:ext cx="8229600" cy="4623801"/>
          </a:xfrm>
        </p:spPr>
        <p:txBody>
          <a:bodyPr>
            <a:normAutofit lnSpcReduction="10000"/>
          </a:bodyPr>
          <a:lstStyle/>
          <a:p>
            <a:pPr lvl="0"/>
            <a:r>
              <a:rPr lang="en-CA" dirty="0">
                <a:solidFill>
                  <a:srgbClr val="0070C0"/>
                </a:solidFill>
              </a:rPr>
              <a:t>During the days of Jesus’ life on earth, he offered up prayers and petitions with fervent cries and tears to the one who could save him from death</a:t>
            </a:r>
            <a:r>
              <a:rPr lang="en-CA" dirty="0"/>
              <a:t>, and </a:t>
            </a:r>
            <a:r>
              <a:rPr lang="en-CA" dirty="0">
                <a:solidFill>
                  <a:srgbClr val="800000"/>
                </a:solidFill>
              </a:rPr>
              <a:t>he was heard because of his reverent submission</a:t>
            </a:r>
            <a:r>
              <a:rPr lang="en-CA" dirty="0"/>
              <a:t>. 8 </a:t>
            </a:r>
            <a:r>
              <a:rPr lang="en-CA" dirty="0">
                <a:solidFill>
                  <a:srgbClr val="0000CC"/>
                </a:solidFill>
              </a:rPr>
              <a:t>Son though he was, he learned obedience from what he suffered </a:t>
            </a:r>
            <a:r>
              <a:rPr lang="en-CA" dirty="0"/>
              <a:t>9 and, </a:t>
            </a:r>
            <a:r>
              <a:rPr lang="en-CA" dirty="0">
                <a:solidFill>
                  <a:srgbClr val="002060"/>
                </a:solidFill>
              </a:rPr>
              <a:t>once made perfect, he became the source of eternal salvation for all who obey him</a:t>
            </a:r>
            <a:r>
              <a:rPr lang="en-CA" dirty="0"/>
              <a:t> 10 and was designated by God to be high priest in the order of Melchizedek.</a:t>
            </a:r>
          </a:p>
        </p:txBody>
      </p:sp>
    </p:spTree>
    <p:extLst>
      <p:ext uri="{BB962C8B-B14F-4D97-AF65-F5344CB8AC3E}">
        <p14:creationId xmlns:p14="http://schemas.microsoft.com/office/powerpoint/2010/main" val="130947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8194"/>
                                        </p:tgtEl>
                                        <p:attrNameLst>
                                          <p:attrName>style.visibility</p:attrName>
                                        </p:attrNameLst>
                                      </p:cBhvr>
                                      <p:to>
                                        <p:strVal val="visible"/>
                                      </p:to>
                                    </p:set>
                                    <p:anim calcmode="lin" valueType="num">
                                      <p:cBhvr>
                                        <p:cTn id="11" dur="1000" fill="hold"/>
                                        <p:tgtEl>
                                          <p:spTgt spid="8194"/>
                                        </p:tgtEl>
                                        <p:attrNameLst>
                                          <p:attrName>ppt_w</p:attrName>
                                        </p:attrNameLst>
                                      </p:cBhvr>
                                      <p:tavLst>
                                        <p:tav tm="0">
                                          <p:val>
                                            <p:fltVal val="0"/>
                                          </p:val>
                                        </p:tav>
                                        <p:tav tm="100000">
                                          <p:val>
                                            <p:strVal val="#ppt_w"/>
                                          </p:val>
                                        </p:tav>
                                      </p:tavLst>
                                    </p:anim>
                                    <p:anim calcmode="lin" valueType="num">
                                      <p:cBhvr>
                                        <p:cTn id="12" dur="1000" fill="hold"/>
                                        <p:tgtEl>
                                          <p:spTgt spid="8194"/>
                                        </p:tgtEl>
                                        <p:attrNameLst>
                                          <p:attrName>ppt_h</p:attrName>
                                        </p:attrNameLst>
                                      </p:cBhvr>
                                      <p:tavLst>
                                        <p:tav tm="0">
                                          <p:val>
                                            <p:fltVal val="0"/>
                                          </p:val>
                                        </p:tav>
                                        <p:tav tm="100000">
                                          <p:val>
                                            <p:strVal val="#ppt_h"/>
                                          </p:val>
                                        </p:tav>
                                      </p:tavLst>
                                    </p:anim>
                                    <p:anim calcmode="lin" valueType="num">
                                      <p:cBhvr>
                                        <p:cTn id="13" dur="1000" fill="hold"/>
                                        <p:tgtEl>
                                          <p:spTgt spid="8194"/>
                                        </p:tgtEl>
                                        <p:attrNameLst>
                                          <p:attrName>style.rotation</p:attrName>
                                        </p:attrNameLst>
                                      </p:cBhvr>
                                      <p:tavLst>
                                        <p:tav tm="0">
                                          <p:val>
                                            <p:fltVal val="90"/>
                                          </p:val>
                                        </p:tav>
                                        <p:tav tm="100000">
                                          <p:val>
                                            <p:fltVal val="0"/>
                                          </p:val>
                                        </p:tav>
                                      </p:tavLst>
                                    </p:anim>
                                    <p:animEffect transition="in" filter="fade">
                                      <p:cBhvr>
                                        <p:cTn id="14" dur="1000"/>
                                        <p:tgtEl>
                                          <p:spTgt spid="819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Effect transition="in" filter="fade">
                                      <p:cBhvr>
                                        <p:cTn id="19" dur="500"/>
                                        <p:tgtEl>
                                          <p:spTgt spid="3">
                                            <p:bg/>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5D22E23A-3A2C-A528-DD04-18A117220B85}"/>
            </a:ext>
          </a:extLst>
        </p:cNvPr>
        <p:cNvGrpSpPr/>
        <p:nvPr/>
      </p:nvGrpSpPr>
      <p:grpSpPr>
        <a:xfrm>
          <a:off x="0" y="0"/>
          <a:ext cx="0" cy="0"/>
          <a:chOff x="0" y="0"/>
          <a:chExt cx="0" cy="0"/>
        </a:xfrm>
      </p:grpSpPr>
      <p:pic>
        <p:nvPicPr>
          <p:cNvPr id="9218" name="Picture 2" descr="Jesus the Good Shepherd leads his sheep in John 10 | Psephizo">
            <a:extLst>
              <a:ext uri="{FF2B5EF4-FFF2-40B4-BE49-F238E27FC236}">
                <a16:creationId xmlns:a16="http://schemas.microsoft.com/office/drawing/2014/main" id="{68C2A0F2-34DE-E714-83CC-4F69063624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74821"/>
            <a:ext cx="9144000" cy="464017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9658652-93EC-7527-0E2B-913E2C12044A}"/>
              </a:ext>
            </a:extLst>
          </p:cNvPr>
          <p:cNvSpPr>
            <a:spLocks noGrp="1"/>
          </p:cNvSpPr>
          <p:nvPr>
            <p:ph type="title"/>
          </p:nvPr>
        </p:nvSpPr>
        <p:spPr/>
        <p:txBody>
          <a:bodyPr/>
          <a:lstStyle/>
          <a:p>
            <a:r>
              <a:rPr lang="en-CA" dirty="0"/>
              <a:t>Following His Example: John 10:14-16</a:t>
            </a:r>
          </a:p>
        </p:txBody>
      </p:sp>
      <p:sp>
        <p:nvSpPr>
          <p:cNvPr id="3" name="Content Placeholder 2">
            <a:extLst>
              <a:ext uri="{FF2B5EF4-FFF2-40B4-BE49-F238E27FC236}">
                <a16:creationId xmlns:a16="http://schemas.microsoft.com/office/drawing/2014/main" id="{AFBF3F5D-89E1-49B2-A888-A015B7A85694}"/>
              </a:ext>
            </a:extLst>
          </p:cNvPr>
          <p:cNvSpPr>
            <a:spLocks noGrp="1"/>
          </p:cNvSpPr>
          <p:nvPr>
            <p:ph idx="1"/>
          </p:nvPr>
        </p:nvSpPr>
        <p:spPr>
          <a:xfrm>
            <a:off x="457200" y="1237320"/>
            <a:ext cx="8229600" cy="3719691"/>
          </a:xfrm>
        </p:spPr>
        <p:txBody>
          <a:bodyPr>
            <a:normAutofit/>
          </a:bodyPr>
          <a:lstStyle/>
          <a:p>
            <a:r>
              <a:rPr lang="en-CA" dirty="0"/>
              <a:t>“I am the good shepherd; </a:t>
            </a:r>
            <a:r>
              <a:rPr lang="en-CA" dirty="0">
                <a:solidFill>
                  <a:srgbClr val="0000CC"/>
                </a:solidFill>
              </a:rPr>
              <a:t>I know my sheep and my sheep know me</a:t>
            </a:r>
            <a:r>
              <a:rPr lang="en-CA" dirty="0"/>
              <a:t>— 15 just as the Father knows me and I know the Father—and I lay down my life for the sheep. 16 I have other sheep that are not of this sheep pen. I must bring them also. </a:t>
            </a:r>
            <a:r>
              <a:rPr lang="en-CA" dirty="0">
                <a:solidFill>
                  <a:srgbClr val="800000"/>
                </a:solidFill>
              </a:rPr>
              <a:t>They too will listen to my voice</a:t>
            </a:r>
            <a:r>
              <a:rPr lang="en-CA" dirty="0"/>
              <a:t>, and there shall be </a:t>
            </a:r>
            <a:r>
              <a:rPr lang="en-CA" dirty="0">
                <a:solidFill>
                  <a:srgbClr val="002060"/>
                </a:solidFill>
              </a:rPr>
              <a:t>one flock and one shepherd.</a:t>
            </a:r>
          </a:p>
        </p:txBody>
      </p:sp>
    </p:spTree>
    <p:extLst>
      <p:ext uri="{BB962C8B-B14F-4D97-AF65-F5344CB8AC3E}">
        <p14:creationId xmlns:p14="http://schemas.microsoft.com/office/powerpoint/2010/main" val="262665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218"/>
                                        </p:tgtEl>
                                        <p:attrNameLst>
                                          <p:attrName>style.visibility</p:attrName>
                                        </p:attrNameLst>
                                      </p:cBhvr>
                                      <p:to>
                                        <p:strVal val="visible"/>
                                      </p:to>
                                    </p:set>
                                    <p:animEffect transition="in" filter="fade">
                                      <p:cBhvr>
                                        <p:cTn id="11" dur="1000"/>
                                        <p:tgtEl>
                                          <p:spTgt spid="9218"/>
                                        </p:tgtEl>
                                      </p:cBhvr>
                                    </p:animEffect>
                                    <p:anim calcmode="lin" valueType="num">
                                      <p:cBhvr>
                                        <p:cTn id="12" dur="1000" fill="hold"/>
                                        <p:tgtEl>
                                          <p:spTgt spid="9218"/>
                                        </p:tgtEl>
                                        <p:attrNameLst>
                                          <p:attrName>ppt_x</p:attrName>
                                        </p:attrNameLst>
                                      </p:cBhvr>
                                      <p:tavLst>
                                        <p:tav tm="0">
                                          <p:val>
                                            <p:strVal val="#ppt_x"/>
                                          </p:val>
                                        </p:tav>
                                        <p:tav tm="100000">
                                          <p:val>
                                            <p:strVal val="#ppt_x"/>
                                          </p:val>
                                        </p:tav>
                                      </p:tavLst>
                                    </p:anim>
                                    <p:anim calcmode="lin" valueType="num">
                                      <p:cBhvr>
                                        <p:cTn id="13" dur="1000" fill="hold"/>
                                        <p:tgtEl>
                                          <p:spTgt spid="921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fade">
                                      <p:cBhvr>
                                        <p:cTn id="18" dur="500"/>
                                        <p:tgtEl>
                                          <p:spTgt spid="3">
                                            <p:bg/>
                                          </p:spTgt>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91826B6-94BC-C3A7-35B4-776ECE432B3C}"/>
            </a:ext>
          </a:extLst>
        </p:cNvPr>
        <p:cNvGrpSpPr/>
        <p:nvPr/>
      </p:nvGrpSpPr>
      <p:grpSpPr>
        <a:xfrm>
          <a:off x="0" y="0"/>
          <a:ext cx="0" cy="0"/>
          <a:chOff x="0" y="0"/>
          <a:chExt cx="0" cy="0"/>
        </a:xfrm>
      </p:grpSpPr>
      <p:pic>
        <p:nvPicPr>
          <p:cNvPr id="10242" name="Picture 2" descr="Glory in Christ” – Joy Mission Church">
            <a:extLst>
              <a:ext uri="{FF2B5EF4-FFF2-40B4-BE49-F238E27FC236}">
                <a16:creationId xmlns:a16="http://schemas.microsoft.com/office/drawing/2014/main" id="{F07A5576-05EB-FB86-C782-FC10CDB6FC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2946"/>
            <a:ext cx="9144000" cy="459205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7743BAC-D6D0-50DF-B1A0-1921147B3CC9}"/>
              </a:ext>
            </a:extLst>
          </p:cNvPr>
          <p:cNvSpPr>
            <a:spLocks noGrp="1"/>
          </p:cNvSpPr>
          <p:nvPr>
            <p:ph type="title"/>
          </p:nvPr>
        </p:nvSpPr>
        <p:spPr/>
        <p:txBody>
          <a:bodyPr/>
          <a:lstStyle/>
          <a:p>
            <a:r>
              <a:rPr lang="en-CA" dirty="0"/>
              <a:t>Matthew 17:5</a:t>
            </a:r>
          </a:p>
        </p:txBody>
      </p:sp>
      <p:sp>
        <p:nvSpPr>
          <p:cNvPr id="3" name="Content Placeholder 2">
            <a:extLst>
              <a:ext uri="{FF2B5EF4-FFF2-40B4-BE49-F238E27FC236}">
                <a16:creationId xmlns:a16="http://schemas.microsoft.com/office/drawing/2014/main" id="{391AD123-A52D-40DA-8B1F-FEBE048EC901}"/>
              </a:ext>
            </a:extLst>
          </p:cNvPr>
          <p:cNvSpPr>
            <a:spLocks noGrp="1"/>
          </p:cNvSpPr>
          <p:nvPr>
            <p:ph idx="1"/>
          </p:nvPr>
        </p:nvSpPr>
        <p:spPr>
          <a:xfrm>
            <a:off x="457200" y="1237320"/>
            <a:ext cx="8229600" cy="2035269"/>
          </a:xfrm>
        </p:spPr>
        <p:txBody>
          <a:bodyPr>
            <a:normAutofit/>
          </a:bodyPr>
          <a:lstStyle/>
          <a:p>
            <a:pPr lvl="0"/>
            <a:r>
              <a:rPr lang="en-CA" dirty="0"/>
              <a:t>While he was still speaking, a bright cloud covered them, and a voice from the cloud said, “</a:t>
            </a:r>
            <a:r>
              <a:rPr lang="en-CA" dirty="0">
                <a:solidFill>
                  <a:srgbClr val="800000"/>
                </a:solidFill>
              </a:rPr>
              <a:t>This is my Son, whom I love; with him I am well pleased. </a:t>
            </a:r>
            <a:r>
              <a:rPr lang="en-CA" dirty="0">
                <a:solidFill>
                  <a:srgbClr val="0000CC"/>
                </a:solidFill>
              </a:rPr>
              <a:t>Listen to him!</a:t>
            </a:r>
            <a:r>
              <a:rPr lang="en-CA" dirty="0"/>
              <a:t>”</a:t>
            </a:r>
          </a:p>
        </p:txBody>
      </p:sp>
    </p:spTree>
    <p:extLst>
      <p:ext uri="{BB962C8B-B14F-4D97-AF65-F5344CB8AC3E}">
        <p14:creationId xmlns:p14="http://schemas.microsoft.com/office/powerpoint/2010/main" val="4206259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0242"/>
                                        </p:tgtEl>
                                        <p:attrNameLst>
                                          <p:attrName>style.visibility</p:attrName>
                                        </p:attrNameLst>
                                      </p:cBhvr>
                                      <p:to>
                                        <p:strVal val="visible"/>
                                      </p:to>
                                    </p:set>
                                    <p:animEffect transition="in" filter="wipe(down)">
                                      <p:cBhvr>
                                        <p:cTn id="11" dur="500"/>
                                        <p:tgtEl>
                                          <p:spTgt spid="1024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266" name="Picture 2" descr="Service Automation Standards">
            <a:extLst>
              <a:ext uri="{FF2B5EF4-FFF2-40B4-BE49-F238E27FC236}">
                <a16:creationId xmlns:a16="http://schemas.microsoft.com/office/drawing/2014/main" id="{50C0FE3F-1DDB-5B2C-C73C-681084A2DE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1" cy="58093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247ED8C-CA47-0AEF-3B26-9921DEC9AACC}"/>
              </a:ext>
            </a:extLst>
          </p:cNvPr>
          <p:cNvSpPr>
            <a:spLocks noGrp="1"/>
          </p:cNvSpPr>
          <p:nvPr>
            <p:ph type="title"/>
          </p:nvPr>
        </p:nvSpPr>
        <p:spPr>
          <a:xfrm>
            <a:off x="426128" y="48462"/>
            <a:ext cx="8260672" cy="596977"/>
          </a:xfrm>
        </p:spPr>
        <p:txBody>
          <a:bodyPr>
            <a:normAutofit fontScale="90000"/>
          </a:bodyPr>
          <a:lstStyle/>
          <a:p>
            <a:r>
              <a:rPr lang="en-CA" dirty="0"/>
              <a:t>Growing in Hope by Listening and Learning</a:t>
            </a:r>
          </a:p>
        </p:txBody>
      </p:sp>
      <p:sp>
        <p:nvSpPr>
          <p:cNvPr id="3" name="Content Placeholder 2">
            <a:extLst>
              <a:ext uri="{FF2B5EF4-FFF2-40B4-BE49-F238E27FC236}">
                <a16:creationId xmlns:a16="http://schemas.microsoft.com/office/drawing/2014/main" id="{D0644386-4BC2-8381-149F-D2A4A650F41B}"/>
              </a:ext>
            </a:extLst>
          </p:cNvPr>
          <p:cNvSpPr>
            <a:spLocks noGrp="1"/>
          </p:cNvSpPr>
          <p:nvPr>
            <p:ph idx="1"/>
          </p:nvPr>
        </p:nvSpPr>
        <p:spPr>
          <a:xfrm>
            <a:off x="457200" y="866274"/>
            <a:ext cx="8229600" cy="4511506"/>
          </a:xfrm>
        </p:spPr>
        <p:txBody>
          <a:bodyPr>
            <a:normAutofit lnSpcReduction="10000"/>
          </a:bodyPr>
          <a:lstStyle/>
          <a:p>
            <a:r>
              <a:rPr lang="en-CA" dirty="0"/>
              <a:t>The </a:t>
            </a:r>
            <a:r>
              <a:rPr lang="en-CA" dirty="0">
                <a:solidFill>
                  <a:srgbClr val="0000CC"/>
                </a:solidFill>
              </a:rPr>
              <a:t>inward</a:t>
            </a:r>
            <a:r>
              <a:rPr lang="en-CA" dirty="0"/>
              <a:t> disciplines:</a:t>
            </a:r>
          </a:p>
          <a:p>
            <a:r>
              <a:rPr lang="en-CA" dirty="0">
                <a:solidFill>
                  <a:srgbClr val="0070C0"/>
                </a:solidFill>
              </a:rPr>
              <a:t>Meditation, Prayer, Fasting &amp; Study</a:t>
            </a:r>
          </a:p>
          <a:p>
            <a:r>
              <a:rPr lang="en-CA" dirty="0"/>
              <a:t>The </a:t>
            </a:r>
            <a:r>
              <a:rPr lang="en-CA" dirty="0">
                <a:solidFill>
                  <a:srgbClr val="0000CC"/>
                </a:solidFill>
              </a:rPr>
              <a:t>outward</a:t>
            </a:r>
            <a:r>
              <a:rPr lang="en-CA" dirty="0"/>
              <a:t> disciplines (inward realities resulting in outward lifestyles):</a:t>
            </a:r>
          </a:p>
          <a:p>
            <a:r>
              <a:rPr lang="en-CA" dirty="0">
                <a:solidFill>
                  <a:srgbClr val="800000"/>
                </a:solidFill>
              </a:rPr>
              <a:t>Simplicity, Solitude, Submission, &amp; Service.</a:t>
            </a:r>
          </a:p>
          <a:p>
            <a:r>
              <a:rPr lang="en-CA" dirty="0"/>
              <a:t>And the </a:t>
            </a:r>
            <a:r>
              <a:rPr lang="en-CA" dirty="0">
                <a:solidFill>
                  <a:srgbClr val="0000CC"/>
                </a:solidFill>
              </a:rPr>
              <a:t>corporate</a:t>
            </a:r>
            <a:r>
              <a:rPr lang="en-CA" dirty="0"/>
              <a:t> disciplines:</a:t>
            </a:r>
          </a:p>
          <a:p>
            <a:r>
              <a:rPr lang="en-CA" dirty="0">
                <a:solidFill>
                  <a:srgbClr val="7030A0"/>
                </a:solidFill>
              </a:rPr>
              <a:t>Confession, Worship, Guidance, &amp; Celebration.</a:t>
            </a:r>
          </a:p>
          <a:p>
            <a:r>
              <a:rPr lang="en-CA" dirty="0"/>
              <a:t>Which ones do you practice and how do they help you?</a:t>
            </a:r>
          </a:p>
        </p:txBody>
      </p:sp>
    </p:spTree>
    <p:extLst>
      <p:ext uri="{BB962C8B-B14F-4D97-AF65-F5344CB8AC3E}">
        <p14:creationId xmlns:p14="http://schemas.microsoft.com/office/powerpoint/2010/main" val="3491978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500"/>
                                        <p:tgtEl>
                                          <p:spTgt spid="3">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fade">
                                      <p:cBhvr>
                                        <p:cTn id="41" dur="500"/>
                                        <p:tgtEl>
                                          <p:spTgt spid="3">
                                            <p:txEl>
                                              <p:pRg st="5" end="5"/>
                                            </p:txEl>
                                          </p:spTgt>
                                        </p:tgtEl>
                                      </p:cBhvr>
                                    </p:animEffect>
                                  </p:childTnLst>
                                </p:cTn>
                              </p:par>
                            </p:childTnLst>
                          </p:cTn>
                        </p:par>
                        <p:par>
                          <p:cTn id="42" fill="hold">
                            <p:stCondLst>
                              <p:cond delay="500"/>
                            </p:stCondLst>
                            <p:childTnLst>
                              <p:par>
                                <p:cTn id="43" presetID="10" presetClass="entr" presetSubtype="0" fill="hold" grpId="0" nodeType="after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fade">
                                      <p:cBhvr>
                                        <p:cTn id="4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290" name="Picture 2" descr="FOLLOWING LEADERS WITH FEET OF CLAY — Amazing Love">
            <a:extLst>
              <a:ext uri="{FF2B5EF4-FFF2-40B4-BE49-F238E27FC236}">
                <a16:creationId xmlns:a16="http://schemas.microsoft.com/office/drawing/2014/main" id="{4796D098-FF73-339C-543B-9A2CABF86E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B2C9CEA-3163-E0A9-F735-A958DCB8593C}"/>
              </a:ext>
            </a:extLst>
          </p:cNvPr>
          <p:cNvSpPr>
            <a:spLocks noGrp="1"/>
          </p:cNvSpPr>
          <p:nvPr>
            <p:ph type="title"/>
          </p:nvPr>
        </p:nvSpPr>
        <p:spPr>
          <a:xfrm>
            <a:off x="441664" y="155448"/>
            <a:ext cx="8260672" cy="596977"/>
          </a:xfrm>
        </p:spPr>
        <p:txBody>
          <a:bodyPr/>
          <a:lstStyle/>
          <a:p>
            <a:r>
              <a:rPr lang="en-US" dirty="0"/>
              <a:t>Following His Example</a:t>
            </a:r>
            <a:endParaRPr lang="en-CA" dirty="0"/>
          </a:p>
        </p:txBody>
      </p:sp>
      <p:sp>
        <p:nvSpPr>
          <p:cNvPr id="3" name="Content Placeholder 2">
            <a:extLst>
              <a:ext uri="{FF2B5EF4-FFF2-40B4-BE49-F238E27FC236}">
                <a16:creationId xmlns:a16="http://schemas.microsoft.com/office/drawing/2014/main" id="{B44489E6-5ACC-B27D-E8BA-8A489088A4B2}"/>
              </a:ext>
            </a:extLst>
          </p:cNvPr>
          <p:cNvSpPr>
            <a:spLocks noGrp="1"/>
          </p:cNvSpPr>
          <p:nvPr>
            <p:ph idx="1"/>
          </p:nvPr>
        </p:nvSpPr>
        <p:spPr>
          <a:xfrm>
            <a:off x="240632" y="1212675"/>
            <a:ext cx="8461704" cy="3728294"/>
          </a:xfrm>
          <a:solidFill>
            <a:schemeClr val="bg1">
              <a:alpha val="75000"/>
            </a:schemeClr>
          </a:solidFill>
        </p:spPr>
        <p:txBody>
          <a:bodyPr>
            <a:normAutofit/>
          </a:bodyPr>
          <a:lstStyle/>
          <a:p>
            <a:r>
              <a:rPr lang="en-CA" dirty="0"/>
              <a:t>Jesus modeled these for His followers and people have modeled them for you and </a:t>
            </a:r>
            <a:r>
              <a:rPr lang="en-CA" dirty="0">
                <a:solidFill>
                  <a:srgbClr val="0070C0"/>
                </a:solidFill>
              </a:rPr>
              <a:t>who is learning how to listen to Jesus and learn from Him from your example and practices</a:t>
            </a:r>
            <a:r>
              <a:rPr lang="en-CA" dirty="0"/>
              <a:t>?  </a:t>
            </a:r>
          </a:p>
          <a:p>
            <a:r>
              <a:rPr lang="en-CA" dirty="0"/>
              <a:t>People need a connection to God, but </a:t>
            </a:r>
            <a:r>
              <a:rPr lang="en-CA" dirty="0">
                <a:solidFill>
                  <a:srgbClr val="0000CC"/>
                </a:solidFill>
              </a:rPr>
              <a:t>we may connect to God in different situations, circumstances, or ways</a:t>
            </a:r>
            <a:r>
              <a:rPr lang="en-CA" dirty="0"/>
              <a:t> which is the focus of our next sermon series!</a:t>
            </a:r>
          </a:p>
        </p:txBody>
      </p:sp>
    </p:spTree>
    <p:extLst>
      <p:ext uri="{BB962C8B-B14F-4D97-AF65-F5344CB8AC3E}">
        <p14:creationId xmlns:p14="http://schemas.microsoft.com/office/powerpoint/2010/main" val="4291716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2290"/>
                                        </p:tgtEl>
                                        <p:attrNameLst>
                                          <p:attrName>style.visibility</p:attrName>
                                        </p:attrNameLst>
                                      </p:cBhvr>
                                      <p:to>
                                        <p:strVal val="visible"/>
                                      </p:to>
                                    </p:set>
                                    <p:animEffect transition="in" filter="fade">
                                      <p:cBhvr>
                                        <p:cTn id="11" dur="1000"/>
                                        <p:tgtEl>
                                          <p:spTgt spid="12290"/>
                                        </p:tgtEl>
                                      </p:cBhvr>
                                    </p:animEffect>
                                    <p:anim calcmode="lin" valueType="num">
                                      <p:cBhvr>
                                        <p:cTn id="12" dur="1000" fill="hold"/>
                                        <p:tgtEl>
                                          <p:spTgt spid="12290"/>
                                        </p:tgtEl>
                                        <p:attrNameLst>
                                          <p:attrName>ppt_x</p:attrName>
                                        </p:attrNameLst>
                                      </p:cBhvr>
                                      <p:tavLst>
                                        <p:tav tm="0">
                                          <p:val>
                                            <p:strVal val="#ppt_x"/>
                                          </p:val>
                                        </p:tav>
                                        <p:tav tm="100000">
                                          <p:val>
                                            <p:strVal val="#ppt_x"/>
                                          </p:val>
                                        </p:tav>
                                      </p:tavLst>
                                    </p:anim>
                                    <p:anim calcmode="lin" valueType="num">
                                      <p:cBhvr>
                                        <p:cTn id="13" dur="1000" fill="hold"/>
                                        <p:tgtEl>
                                          <p:spTgt spid="12290"/>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fade">
                                      <p:cBhvr>
                                        <p:cTn id="18" dur="500"/>
                                        <p:tgtEl>
                                          <p:spTgt spid="3">
                                            <p:bg/>
                                          </p:spTgt>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314" name="Picture 2" descr="My Hope is in Jesus">
            <a:extLst>
              <a:ext uri="{FF2B5EF4-FFF2-40B4-BE49-F238E27FC236}">
                <a16:creationId xmlns:a16="http://schemas.microsoft.com/office/drawing/2014/main" id="{0731DB21-5234-E00C-C6D6-1682606593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39CE819-AD01-797F-9E00-19B4D0EE1715}"/>
              </a:ext>
            </a:extLst>
          </p:cNvPr>
          <p:cNvSpPr>
            <a:spLocks noGrp="1"/>
          </p:cNvSpPr>
          <p:nvPr>
            <p:ph type="title"/>
          </p:nvPr>
        </p:nvSpPr>
        <p:spPr>
          <a:xfrm>
            <a:off x="457200" y="21683"/>
            <a:ext cx="8260672" cy="596977"/>
          </a:xfrm>
        </p:spPr>
        <p:txBody>
          <a:bodyPr/>
          <a:lstStyle/>
          <a:p>
            <a:r>
              <a:rPr lang="en-US" dirty="0"/>
              <a:t>Consider the Impact</a:t>
            </a:r>
            <a:endParaRPr lang="en-CA" dirty="0"/>
          </a:p>
        </p:txBody>
      </p:sp>
      <p:sp>
        <p:nvSpPr>
          <p:cNvPr id="3" name="Content Placeholder 2">
            <a:extLst>
              <a:ext uri="{FF2B5EF4-FFF2-40B4-BE49-F238E27FC236}">
                <a16:creationId xmlns:a16="http://schemas.microsoft.com/office/drawing/2014/main" id="{42BE3212-9141-9A29-FA7E-BFBA30668EC5}"/>
              </a:ext>
            </a:extLst>
          </p:cNvPr>
          <p:cNvSpPr>
            <a:spLocks noGrp="1"/>
          </p:cNvSpPr>
          <p:nvPr>
            <p:ph idx="1"/>
          </p:nvPr>
        </p:nvSpPr>
        <p:spPr>
          <a:xfrm>
            <a:off x="192505" y="786063"/>
            <a:ext cx="8807116" cy="4716379"/>
          </a:xfrm>
        </p:spPr>
        <p:txBody>
          <a:bodyPr>
            <a:normAutofit lnSpcReduction="10000"/>
          </a:bodyPr>
          <a:lstStyle/>
          <a:p>
            <a:pPr marL="85725" indent="0">
              <a:buNone/>
            </a:pPr>
            <a:r>
              <a:rPr lang="en-US" dirty="0"/>
              <a:t>•What impacts you from the sermon, and series?</a:t>
            </a:r>
          </a:p>
          <a:p>
            <a:pPr marL="85725" indent="0">
              <a:buNone/>
            </a:pPr>
            <a:r>
              <a:rPr lang="en-US" dirty="0"/>
              <a:t>•</a:t>
            </a:r>
            <a:r>
              <a:rPr lang="en-US" dirty="0">
                <a:solidFill>
                  <a:srgbClr val="0000CC"/>
                </a:solidFill>
              </a:rPr>
              <a:t>Where do you think you will connect with the application or the need for the topic of hope?</a:t>
            </a:r>
          </a:p>
          <a:p>
            <a:pPr marL="85725" indent="0">
              <a:buNone/>
            </a:pPr>
            <a:r>
              <a:rPr lang="en-US" dirty="0"/>
              <a:t>•To whose life can God’s hope overflow through you?</a:t>
            </a:r>
          </a:p>
          <a:p>
            <a:pPr marL="85725" lvl="0" indent="0">
              <a:buNone/>
            </a:pPr>
            <a:r>
              <a:rPr lang="en-US" dirty="0"/>
              <a:t>•</a:t>
            </a:r>
            <a:r>
              <a:rPr lang="en-US" dirty="0">
                <a:solidFill>
                  <a:srgbClr val="0000CC"/>
                </a:solidFill>
              </a:rPr>
              <a:t>How have you grown </a:t>
            </a:r>
            <a:r>
              <a:rPr lang="en-CA" dirty="0">
                <a:solidFill>
                  <a:srgbClr val="0000CC"/>
                </a:solidFill>
              </a:rPr>
              <a:t>being hope filled and HOPEFUL?  Where and how might you have room for further development?</a:t>
            </a:r>
          </a:p>
          <a:p>
            <a:pPr marL="85725" indent="0">
              <a:buNone/>
            </a:pPr>
            <a:r>
              <a:rPr lang="en-US" dirty="0"/>
              <a:t>•This week enjoy the hope that is in Jesus and share the invite for others to come to Jesus for salvation and that hope that God brings.</a:t>
            </a:r>
          </a:p>
        </p:txBody>
      </p:sp>
    </p:spTree>
    <p:extLst>
      <p:ext uri="{BB962C8B-B14F-4D97-AF65-F5344CB8AC3E}">
        <p14:creationId xmlns:p14="http://schemas.microsoft.com/office/powerpoint/2010/main" val="808867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314"/>
                                        </p:tgtEl>
                                        <p:attrNameLst>
                                          <p:attrName>style.visibility</p:attrName>
                                        </p:attrNameLst>
                                      </p:cBhvr>
                                      <p:to>
                                        <p:strVal val="visible"/>
                                      </p:to>
                                    </p:set>
                                    <p:animEffect transition="in" filter="fade">
                                      <p:cBhvr>
                                        <p:cTn id="11" dur="1000"/>
                                        <p:tgtEl>
                                          <p:spTgt spid="13314"/>
                                        </p:tgtEl>
                                      </p:cBhvr>
                                    </p:animEffect>
                                    <p:anim calcmode="lin" valueType="num">
                                      <p:cBhvr>
                                        <p:cTn id="12" dur="1000" fill="hold"/>
                                        <p:tgtEl>
                                          <p:spTgt spid="13314"/>
                                        </p:tgtEl>
                                        <p:attrNameLst>
                                          <p:attrName>ppt_x</p:attrName>
                                        </p:attrNameLst>
                                      </p:cBhvr>
                                      <p:tavLst>
                                        <p:tav tm="0">
                                          <p:val>
                                            <p:strVal val="#ppt_x"/>
                                          </p:val>
                                        </p:tav>
                                        <p:tav tm="100000">
                                          <p:val>
                                            <p:strVal val="#ppt_x"/>
                                          </p:val>
                                        </p:tav>
                                      </p:tavLst>
                                    </p:anim>
                                    <p:anim calcmode="lin" valueType="num">
                                      <p:cBhvr>
                                        <p:cTn id="13" dur="1000" fill="hold"/>
                                        <p:tgtEl>
                                          <p:spTgt spid="1331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fade">
                                      <p:cBhvr>
                                        <p:cTn id="18" dur="500"/>
                                        <p:tgtEl>
                                          <p:spTgt spid="3">
                                            <p:bg/>
                                          </p:spTgt>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500"/>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A135B0E-9405-559E-BBCB-74383A47CC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BB0313-A706-DE58-2C81-3AD298277954}"/>
              </a:ext>
            </a:extLst>
          </p:cNvPr>
          <p:cNvSpPr>
            <a:spLocks noGrp="1"/>
          </p:cNvSpPr>
          <p:nvPr>
            <p:ph type="title"/>
          </p:nvPr>
        </p:nvSpPr>
        <p:spPr>
          <a:xfrm>
            <a:off x="426128" y="351519"/>
            <a:ext cx="8260672" cy="596977"/>
          </a:xfrm>
        </p:spPr>
        <p:txBody>
          <a:bodyPr/>
          <a:lstStyle/>
          <a:p>
            <a:r>
              <a:rPr lang="en-US" dirty="0"/>
              <a:t>A Call of Blessing!</a:t>
            </a:r>
            <a:endParaRPr lang="en-CA" dirty="0"/>
          </a:p>
        </p:txBody>
      </p:sp>
      <p:sp>
        <p:nvSpPr>
          <p:cNvPr id="5" name="Content Placeholder 4">
            <a:extLst>
              <a:ext uri="{FF2B5EF4-FFF2-40B4-BE49-F238E27FC236}">
                <a16:creationId xmlns:a16="http://schemas.microsoft.com/office/drawing/2014/main" id="{ECB31DDC-FDBB-1D27-E050-D7EFA5DBC9A0}"/>
              </a:ext>
            </a:extLst>
          </p:cNvPr>
          <p:cNvSpPr>
            <a:spLocks noGrp="1"/>
          </p:cNvSpPr>
          <p:nvPr>
            <p:ph idx="1"/>
          </p:nvPr>
        </p:nvSpPr>
        <p:spPr/>
        <p:txBody>
          <a:bodyPr/>
          <a:lstStyle/>
          <a:p>
            <a:endParaRPr lang="en-CA" dirty="0"/>
          </a:p>
        </p:txBody>
      </p:sp>
      <p:pic>
        <p:nvPicPr>
          <p:cNvPr id="13314" name="Picture 2" descr="3 Steps to Start Living out of the Overflow">
            <a:extLst>
              <a:ext uri="{FF2B5EF4-FFF2-40B4-BE49-F238E27FC236}">
                <a16:creationId xmlns:a16="http://schemas.microsoft.com/office/drawing/2014/main" id="{9D75EE8E-3ED6-16B2-418C-47490BAD7E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292"/>
          <a:stretch/>
        </p:blipFill>
        <p:spPr bwMode="auto">
          <a:xfrm>
            <a:off x="285750" y="1164091"/>
            <a:ext cx="8572500" cy="4286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065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3314"/>
                                        </p:tgtEl>
                                        <p:attrNameLst>
                                          <p:attrName>style.visibility</p:attrName>
                                        </p:attrNameLst>
                                      </p:cBhvr>
                                      <p:to>
                                        <p:strVal val="visible"/>
                                      </p:to>
                                    </p:set>
                                    <p:anim calcmode="lin" valueType="num">
                                      <p:cBhvr>
                                        <p:cTn id="12" dur="1000" fill="hold"/>
                                        <p:tgtEl>
                                          <p:spTgt spid="13314"/>
                                        </p:tgtEl>
                                        <p:attrNameLst>
                                          <p:attrName>ppt_w</p:attrName>
                                        </p:attrNameLst>
                                      </p:cBhvr>
                                      <p:tavLst>
                                        <p:tav tm="0">
                                          <p:val>
                                            <p:fltVal val="0"/>
                                          </p:val>
                                        </p:tav>
                                        <p:tav tm="100000">
                                          <p:val>
                                            <p:strVal val="#ppt_w"/>
                                          </p:val>
                                        </p:tav>
                                      </p:tavLst>
                                    </p:anim>
                                    <p:anim calcmode="lin" valueType="num">
                                      <p:cBhvr>
                                        <p:cTn id="13" dur="1000" fill="hold"/>
                                        <p:tgtEl>
                                          <p:spTgt spid="13314"/>
                                        </p:tgtEl>
                                        <p:attrNameLst>
                                          <p:attrName>ppt_h</p:attrName>
                                        </p:attrNameLst>
                                      </p:cBhvr>
                                      <p:tavLst>
                                        <p:tav tm="0">
                                          <p:val>
                                            <p:fltVal val="0"/>
                                          </p:val>
                                        </p:tav>
                                        <p:tav tm="100000">
                                          <p:val>
                                            <p:strVal val="#ppt_h"/>
                                          </p:val>
                                        </p:tav>
                                      </p:tavLst>
                                    </p:anim>
                                    <p:anim calcmode="lin" valueType="num">
                                      <p:cBhvr>
                                        <p:cTn id="14" dur="1000" fill="hold"/>
                                        <p:tgtEl>
                                          <p:spTgt spid="13314"/>
                                        </p:tgtEl>
                                        <p:attrNameLst>
                                          <p:attrName>style.rotation</p:attrName>
                                        </p:attrNameLst>
                                      </p:cBhvr>
                                      <p:tavLst>
                                        <p:tav tm="0">
                                          <p:val>
                                            <p:fltVal val="90"/>
                                          </p:val>
                                        </p:tav>
                                        <p:tav tm="100000">
                                          <p:val>
                                            <p:fltVal val="0"/>
                                          </p:val>
                                        </p:tav>
                                      </p:tavLst>
                                    </p:anim>
                                    <p:animEffect transition="in" filter="fade">
                                      <p:cBhvr>
                                        <p:cTn id="15" dur="10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Mountain</Template>
  <TotalTime>960</TotalTime>
  <Words>1519</Words>
  <Application>Microsoft Office PowerPoint</Application>
  <PresentationFormat>On-screen Show (16:10)</PresentationFormat>
  <Paragraphs>83</Paragraphs>
  <Slides>23</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Arial</vt:lpstr>
      <vt:lpstr>Arial Nova</vt:lpstr>
      <vt:lpstr>Book Antiqua</vt:lpstr>
      <vt:lpstr>Calibri</vt:lpstr>
      <vt:lpstr>Calibri Light</vt:lpstr>
      <vt:lpstr>Century Gothic</vt:lpstr>
      <vt:lpstr>Apothecary</vt:lpstr>
      <vt:lpstr>Office Theme</vt:lpstr>
      <vt:lpstr>Living Hope Filled and HOPEFUL Lives.</vt:lpstr>
      <vt:lpstr>Living Hope Filled and HOPEFUL LIVES</vt:lpstr>
      <vt:lpstr>A Series on Hope.</vt:lpstr>
      <vt:lpstr>Hope is More Than Wishful Thinking</vt:lpstr>
      <vt:lpstr>The Hope for Those In Christ</vt:lpstr>
      <vt:lpstr>Romans 15:13 and HOPEFUL</vt:lpstr>
      <vt:lpstr>Memorize Romans 15:13</vt:lpstr>
      <vt:lpstr>Swervers!</vt:lpstr>
      <vt:lpstr>Course Corrections</vt:lpstr>
      <vt:lpstr>Learning from Jesus</vt:lpstr>
      <vt:lpstr>Jesus Listened, Learned, and Obeyed.</vt:lpstr>
      <vt:lpstr>Jesus Listened, Learned, and Obeyed.</vt:lpstr>
      <vt:lpstr>Jesus Listened, Learned, and Obeyed.</vt:lpstr>
      <vt:lpstr>Learning to Listen from Jesus</vt:lpstr>
      <vt:lpstr>Jesus Learned Things!</vt:lpstr>
      <vt:lpstr>Hebrews 2:17-18</vt:lpstr>
      <vt:lpstr>Hebrews 5:7-10</vt:lpstr>
      <vt:lpstr>Following His Example: John 10:14-16</vt:lpstr>
      <vt:lpstr>Matthew 17:5</vt:lpstr>
      <vt:lpstr>Growing in Hope by Listening and Learning</vt:lpstr>
      <vt:lpstr>Following His Example</vt:lpstr>
      <vt:lpstr>Consider the Impact</vt:lpstr>
      <vt:lpstr>A Call of Blessing!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Living Hope Filled and HOPEFUL LIVES</dc:title>
  <dc:creator>Murray Ververda</dc:creator>
  <cp:lastModifiedBy>Murray Ververda</cp:lastModifiedBy>
  <cp:revision>1</cp:revision>
  <dcterms:created xsi:type="dcterms:W3CDTF">2024-01-11T23:18:21Z</dcterms:created>
  <dcterms:modified xsi:type="dcterms:W3CDTF">2024-02-22T23:56:13Z</dcterms:modified>
</cp:coreProperties>
</file>