
<file path=[Content_Types].xml><?xml version="1.0" encoding="utf-8"?>
<Types xmlns="http://schemas.openxmlformats.org/package/2006/content-types">
  <Default Extension="avi" ContentType="video/x-msvideo"/>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56" r:id="rId3"/>
    <p:sldId id="284" r:id="rId4"/>
    <p:sldId id="286" r:id="rId5"/>
    <p:sldId id="287" r:id="rId6"/>
    <p:sldId id="288" r:id="rId7"/>
    <p:sldId id="289" r:id="rId8"/>
    <p:sldId id="262" r:id="rId9"/>
    <p:sldId id="258" r:id="rId10"/>
    <p:sldId id="260" r:id="rId11"/>
    <p:sldId id="261" r:id="rId12"/>
    <p:sldId id="263" r:id="rId13"/>
    <p:sldId id="264" r:id="rId14"/>
    <p:sldId id="265" r:id="rId15"/>
    <p:sldId id="266" r:id="rId16"/>
    <p:sldId id="267" r:id="rId17"/>
    <p:sldId id="268" r:id="rId18"/>
    <p:sldId id="269" r:id="rId19"/>
    <p:sldId id="282" r:id="rId20"/>
    <p:sldId id="270" r:id="rId21"/>
    <p:sldId id="271" r:id="rId22"/>
    <p:sldId id="272" r:id="rId23"/>
    <p:sldId id="290" r:id="rId24"/>
    <p:sldId id="273" r:id="rId25"/>
    <p:sldId id="283" r:id="rId26"/>
  </p:sldIdLst>
  <p:sldSz cx="9144000" cy="5715000" type="screen16x10"/>
  <p:notesSz cx="6858000" cy="9144000"/>
  <p:defaultTextStyle>
    <a:defPPr>
      <a:defRPr lang="en-US"/>
    </a:defPPr>
    <a:lvl1pPr marL="0" algn="l" defTabSz="713232" rtl="0" eaLnBrk="1" latinLnBrk="0" hangingPunct="1">
      <a:defRPr sz="1404" kern="1200">
        <a:solidFill>
          <a:schemeClr val="tx1"/>
        </a:solidFill>
        <a:latin typeface="+mn-lt"/>
        <a:ea typeface="+mn-ea"/>
        <a:cs typeface="+mn-cs"/>
      </a:defRPr>
    </a:lvl1pPr>
    <a:lvl2pPr marL="356616" algn="l" defTabSz="713232" rtl="0" eaLnBrk="1" latinLnBrk="0" hangingPunct="1">
      <a:defRPr sz="1404" kern="1200">
        <a:solidFill>
          <a:schemeClr val="tx1"/>
        </a:solidFill>
        <a:latin typeface="+mn-lt"/>
        <a:ea typeface="+mn-ea"/>
        <a:cs typeface="+mn-cs"/>
      </a:defRPr>
    </a:lvl2pPr>
    <a:lvl3pPr marL="713232" algn="l" defTabSz="713232" rtl="0" eaLnBrk="1" latinLnBrk="0" hangingPunct="1">
      <a:defRPr sz="1404" kern="1200">
        <a:solidFill>
          <a:schemeClr val="tx1"/>
        </a:solidFill>
        <a:latin typeface="+mn-lt"/>
        <a:ea typeface="+mn-ea"/>
        <a:cs typeface="+mn-cs"/>
      </a:defRPr>
    </a:lvl3pPr>
    <a:lvl4pPr marL="1069848" algn="l" defTabSz="713232" rtl="0" eaLnBrk="1" latinLnBrk="0" hangingPunct="1">
      <a:defRPr sz="1404" kern="1200">
        <a:solidFill>
          <a:schemeClr val="tx1"/>
        </a:solidFill>
        <a:latin typeface="+mn-lt"/>
        <a:ea typeface="+mn-ea"/>
        <a:cs typeface="+mn-cs"/>
      </a:defRPr>
    </a:lvl4pPr>
    <a:lvl5pPr marL="1426464" algn="l" defTabSz="713232" rtl="0" eaLnBrk="1" latinLnBrk="0" hangingPunct="1">
      <a:defRPr sz="1404" kern="1200">
        <a:solidFill>
          <a:schemeClr val="tx1"/>
        </a:solidFill>
        <a:latin typeface="+mn-lt"/>
        <a:ea typeface="+mn-ea"/>
        <a:cs typeface="+mn-cs"/>
      </a:defRPr>
    </a:lvl5pPr>
    <a:lvl6pPr marL="1783080" algn="l" defTabSz="713232" rtl="0" eaLnBrk="1" latinLnBrk="0" hangingPunct="1">
      <a:defRPr sz="1404" kern="1200">
        <a:solidFill>
          <a:schemeClr val="tx1"/>
        </a:solidFill>
        <a:latin typeface="+mn-lt"/>
        <a:ea typeface="+mn-ea"/>
        <a:cs typeface="+mn-cs"/>
      </a:defRPr>
    </a:lvl6pPr>
    <a:lvl7pPr marL="2139696" algn="l" defTabSz="713232" rtl="0" eaLnBrk="1" latinLnBrk="0" hangingPunct="1">
      <a:defRPr sz="1404" kern="1200">
        <a:solidFill>
          <a:schemeClr val="tx1"/>
        </a:solidFill>
        <a:latin typeface="+mn-lt"/>
        <a:ea typeface="+mn-ea"/>
        <a:cs typeface="+mn-cs"/>
      </a:defRPr>
    </a:lvl7pPr>
    <a:lvl8pPr marL="2496312" algn="l" defTabSz="713232" rtl="0" eaLnBrk="1" latinLnBrk="0" hangingPunct="1">
      <a:defRPr sz="1404" kern="1200">
        <a:solidFill>
          <a:schemeClr val="tx1"/>
        </a:solidFill>
        <a:latin typeface="+mn-lt"/>
        <a:ea typeface="+mn-ea"/>
        <a:cs typeface="+mn-cs"/>
      </a:defRPr>
    </a:lvl8pPr>
    <a:lvl9pPr marL="2852928" algn="l" defTabSz="713232" rtl="0" eaLnBrk="1" latinLnBrk="0" hangingPunct="1">
      <a:defRPr sz="1404"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0000"/>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6254C79-F6F3-4D28-9433-E366F58DF05E}" v="193" dt="2024-03-27T19:05:47.2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94" autoAdjust="0"/>
    <p:restoredTop sz="94660"/>
  </p:normalViewPr>
  <p:slideViewPr>
    <p:cSldViewPr snapToGrid="0">
      <p:cViewPr varScale="1">
        <p:scale>
          <a:sx n="57" d="100"/>
          <a:sy n="57" d="100"/>
        </p:scale>
        <p:origin x="132" y="12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urray Ververda" userId="c182d5f6d914c7c5" providerId="LiveId" clId="{F6254C79-F6F3-4D28-9433-E366F58DF05E}"/>
    <pc:docChg chg="undo redo custSel addSld delSld modSld modMainMaster">
      <pc:chgData name="Murray Ververda" userId="c182d5f6d914c7c5" providerId="LiveId" clId="{F6254C79-F6F3-4D28-9433-E366F58DF05E}" dt="2024-03-27T19:06:00.778" v="359" actId="1076"/>
      <pc:docMkLst>
        <pc:docMk/>
      </pc:docMkLst>
      <pc:sldChg chg="modSp mod modAnim">
        <pc:chgData name="Murray Ververda" userId="c182d5f6d914c7c5" providerId="LiveId" clId="{F6254C79-F6F3-4D28-9433-E366F58DF05E}" dt="2024-03-27T18:57:12.096" v="351" actId="20577"/>
        <pc:sldMkLst>
          <pc:docMk/>
          <pc:sldMk cId="1063090511" sldId="256"/>
        </pc:sldMkLst>
        <pc:spChg chg="mod">
          <ac:chgData name="Murray Ververda" userId="c182d5f6d914c7c5" providerId="LiveId" clId="{F6254C79-F6F3-4D28-9433-E366F58DF05E}" dt="2024-03-27T18:57:12.096" v="351" actId="20577"/>
          <ac:spMkLst>
            <pc:docMk/>
            <pc:sldMk cId="1063090511" sldId="256"/>
            <ac:spMk id="2" creationId="{1BD838C1-8B78-44FD-A50F-36D29C1299F0}"/>
          </ac:spMkLst>
        </pc:spChg>
        <pc:spChg chg="mod">
          <ac:chgData name="Murray Ververda" userId="c182d5f6d914c7c5" providerId="LiveId" clId="{F6254C79-F6F3-4D28-9433-E366F58DF05E}" dt="2024-03-27T18:10:08.668" v="73" actId="1076"/>
          <ac:spMkLst>
            <pc:docMk/>
            <pc:sldMk cId="1063090511" sldId="256"/>
            <ac:spMk id="3" creationId="{3DA70824-6799-4D57-996D-928EC2281DEE}"/>
          </ac:spMkLst>
        </pc:spChg>
      </pc:sldChg>
      <pc:sldChg chg="del">
        <pc:chgData name="Murray Ververda" userId="c182d5f6d914c7c5" providerId="LiveId" clId="{F6254C79-F6F3-4D28-9433-E366F58DF05E}" dt="2024-03-27T18:11:07.672" v="77" actId="47"/>
        <pc:sldMkLst>
          <pc:docMk/>
          <pc:sldMk cId="1166173619" sldId="257"/>
        </pc:sldMkLst>
      </pc:sldChg>
      <pc:sldChg chg="modSp mod">
        <pc:chgData name="Murray Ververda" userId="c182d5f6d914c7c5" providerId="LiveId" clId="{F6254C79-F6F3-4D28-9433-E366F58DF05E}" dt="2024-03-27T18:26:59.379" v="188" actId="27636"/>
        <pc:sldMkLst>
          <pc:docMk/>
          <pc:sldMk cId="2717853559" sldId="258"/>
        </pc:sldMkLst>
        <pc:spChg chg="mod">
          <ac:chgData name="Murray Ververda" userId="c182d5f6d914c7c5" providerId="LiveId" clId="{F6254C79-F6F3-4D28-9433-E366F58DF05E}" dt="2024-03-27T18:26:59.379" v="188" actId="27636"/>
          <ac:spMkLst>
            <pc:docMk/>
            <pc:sldMk cId="2717853559" sldId="258"/>
            <ac:spMk id="3" creationId="{E59DB4F9-86E4-43F8-909D-2A70DFAFBC3A}"/>
          </ac:spMkLst>
        </pc:spChg>
      </pc:sldChg>
      <pc:sldChg chg="del">
        <pc:chgData name="Murray Ververda" userId="c182d5f6d914c7c5" providerId="LiveId" clId="{F6254C79-F6F3-4D28-9433-E366F58DF05E}" dt="2024-03-27T18:23:13.411" v="166" actId="47"/>
        <pc:sldMkLst>
          <pc:docMk/>
          <pc:sldMk cId="3343504392" sldId="259"/>
        </pc:sldMkLst>
      </pc:sldChg>
      <pc:sldChg chg="modSp mod">
        <pc:chgData name="Murray Ververda" userId="c182d5f6d914c7c5" providerId="LiveId" clId="{F6254C79-F6F3-4D28-9433-E366F58DF05E}" dt="2024-03-27T18:27:19.562" v="191" actId="1076"/>
        <pc:sldMkLst>
          <pc:docMk/>
          <pc:sldMk cId="4123144763" sldId="260"/>
        </pc:sldMkLst>
        <pc:spChg chg="mod">
          <ac:chgData name="Murray Ververda" userId="c182d5f6d914c7c5" providerId="LiveId" clId="{F6254C79-F6F3-4D28-9433-E366F58DF05E}" dt="2024-03-27T18:27:19.562" v="191" actId="1076"/>
          <ac:spMkLst>
            <pc:docMk/>
            <pc:sldMk cId="4123144763" sldId="260"/>
            <ac:spMk id="3" creationId="{498695F3-4D67-48C3-9BE8-70093989305D}"/>
          </ac:spMkLst>
        </pc:spChg>
      </pc:sldChg>
      <pc:sldChg chg="modSp mod">
        <pc:chgData name="Murray Ververda" userId="c182d5f6d914c7c5" providerId="LiveId" clId="{F6254C79-F6F3-4D28-9433-E366F58DF05E}" dt="2024-03-27T18:26:47.658" v="184" actId="27636"/>
        <pc:sldMkLst>
          <pc:docMk/>
          <pc:sldMk cId="115940247" sldId="262"/>
        </pc:sldMkLst>
        <pc:spChg chg="mod">
          <ac:chgData name="Murray Ververda" userId="c182d5f6d914c7c5" providerId="LiveId" clId="{F6254C79-F6F3-4D28-9433-E366F58DF05E}" dt="2024-03-27T18:26:47.658" v="184" actId="27636"/>
          <ac:spMkLst>
            <pc:docMk/>
            <pc:sldMk cId="115940247" sldId="262"/>
            <ac:spMk id="3" creationId="{A241BDE5-E3F9-4969-AA4A-EC2B72EC2922}"/>
          </ac:spMkLst>
        </pc:spChg>
      </pc:sldChg>
      <pc:sldChg chg="modSp mod">
        <pc:chgData name="Murray Ververda" userId="c182d5f6d914c7c5" providerId="LiveId" clId="{F6254C79-F6F3-4D28-9433-E366F58DF05E}" dt="2024-03-27T18:27:30.851" v="195" actId="27636"/>
        <pc:sldMkLst>
          <pc:docMk/>
          <pc:sldMk cId="4010395957" sldId="263"/>
        </pc:sldMkLst>
        <pc:spChg chg="mod">
          <ac:chgData name="Murray Ververda" userId="c182d5f6d914c7c5" providerId="LiveId" clId="{F6254C79-F6F3-4D28-9433-E366F58DF05E}" dt="2024-03-27T18:27:30.851" v="195" actId="27636"/>
          <ac:spMkLst>
            <pc:docMk/>
            <pc:sldMk cId="4010395957" sldId="263"/>
            <ac:spMk id="3" creationId="{BFF5697D-A075-4907-BCC6-FFBD49842C5F}"/>
          </ac:spMkLst>
        </pc:spChg>
      </pc:sldChg>
      <pc:sldChg chg="modSp mod">
        <pc:chgData name="Murray Ververda" userId="c182d5f6d914c7c5" providerId="LiveId" clId="{F6254C79-F6F3-4D28-9433-E366F58DF05E}" dt="2024-03-27T18:27:50.298" v="200" actId="14100"/>
        <pc:sldMkLst>
          <pc:docMk/>
          <pc:sldMk cId="3171220667" sldId="264"/>
        </pc:sldMkLst>
        <pc:spChg chg="mod">
          <ac:chgData name="Murray Ververda" userId="c182d5f6d914c7c5" providerId="LiveId" clId="{F6254C79-F6F3-4D28-9433-E366F58DF05E}" dt="2024-03-27T18:27:50.298" v="200" actId="14100"/>
          <ac:spMkLst>
            <pc:docMk/>
            <pc:sldMk cId="3171220667" sldId="264"/>
            <ac:spMk id="3" creationId="{78EE811A-FEC9-43C2-9E17-1B83568BC737}"/>
          </ac:spMkLst>
        </pc:spChg>
      </pc:sldChg>
      <pc:sldChg chg="modSp mod">
        <pc:chgData name="Murray Ververda" userId="c182d5f6d914c7c5" providerId="LiveId" clId="{F6254C79-F6F3-4D28-9433-E366F58DF05E}" dt="2024-03-27T18:28:04.812" v="203" actId="403"/>
        <pc:sldMkLst>
          <pc:docMk/>
          <pc:sldMk cId="585350033" sldId="265"/>
        </pc:sldMkLst>
        <pc:spChg chg="mod">
          <ac:chgData name="Murray Ververda" userId="c182d5f6d914c7c5" providerId="LiveId" clId="{F6254C79-F6F3-4D28-9433-E366F58DF05E}" dt="2024-03-27T18:28:04.812" v="203" actId="403"/>
          <ac:spMkLst>
            <pc:docMk/>
            <pc:sldMk cId="585350033" sldId="265"/>
            <ac:spMk id="3" creationId="{F9CB064C-F88A-44B6-BC68-4EFA06F0095F}"/>
          </ac:spMkLst>
        </pc:spChg>
      </pc:sldChg>
      <pc:sldChg chg="modSp mod">
        <pc:chgData name="Murray Ververda" userId="c182d5f6d914c7c5" providerId="LiveId" clId="{F6254C79-F6F3-4D28-9433-E366F58DF05E}" dt="2024-03-27T18:28:30.061" v="208" actId="27636"/>
        <pc:sldMkLst>
          <pc:docMk/>
          <pc:sldMk cId="779859768" sldId="266"/>
        </pc:sldMkLst>
        <pc:spChg chg="mod">
          <ac:chgData name="Murray Ververda" userId="c182d5f6d914c7c5" providerId="LiveId" clId="{F6254C79-F6F3-4D28-9433-E366F58DF05E}" dt="2024-03-27T18:28:30.061" v="208" actId="27636"/>
          <ac:spMkLst>
            <pc:docMk/>
            <pc:sldMk cId="779859768" sldId="266"/>
            <ac:spMk id="3" creationId="{4687964A-54C4-4F65-8616-811B787C6637}"/>
          </ac:spMkLst>
        </pc:spChg>
      </pc:sldChg>
      <pc:sldChg chg="modSp mod">
        <pc:chgData name="Murray Ververda" userId="c182d5f6d914c7c5" providerId="LiveId" clId="{F6254C79-F6F3-4D28-9433-E366F58DF05E}" dt="2024-03-27T18:28:57.130" v="214" actId="1076"/>
        <pc:sldMkLst>
          <pc:docMk/>
          <pc:sldMk cId="3794631477" sldId="267"/>
        </pc:sldMkLst>
        <pc:spChg chg="mod">
          <ac:chgData name="Murray Ververda" userId="c182d5f6d914c7c5" providerId="LiveId" clId="{F6254C79-F6F3-4D28-9433-E366F58DF05E}" dt="2024-03-27T18:28:57.130" v="214" actId="1076"/>
          <ac:spMkLst>
            <pc:docMk/>
            <pc:sldMk cId="3794631477" sldId="267"/>
            <ac:spMk id="3" creationId="{0408025F-D052-40FE-A132-C013A5B483FD}"/>
          </ac:spMkLst>
        </pc:spChg>
      </pc:sldChg>
      <pc:sldChg chg="modSp mod">
        <pc:chgData name="Murray Ververda" userId="c182d5f6d914c7c5" providerId="LiveId" clId="{F6254C79-F6F3-4D28-9433-E366F58DF05E}" dt="2024-03-27T18:29:23.750" v="219" actId="27636"/>
        <pc:sldMkLst>
          <pc:docMk/>
          <pc:sldMk cId="3773995673" sldId="268"/>
        </pc:sldMkLst>
        <pc:spChg chg="mod">
          <ac:chgData name="Murray Ververda" userId="c182d5f6d914c7c5" providerId="LiveId" clId="{F6254C79-F6F3-4D28-9433-E366F58DF05E}" dt="2024-03-27T18:29:17.466" v="217" actId="1076"/>
          <ac:spMkLst>
            <pc:docMk/>
            <pc:sldMk cId="3773995673" sldId="268"/>
            <ac:spMk id="2" creationId="{C73527B8-7086-4586-8CE4-E6643BAAB246}"/>
          </ac:spMkLst>
        </pc:spChg>
        <pc:spChg chg="mod">
          <ac:chgData name="Murray Ververda" userId="c182d5f6d914c7c5" providerId="LiveId" clId="{F6254C79-F6F3-4D28-9433-E366F58DF05E}" dt="2024-03-27T18:29:23.750" v="219" actId="27636"/>
          <ac:spMkLst>
            <pc:docMk/>
            <pc:sldMk cId="3773995673" sldId="268"/>
            <ac:spMk id="3" creationId="{901B2C6A-C37B-4C25-B2AE-BE9B5FC83FC4}"/>
          </ac:spMkLst>
        </pc:spChg>
      </pc:sldChg>
      <pc:sldChg chg="modSp mod">
        <pc:chgData name="Murray Ververda" userId="c182d5f6d914c7c5" providerId="LiveId" clId="{F6254C79-F6F3-4D28-9433-E366F58DF05E}" dt="2024-03-27T18:29:44.834" v="223" actId="14100"/>
        <pc:sldMkLst>
          <pc:docMk/>
          <pc:sldMk cId="1892221646" sldId="269"/>
        </pc:sldMkLst>
        <pc:spChg chg="mod">
          <ac:chgData name="Murray Ververda" userId="c182d5f6d914c7c5" providerId="LiveId" clId="{F6254C79-F6F3-4D28-9433-E366F58DF05E}" dt="2024-03-27T18:29:44.834" v="223" actId="14100"/>
          <ac:spMkLst>
            <pc:docMk/>
            <pc:sldMk cId="1892221646" sldId="269"/>
            <ac:spMk id="3" creationId="{5C005ED3-C4C2-4A2A-BD6A-56A3F9F1F325}"/>
          </ac:spMkLst>
        </pc:spChg>
      </pc:sldChg>
      <pc:sldChg chg="modSp mod">
        <pc:chgData name="Murray Ververda" userId="c182d5f6d914c7c5" providerId="LiveId" clId="{F6254C79-F6F3-4D28-9433-E366F58DF05E}" dt="2024-03-27T18:30:49.010" v="235" actId="14100"/>
        <pc:sldMkLst>
          <pc:docMk/>
          <pc:sldMk cId="3470126731" sldId="270"/>
        </pc:sldMkLst>
        <pc:spChg chg="mod">
          <ac:chgData name="Murray Ververda" userId="c182d5f6d914c7c5" providerId="LiveId" clId="{F6254C79-F6F3-4D28-9433-E366F58DF05E}" dt="2024-03-27T18:30:40.874" v="233" actId="1076"/>
          <ac:spMkLst>
            <pc:docMk/>
            <pc:sldMk cId="3470126731" sldId="270"/>
            <ac:spMk id="2" creationId="{388146F2-6692-4C72-B9E5-F1094AA3FF16}"/>
          </ac:spMkLst>
        </pc:spChg>
        <pc:spChg chg="mod">
          <ac:chgData name="Murray Ververda" userId="c182d5f6d914c7c5" providerId="LiveId" clId="{F6254C79-F6F3-4D28-9433-E366F58DF05E}" dt="2024-03-27T18:30:49.010" v="235" actId="14100"/>
          <ac:spMkLst>
            <pc:docMk/>
            <pc:sldMk cId="3470126731" sldId="270"/>
            <ac:spMk id="3" creationId="{19F16DEA-5767-435A-B971-B28BAD84B5C6}"/>
          </ac:spMkLst>
        </pc:spChg>
      </pc:sldChg>
      <pc:sldChg chg="modSp mod">
        <pc:chgData name="Murray Ververda" userId="c182d5f6d914c7c5" providerId="LiveId" clId="{F6254C79-F6F3-4D28-9433-E366F58DF05E}" dt="2024-03-27T18:31:01.794" v="238" actId="14100"/>
        <pc:sldMkLst>
          <pc:docMk/>
          <pc:sldMk cId="3772743797" sldId="271"/>
        </pc:sldMkLst>
        <pc:spChg chg="mod">
          <ac:chgData name="Murray Ververda" userId="c182d5f6d914c7c5" providerId="LiveId" clId="{F6254C79-F6F3-4D28-9433-E366F58DF05E}" dt="2024-03-27T18:31:01.794" v="238" actId="14100"/>
          <ac:spMkLst>
            <pc:docMk/>
            <pc:sldMk cId="3772743797" sldId="271"/>
            <ac:spMk id="3" creationId="{454B749D-67C0-44D8-9380-069114663668}"/>
          </ac:spMkLst>
        </pc:spChg>
      </pc:sldChg>
      <pc:sldChg chg="modSp mod">
        <pc:chgData name="Murray Ververda" userId="c182d5f6d914c7c5" providerId="LiveId" clId="{F6254C79-F6F3-4D28-9433-E366F58DF05E}" dt="2024-03-27T18:31:24.123" v="244" actId="14100"/>
        <pc:sldMkLst>
          <pc:docMk/>
          <pc:sldMk cId="3352115306" sldId="272"/>
        </pc:sldMkLst>
        <pc:spChg chg="mod">
          <ac:chgData name="Murray Ververda" userId="c182d5f6d914c7c5" providerId="LiveId" clId="{F6254C79-F6F3-4D28-9433-E366F58DF05E}" dt="2024-03-27T18:31:24.123" v="244" actId="14100"/>
          <ac:spMkLst>
            <pc:docMk/>
            <pc:sldMk cId="3352115306" sldId="272"/>
            <ac:spMk id="3" creationId="{8DB49AAD-3598-46D5-B479-E060275E18D9}"/>
          </ac:spMkLst>
        </pc:spChg>
      </pc:sldChg>
      <pc:sldChg chg="modSp mod modAnim">
        <pc:chgData name="Murray Ververda" userId="c182d5f6d914c7c5" providerId="LiveId" clId="{F6254C79-F6F3-4D28-9433-E366F58DF05E}" dt="2024-03-27T19:06:00.778" v="359" actId="1076"/>
        <pc:sldMkLst>
          <pc:docMk/>
          <pc:sldMk cId="1184486376" sldId="273"/>
        </pc:sldMkLst>
        <pc:spChg chg="mod">
          <ac:chgData name="Murray Ververda" userId="c182d5f6d914c7c5" providerId="LiveId" clId="{F6254C79-F6F3-4D28-9433-E366F58DF05E}" dt="2024-03-27T18:38:15.738" v="338" actId="14100"/>
          <ac:spMkLst>
            <pc:docMk/>
            <pc:sldMk cId="1184486376" sldId="273"/>
            <ac:spMk id="3" creationId="{8DB49AAD-3598-46D5-B479-E060275E18D9}"/>
          </ac:spMkLst>
        </pc:spChg>
        <pc:picChg chg="mod">
          <ac:chgData name="Murray Ververda" userId="c182d5f6d914c7c5" providerId="LiveId" clId="{F6254C79-F6F3-4D28-9433-E366F58DF05E}" dt="2024-03-27T19:06:00.778" v="359" actId="1076"/>
          <ac:picMkLst>
            <pc:docMk/>
            <pc:sldMk cId="1184486376" sldId="273"/>
            <ac:picMk id="6" creationId="{83F1D9B8-9A7E-4248-A38C-14E3AC459AA9}"/>
          </ac:picMkLst>
        </pc:picChg>
      </pc:sldChg>
      <pc:sldChg chg="modSp mod">
        <pc:chgData name="Murray Ververda" userId="c182d5f6d914c7c5" providerId="LiveId" clId="{F6254C79-F6F3-4D28-9433-E366F58DF05E}" dt="2024-03-27T18:30:05.538" v="229" actId="14100"/>
        <pc:sldMkLst>
          <pc:docMk/>
          <pc:sldMk cId="3077950116" sldId="282"/>
        </pc:sldMkLst>
        <pc:spChg chg="mod">
          <ac:chgData name="Murray Ververda" userId="c182d5f6d914c7c5" providerId="LiveId" clId="{F6254C79-F6F3-4D28-9433-E366F58DF05E}" dt="2024-03-27T18:30:05.538" v="229" actId="14100"/>
          <ac:spMkLst>
            <pc:docMk/>
            <pc:sldMk cId="3077950116" sldId="282"/>
            <ac:spMk id="3" creationId="{5C005ED3-C4C2-4A2A-BD6A-56A3F9F1F325}"/>
          </ac:spMkLst>
        </pc:spChg>
      </pc:sldChg>
      <pc:sldChg chg="modSp mod">
        <pc:chgData name="Murray Ververda" userId="c182d5f6d914c7c5" providerId="LiveId" clId="{F6254C79-F6F3-4D28-9433-E366F58DF05E}" dt="2024-03-27T18:39:09.698" v="346" actId="207"/>
        <pc:sldMkLst>
          <pc:docMk/>
          <pc:sldMk cId="653437952" sldId="283"/>
        </pc:sldMkLst>
        <pc:spChg chg="mod">
          <ac:chgData name="Murray Ververda" userId="c182d5f6d914c7c5" providerId="LiveId" clId="{F6254C79-F6F3-4D28-9433-E366F58DF05E}" dt="2024-03-27T18:39:00.139" v="345" actId="1076"/>
          <ac:spMkLst>
            <pc:docMk/>
            <pc:sldMk cId="653437952" sldId="283"/>
            <ac:spMk id="2" creationId="{7E3BA91B-951A-4EE0-9C65-FB7F54C404EE}"/>
          </ac:spMkLst>
        </pc:spChg>
        <pc:spChg chg="mod">
          <ac:chgData name="Murray Ververda" userId="c182d5f6d914c7c5" providerId="LiveId" clId="{F6254C79-F6F3-4D28-9433-E366F58DF05E}" dt="2024-03-27T18:39:09.698" v="346" actId="207"/>
          <ac:spMkLst>
            <pc:docMk/>
            <pc:sldMk cId="653437952" sldId="283"/>
            <ac:spMk id="3" creationId="{8DB49AAD-3598-46D5-B479-E060275E18D9}"/>
          </ac:spMkLst>
        </pc:spChg>
      </pc:sldChg>
      <pc:sldChg chg="addSp delSp modSp add mod modAnim">
        <pc:chgData name="Murray Ververda" userId="c182d5f6d914c7c5" providerId="LiveId" clId="{F6254C79-F6F3-4D28-9433-E366F58DF05E}" dt="2024-03-27T18:13:15.199" v="94"/>
        <pc:sldMkLst>
          <pc:docMk/>
          <pc:sldMk cId="1190307188" sldId="284"/>
        </pc:sldMkLst>
        <pc:spChg chg="mod">
          <ac:chgData name="Murray Ververda" userId="c182d5f6d914c7c5" providerId="LiveId" clId="{F6254C79-F6F3-4D28-9433-E366F58DF05E}" dt="2024-03-27T18:11:02.710" v="75" actId="27636"/>
          <ac:spMkLst>
            <pc:docMk/>
            <pc:sldMk cId="1190307188" sldId="284"/>
            <ac:spMk id="2" creationId="{00000000-0000-0000-0000-000000000000}"/>
          </ac:spMkLst>
        </pc:spChg>
        <pc:spChg chg="mod">
          <ac:chgData name="Murray Ververda" userId="c182d5f6d914c7c5" providerId="LiveId" clId="{F6254C79-F6F3-4D28-9433-E366F58DF05E}" dt="2024-03-27T18:12:47.313" v="88" actId="1076"/>
          <ac:spMkLst>
            <pc:docMk/>
            <pc:sldMk cId="1190307188" sldId="284"/>
            <ac:spMk id="3" creationId="{00000000-0000-0000-0000-000000000000}"/>
          </ac:spMkLst>
        </pc:spChg>
        <pc:picChg chg="add mod">
          <ac:chgData name="Murray Ververda" userId="c182d5f6d914c7c5" providerId="LiveId" clId="{F6254C79-F6F3-4D28-9433-E366F58DF05E}" dt="2024-03-27T18:12:25.028" v="84" actId="167"/>
          <ac:picMkLst>
            <pc:docMk/>
            <pc:sldMk cId="1190307188" sldId="284"/>
            <ac:picMk id="1026" creationId="{2411333D-30FE-2167-75A1-A9CBEAED4102}"/>
          </ac:picMkLst>
        </pc:picChg>
        <pc:picChg chg="del mod">
          <ac:chgData name="Murray Ververda" userId="c182d5f6d914c7c5" providerId="LiveId" clId="{F6254C79-F6F3-4D28-9433-E366F58DF05E}" dt="2024-03-27T18:12:32.662" v="86" actId="478"/>
          <ac:picMkLst>
            <pc:docMk/>
            <pc:sldMk cId="1190307188" sldId="284"/>
            <ac:picMk id="29698" creationId="{00000000-0000-0000-0000-000000000000}"/>
          </ac:picMkLst>
        </pc:picChg>
      </pc:sldChg>
      <pc:sldChg chg="modSp add del mod">
        <pc:chgData name="Murray Ververda" userId="c182d5f6d914c7c5" providerId="LiveId" clId="{F6254C79-F6F3-4D28-9433-E366F58DF05E}" dt="2024-03-27T18:13:44.603" v="96" actId="47"/>
        <pc:sldMkLst>
          <pc:docMk/>
          <pc:sldMk cId="155383896" sldId="285"/>
        </pc:sldMkLst>
        <pc:spChg chg="mod">
          <ac:chgData name="Murray Ververda" userId="c182d5f6d914c7c5" providerId="LiveId" clId="{F6254C79-F6F3-4D28-9433-E366F58DF05E}" dt="2024-03-27T18:11:02.726" v="76" actId="27636"/>
          <ac:spMkLst>
            <pc:docMk/>
            <pc:sldMk cId="155383896" sldId="285"/>
            <ac:spMk id="2" creationId="{00000000-0000-0000-0000-000000000000}"/>
          </ac:spMkLst>
        </pc:spChg>
      </pc:sldChg>
      <pc:sldChg chg="modSp add">
        <pc:chgData name="Murray Ververda" userId="c182d5f6d914c7c5" providerId="LiveId" clId="{F6254C79-F6F3-4D28-9433-E366F58DF05E}" dt="2024-03-27T18:14:16.167" v="102" actId="255"/>
        <pc:sldMkLst>
          <pc:docMk/>
          <pc:sldMk cId="4127339604" sldId="286"/>
        </pc:sldMkLst>
        <pc:spChg chg="mod">
          <ac:chgData name="Murray Ververda" userId="c182d5f6d914c7c5" providerId="LiveId" clId="{F6254C79-F6F3-4D28-9433-E366F58DF05E}" dt="2024-03-27T18:14:00.426" v="99" actId="14100"/>
          <ac:spMkLst>
            <pc:docMk/>
            <pc:sldMk cId="4127339604" sldId="286"/>
            <ac:spMk id="2" creationId="{00000000-0000-0000-0000-000000000000}"/>
          </ac:spMkLst>
        </pc:spChg>
        <pc:spChg chg="mod">
          <ac:chgData name="Murray Ververda" userId="c182d5f6d914c7c5" providerId="LiveId" clId="{F6254C79-F6F3-4D28-9433-E366F58DF05E}" dt="2024-03-27T18:14:16.167" v="102" actId="255"/>
          <ac:spMkLst>
            <pc:docMk/>
            <pc:sldMk cId="4127339604" sldId="286"/>
            <ac:spMk id="3" creationId="{00000000-0000-0000-0000-000000000000}"/>
          </ac:spMkLst>
        </pc:spChg>
      </pc:sldChg>
      <pc:sldChg chg="modSp add">
        <pc:chgData name="Murray Ververda" userId="c182d5f6d914c7c5" providerId="LiveId" clId="{F6254C79-F6F3-4D28-9433-E366F58DF05E}" dt="2024-03-27T18:15:20.554" v="107" actId="20577"/>
        <pc:sldMkLst>
          <pc:docMk/>
          <pc:sldMk cId="766162701" sldId="287"/>
        </pc:sldMkLst>
        <pc:spChg chg="mod">
          <ac:chgData name="Murray Ververda" userId="c182d5f6d914c7c5" providerId="LiveId" clId="{F6254C79-F6F3-4D28-9433-E366F58DF05E}" dt="2024-03-27T18:15:20.554" v="107" actId="20577"/>
          <ac:spMkLst>
            <pc:docMk/>
            <pc:sldMk cId="766162701" sldId="287"/>
            <ac:spMk id="3" creationId="{00000000-0000-0000-0000-000000000000}"/>
          </ac:spMkLst>
        </pc:spChg>
      </pc:sldChg>
      <pc:sldChg chg="addSp delSp modSp add modAnim">
        <pc:chgData name="Murray Ververda" userId="c182d5f6d914c7c5" providerId="LiveId" clId="{F6254C79-F6F3-4D28-9433-E366F58DF05E}" dt="2024-03-27T18:16:56.808" v="120"/>
        <pc:sldMkLst>
          <pc:docMk/>
          <pc:sldMk cId="1207679486" sldId="288"/>
        </pc:sldMkLst>
        <pc:spChg chg="mod">
          <ac:chgData name="Murray Ververda" userId="c182d5f6d914c7c5" providerId="LiveId" clId="{F6254C79-F6F3-4D28-9433-E366F58DF05E}" dt="2024-03-27T18:16:36.618" v="115" actId="14100"/>
          <ac:spMkLst>
            <pc:docMk/>
            <pc:sldMk cId="1207679486" sldId="288"/>
            <ac:spMk id="2" creationId="{00000000-0000-0000-0000-000000000000}"/>
          </ac:spMkLst>
        </pc:spChg>
        <pc:spChg chg="mod">
          <ac:chgData name="Murray Ververda" userId="c182d5f6d914c7c5" providerId="LiveId" clId="{F6254C79-F6F3-4D28-9433-E366F58DF05E}" dt="2024-03-27T18:16:41.369" v="116" actId="1076"/>
          <ac:spMkLst>
            <pc:docMk/>
            <pc:sldMk cId="1207679486" sldId="288"/>
            <ac:spMk id="3" creationId="{00000000-0000-0000-0000-000000000000}"/>
          </ac:spMkLst>
        </pc:spChg>
        <pc:picChg chg="add mod">
          <ac:chgData name="Murray Ververda" userId="c182d5f6d914c7c5" providerId="LiveId" clId="{F6254C79-F6F3-4D28-9433-E366F58DF05E}" dt="2024-03-27T18:16:44.234" v="117" actId="14100"/>
          <ac:picMkLst>
            <pc:docMk/>
            <pc:sldMk cId="1207679486" sldId="288"/>
            <ac:picMk id="2050" creationId="{77A3701C-28A5-1620-D892-48898FE2C0E7}"/>
          </ac:picMkLst>
        </pc:picChg>
        <pc:picChg chg="del mod">
          <ac:chgData name="Murray Ververda" userId="c182d5f6d914c7c5" providerId="LiveId" clId="{F6254C79-F6F3-4D28-9433-E366F58DF05E}" dt="2024-03-27T18:15:48.506" v="110" actId="478"/>
          <ac:picMkLst>
            <pc:docMk/>
            <pc:sldMk cId="1207679486" sldId="288"/>
            <ac:picMk id="32770" creationId="{00000000-0000-0000-0000-000000000000}"/>
          </ac:picMkLst>
        </pc:picChg>
      </pc:sldChg>
      <pc:sldChg chg="addSp delSp modSp add modAnim">
        <pc:chgData name="Murray Ververda" userId="c182d5f6d914c7c5" providerId="LiveId" clId="{F6254C79-F6F3-4D28-9433-E366F58DF05E}" dt="2024-03-27T19:02:41.958" v="357"/>
        <pc:sldMkLst>
          <pc:docMk/>
          <pc:sldMk cId="1135350360" sldId="289"/>
        </pc:sldMkLst>
        <pc:spChg chg="mod">
          <ac:chgData name="Murray Ververda" userId="c182d5f6d914c7c5" providerId="LiveId" clId="{F6254C79-F6F3-4D28-9433-E366F58DF05E}" dt="2024-03-27T18:21:11.499" v="151" actId="120"/>
          <ac:spMkLst>
            <pc:docMk/>
            <pc:sldMk cId="1135350360" sldId="289"/>
            <ac:spMk id="2" creationId="{00000000-0000-0000-0000-000000000000}"/>
          </ac:spMkLst>
        </pc:spChg>
        <pc:spChg chg="mod">
          <ac:chgData name="Murray Ververda" userId="c182d5f6d914c7c5" providerId="LiveId" clId="{F6254C79-F6F3-4D28-9433-E366F58DF05E}" dt="2024-03-27T18:22:17.948" v="165" actId="14100"/>
          <ac:spMkLst>
            <pc:docMk/>
            <pc:sldMk cId="1135350360" sldId="289"/>
            <ac:spMk id="3" creationId="{00000000-0000-0000-0000-000000000000}"/>
          </ac:spMkLst>
        </pc:spChg>
        <pc:picChg chg="add del">
          <ac:chgData name="Murray Ververda" userId="c182d5f6d914c7c5" providerId="LiveId" clId="{F6254C79-F6F3-4D28-9433-E366F58DF05E}" dt="2024-03-27T18:18:12.404" v="124" actId="478"/>
          <ac:picMkLst>
            <pc:docMk/>
            <pc:sldMk cId="1135350360" sldId="289"/>
            <ac:picMk id="3074" creationId="{D8436314-11F5-7D79-0CF0-B62999035167}"/>
          </ac:picMkLst>
        </pc:picChg>
        <pc:picChg chg="add del mod">
          <ac:chgData name="Murray Ververda" userId="c182d5f6d914c7c5" providerId="LiveId" clId="{F6254C79-F6F3-4D28-9433-E366F58DF05E}" dt="2024-03-27T18:18:47.411" v="127" actId="478"/>
          <ac:picMkLst>
            <pc:docMk/>
            <pc:sldMk cId="1135350360" sldId="289"/>
            <ac:picMk id="3076" creationId="{FB5FA109-B386-C37F-273F-4B23AA0CA8D1}"/>
          </ac:picMkLst>
        </pc:picChg>
        <pc:picChg chg="add mod">
          <ac:chgData name="Murray Ververda" userId="c182d5f6d914c7c5" providerId="LiveId" clId="{F6254C79-F6F3-4D28-9433-E366F58DF05E}" dt="2024-03-27T18:22:02.517" v="160" actId="1076"/>
          <ac:picMkLst>
            <pc:docMk/>
            <pc:sldMk cId="1135350360" sldId="289"/>
            <ac:picMk id="3078" creationId="{8ADEC58D-E2E6-DD3D-140B-BE8ADFFC226B}"/>
          </ac:picMkLst>
        </pc:picChg>
        <pc:picChg chg="del">
          <ac:chgData name="Murray Ververda" userId="c182d5f6d914c7c5" providerId="LiveId" clId="{F6254C79-F6F3-4D28-9433-E366F58DF05E}" dt="2024-03-27T18:17:25.996" v="121" actId="478"/>
          <ac:picMkLst>
            <pc:docMk/>
            <pc:sldMk cId="1135350360" sldId="289"/>
            <ac:picMk id="33794" creationId="{00000000-0000-0000-0000-000000000000}"/>
          </ac:picMkLst>
        </pc:picChg>
      </pc:sldChg>
      <pc:sldChg chg="addSp modSp new mod setFolMasterAnim modAnim">
        <pc:chgData name="Murray Ververda" userId="c182d5f6d914c7c5" providerId="LiveId" clId="{F6254C79-F6F3-4D28-9433-E366F58DF05E}" dt="2024-03-27T18:37:14.879" v="311"/>
        <pc:sldMkLst>
          <pc:docMk/>
          <pc:sldMk cId="627743303" sldId="290"/>
        </pc:sldMkLst>
        <pc:spChg chg="mod">
          <ac:chgData name="Murray Ververda" userId="c182d5f6d914c7c5" providerId="LiveId" clId="{F6254C79-F6F3-4D28-9433-E366F58DF05E}" dt="2024-03-27T18:31:54.505" v="267" actId="20577"/>
          <ac:spMkLst>
            <pc:docMk/>
            <pc:sldMk cId="627743303" sldId="290"/>
            <ac:spMk id="2" creationId="{443E9E72-5745-1BA3-CD21-12C1C2C3AFAD}"/>
          </ac:spMkLst>
        </pc:spChg>
        <pc:spChg chg="mod">
          <ac:chgData name="Murray Ververda" userId="c182d5f6d914c7c5" providerId="LiveId" clId="{F6254C79-F6F3-4D28-9433-E366F58DF05E}" dt="2024-03-27T18:36:50.713" v="306" actId="1076"/>
          <ac:spMkLst>
            <pc:docMk/>
            <pc:sldMk cId="627743303" sldId="290"/>
            <ac:spMk id="3" creationId="{5FEBD041-14F6-94A3-DEAF-2CBF2170DF1A}"/>
          </ac:spMkLst>
        </pc:spChg>
        <pc:picChg chg="add mod">
          <ac:chgData name="Murray Ververda" userId="c182d5f6d914c7c5" providerId="LiveId" clId="{F6254C79-F6F3-4D28-9433-E366F58DF05E}" dt="2024-03-27T18:35:00.047" v="279" actId="167"/>
          <ac:picMkLst>
            <pc:docMk/>
            <pc:sldMk cId="627743303" sldId="290"/>
            <ac:picMk id="4098" creationId="{74BA4055-3D42-EDF8-8FA6-370B5E73C3FF}"/>
          </ac:picMkLst>
        </pc:picChg>
      </pc:sldChg>
      <pc:sldMasterChg chg="modSp mod">
        <pc:chgData name="Murray Ververda" userId="c182d5f6d914c7c5" providerId="LiveId" clId="{F6254C79-F6F3-4D28-9433-E366F58DF05E}" dt="2024-03-27T18:09:18.736" v="26" actId="20577"/>
        <pc:sldMasterMkLst>
          <pc:docMk/>
          <pc:sldMasterMk cId="1197757792" sldId="2147483660"/>
        </pc:sldMasterMkLst>
        <pc:spChg chg="mod">
          <ac:chgData name="Murray Ververda" userId="c182d5f6d914c7c5" providerId="LiveId" clId="{F6254C79-F6F3-4D28-9433-E366F58DF05E}" dt="2024-03-27T18:09:18.736" v="26" actId="20577"/>
          <ac:spMkLst>
            <pc:docMk/>
            <pc:sldMasterMk cId="1197757792" sldId="2147483660"/>
            <ac:spMk id="7" creationId="{00000000-0000-0000-0000-000000000000}"/>
          </ac:spMkLst>
        </pc:sp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5355"/>
            <a:ext cx="7772400" cy="1225021"/>
          </a:xfrm>
        </p:spPr>
        <p:txBody>
          <a:bodyPr/>
          <a:lstStyle/>
          <a:p>
            <a:r>
              <a:rPr lang="en-US"/>
              <a:t>Click to edit Master title style</a:t>
            </a:r>
            <a:endParaRPr lang="en-CA"/>
          </a:p>
        </p:txBody>
      </p:sp>
      <p:sp>
        <p:nvSpPr>
          <p:cNvPr id="3" name="Subtitle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CA"/>
          </a:p>
        </p:txBody>
      </p:sp>
      <p:sp>
        <p:nvSpPr>
          <p:cNvPr id="4" name="Date Placeholder 3"/>
          <p:cNvSpPr>
            <a:spLocks noGrp="1"/>
          </p:cNvSpPr>
          <p:nvPr>
            <p:ph type="dt" sz="half" idx="10"/>
          </p:nvPr>
        </p:nvSpPr>
        <p:spPr/>
        <p:txBody>
          <a:bodyPr/>
          <a:lstStyle/>
          <a:p>
            <a:fld id="{9622D14A-B0CA-4699-BF31-E6E0CCB4FE41}" type="datetimeFigureOut">
              <a:rPr lang="en-CA" smtClean="0"/>
              <a:t>2024-03-27</a:t>
            </a:fld>
            <a:endParaRPr lang="en-CA"/>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3BCF3F29-22D0-4D30-9D5D-973493DB73CE}" type="slidenum">
              <a:rPr lang="en-CA" smtClean="0"/>
              <a:t>‹#›</a:t>
            </a:fld>
            <a:endParaRPr lang="en-CA"/>
          </a:p>
        </p:txBody>
      </p:sp>
    </p:spTree>
    <p:extLst>
      <p:ext uri="{BB962C8B-B14F-4D97-AF65-F5344CB8AC3E}">
        <p14:creationId xmlns:p14="http://schemas.microsoft.com/office/powerpoint/2010/main" val="16631353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9622D14A-B0CA-4699-BF31-E6E0CCB4FE41}" type="datetimeFigureOut">
              <a:rPr lang="en-CA" smtClean="0"/>
              <a:t>2024-03-27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3BCF3F29-22D0-4D30-9D5D-973493DB73CE}" type="slidenum">
              <a:rPr lang="en-CA" smtClean="0"/>
              <a:t>‹#›</a:t>
            </a:fld>
            <a:endParaRPr lang="en-CA"/>
          </a:p>
        </p:txBody>
      </p:sp>
    </p:spTree>
    <p:extLst>
      <p:ext uri="{BB962C8B-B14F-4D97-AF65-F5344CB8AC3E}">
        <p14:creationId xmlns:p14="http://schemas.microsoft.com/office/powerpoint/2010/main" val="1788415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72418"/>
            <a:ext cx="7772400" cy="1135063"/>
          </a:xfrm>
        </p:spPr>
        <p:txBody>
          <a:bodyPr anchor="t"/>
          <a:lstStyle>
            <a:lvl1pPr algn="l">
              <a:defRPr sz="3000" b="1" cap="all"/>
            </a:lvl1pPr>
          </a:lstStyle>
          <a:p>
            <a:r>
              <a:rPr lang="en-US"/>
              <a:t>Click to edit Master title style</a:t>
            </a:r>
            <a:endParaRPr lang="en-CA"/>
          </a:p>
        </p:txBody>
      </p:sp>
      <p:sp>
        <p:nvSpPr>
          <p:cNvPr id="3" name="Text Placeholder 2"/>
          <p:cNvSpPr>
            <a:spLocks noGrp="1"/>
          </p:cNvSpPr>
          <p:nvPr>
            <p:ph type="body" idx="1"/>
          </p:nvPr>
        </p:nvSpPr>
        <p:spPr>
          <a:xfrm>
            <a:off x="722313" y="2422261"/>
            <a:ext cx="7772400" cy="1250156"/>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22D14A-B0CA-4699-BF31-E6E0CCB4FE41}" type="datetimeFigureOut">
              <a:rPr lang="en-CA" smtClean="0"/>
              <a:t>2024-03-27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3BCF3F29-22D0-4D30-9D5D-973493DB73CE}" type="slidenum">
              <a:rPr lang="en-CA" smtClean="0"/>
              <a:t>‹#›</a:t>
            </a:fld>
            <a:endParaRPr lang="en-CA"/>
          </a:p>
        </p:txBody>
      </p:sp>
    </p:spTree>
    <p:extLst>
      <p:ext uri="{BB962C8B-B14F-4D97-AF65-F5344CB8AC3E}">
        <p14:creationId xmlns:p14="http://schemas.microsoft.com/office/powerpoint/2010/main" val="38572940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333501"/>
            <a:ext cx="4038600" cy="3771636"/>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4648200" y="1333501"/>
            <a:ext cx="4038600" cy="3771636"/>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p:cNvSpPr>
            <a:spLocks noGrp="1"/>
          </p:cNvSpPr>
          <p:nvPr>
            <p:ph type="dt" sz="half" idx="10"/>
          </p:nvPr>
        </p:nvSpPr>
        <p:spPr/>
        <p:txBody>
          <a:bodyPr/>
          <a:lstStyle/>
          <a:p>
            <a:fld id="{9622D14A-B0CA-4699-BF31-E6E0CCB4FE41}" type="datetimeFigureOut">
              <a:rPr lang="en-CA" smtClean="0"/>
              <a:t>2024-03-27</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3BCF3F29-22D0-4D30-9D5D-973493DB73CE}" type="slidenum">
              <a:rPr lang="en-CA" smtClean="0"/>
              <a:t>‹#›</a:t>
            </a:fld>
            <a:endParaRPr lang="en-CA"/>
          </a:p>
        </p:txBody>
      </p:sp>
    </p:spTree>
    <p:extLst>
      <p:ext uri="{BB962C8B-B14F-4D97-AF65-F5344CB8AC3E}">
        <p14:creationId xmlns:p14="http://schemas.microsoft.com/office/powerpoint/2010/main" val="472806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279261"/>
            <a:ext cx="4040188" cy="53313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812396"/>
            <a:ext cx="4040188" cy="3292740"/>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6" y="1279261"/>
            <a:ext cx="4041775" cy="53313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812396"/>
            <a:ext cx="4041775" cy="3292740"/>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p:cNvSpPr>
            <a:spLocks noGrp="1"/>
          </p:cNvSpPr>
          <p:nvPr>
            <p:ph type="dt" sz="half" idx="10"/>
          </p:nvPr>
        </p:nvSpPr>
        <p:spPr/>
        <p:txBody>
          <a:bodyPr/>
          <a:lstStyle/>
          <a:p>
            <a:fld id="{9622D14A-B0CA-4699-BF31-E6E0CCB4FE41}" type="datetimeFigureOut">
              <a:rPr lang="en-CA" smtClean="0"/>
              <a:t>2024-03-27</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3BCF3F29-22D0-4D30-9D5D-973493DB73CE}" type="slidenum">
              <a:rPr lang="en-CA" smtClean="0"/>
              <a:t>‹#›</a:t>
            </a:fld>
            <a:endParaRPr lang="en-CA"/>
          </a:p>
        </p:txBody>
      </p:sp>
    </p:spTree>
    <p:extLst>
      <p:ext uri="{BB962C8B-B14F-4D97-AF65-F5344CB8AC3E}">
        <p14:creationId xmlns:p14="http://schemas.microsoft.com/office/powerpoint/2010/main" val="25022270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Date Placeholder 2"/>
          <p:cNvSpPr>
            <a:spLocks noGrp="1"/>
          </p:cNvSpPr>
          <p:nvPr>
            <p:ph type="dt" sz="half" idx="10"/>
          </p:nvPr>
        </p:nvSpPr>
        <p:spPr/>
        <p:txBody>
          <a:bodyPr/>
          <a:lstStyle/>
          <a:p>
            <a:fld id="{9622D14A-B0CA-4699-BF31-E6E0CCB4FE41}" type="datetimeFigureOut">
              <a:rPr lang="en-CA" smtClean="0"/>
              <a:t>2024-03-27</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3BCF3F29-22D0-4D30-9D5D-973493DB73CE}" type="slidenum">
              <a:rPr lang="en-CA" smtClean="0"/>
              <a:t>‹#›</a:t>
            </a:fld>
            <a:endParaRPr lang="en-CA"/>
          </a:p>
        </p:txBody>
      </p:sp>
    </p:spTree>
    <p:extLst>
      <p:ext uri="{BB962C8B-B14F-4D97-AF65-F5344CB8AC3E}">
        <p14:creationId xmlns:p14="http://schemas.microsoft.com/office/powerpoint/2010/main" val="14643770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22D14A-B0CA-4699-BF31-E6E0CCB4FE41}" type="datetimeFigureOut">
              <a:rPr lang="en-CA" smtClean="0"/>
              <a:t>2024-03-27</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3BCF3F29-22D0-4D30-9D5D-973493DB73CE}" type="slidenum">
              <a:rPr lang="en-CA" smtClean="0"/>
              <a:t>‹#›</a:t>
            </a:fld>
            <a:endParaRPr lang="en-CA"/>
          </a:p>
        </p:txBody>
      </p:sp>
    </p:spTree>
    <p:extLst>
      <p:ext uri="{BB962C8B-B14F-4D97-AF65-F5344CB8AC3E}">
        <p14:creationId xmlns:p14="http://schemas.microsoft.com/office/powerpoint/2010/main" val="22558737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27542"/>
            <a:ext cx="3008313" cy="968375"/>
          </a:xfrm>
        </p:spPr>
        <p:txBody>
          <a:bodyPr anchor="b"/>
          <a:lstStyle>
            <a:lvl1pPr algn="l">
              <a:defRPr sz="1500" b="1"/>
            </a:lvl1pPr>
          </a:lstStyle>
          <a:p>
            <a:r>
              <a:rPr lang="en-US"/>
              <a:t>Click to edit Master title style</a:t>
            </a:r>
            <a:endParaRPr lang="en-CA"/>
          </a:p>
        </p:txBody>
      </p:sp>
      <p:sp>
        <p:nvSpPr>
          <p:cNvPr id="3" name="Content Placeholder 2"/>
          <p:cNvSpPr>
            <a:spLocks noGrp="1"/>
          </p:cNvSpPr>
          <p:nvPr>
            <p:ph idx="1"/>
          </p:nvPr>
        </p:nvSpPr>
        <p:spPr>
          <a:xfrm>
            <a:off x="3575050" y="227543"/>
            <a:ext cx="5111750" cy="487759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1" y="1195918"/>
            <a:ext cx="3008313" cy="3909219"/>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9622D14A-B0CA-4699-BF31-E6E0CCB4FE41}" type="datetimeFigureOut">
              <a:rPr lang="en-CA" smtClean="0"/>
              <a:t>2024-03-27</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3BCF3F29-22D0-4D30-9D5D-973493DB73CE}" type="slidenum">
              <a:rPr lang="en-CA" smtClean="0"/>
              <a:t>‹#›</a:t>
            </a:fld>
            <a:endParaRPr lang="en-CA"/>
          </a:p>
        </p:txBody>
      </p:sp>
    </p:spTree>
    <p:extLst>
      <p:ext uri="{BB962C8B-B14F-4D97-AF65-F5344CB8AC3E}">
        <p14:creationId xmlns:p14="http://schemas.microsoft.com/office/powerpoint/2010/main" val="6456025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000500"/>
            <a:ext cx="5486400" cy="472282"/>
          </a:xfrm>
        </p:spPr>
        <p:txBody>
          <a:bodyPr anchor="b"/>
          <a:lstStyle>
            <a:lvl1pPr algn="l">
              <a:defRPr sz="1500" b="1"/>
            </a:lvl1pPr>
          </a:lstStyle>
          <a:p>
            <a:r>
              <a:rPr lang="en-US"/>
              <a:t>Click to edit Master title style</a:t>
            </a:r>
            <a:endParaRPr lang="en-CA"/>
          </a:p>
        </p:txBody>
      </p:sp>
      <p:sp>
        <p:nvSpPr>
          <p:cNvPr id="3" name="Picture Placeholder 2"/>
          <p:cNvSpPr>
            <a:spLocks noGrp="1"/>
          </p:cNvSpPr>
          <p:nvPr>
            <p:ph type="pic" idx="1"/>
          </p:nvPr>
        </p:nvSpPr>
        <p:spPr>
          <a:xfrm>
            <a:off x="1792288" y="510646"/>
            <a:ext cx="5486400" cy="34290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CA"/>
          </a:p>
        </p:txBody>
      </p:sp>
      <p:sp>
        <p:nvSpPr>
          <p:cNvPr id="4" name="Text Placeholder 3"/>
          <p:cNvSpPr>
            <a:spLocks noGrp="1"/>
          </p:cNvSpPr>
          <p:nvPr>
            <p:ph type="body" sz="half" idx="2"/>
          </p:nvPr>
        </p:nvSpPr>
        <p:spPr>
          <a:xfrm>
            <a:off x="1792288" y="4472782"/>
            <a:ext cx="5486400" cy="670718"/>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9622D14A-B0CA-4699-BF31-E6E0CCB4FE41}" type="datetimeFigureOut">
              <a:rPr lang="en-CA" smtClean="0"/>
              <a:t>2024-03-27</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3BCF3F29-22D0-4D30-9D5D-973493DB73CE}" type="slidenum">
              <a:rPr lang="en-CA" smtClean="0"/>
              <a:t>‹#›</a:t>
            </a:fld>
            <a:endParaRPr lang="en-CA"/>
          </a:p>
        </p:txBody>
      </p:sp>
    </p:spTree>
    <p:extLst>
      <p:ext uri="{BB962C8B-B14F-4D97-AF65-F5344CB8AC3E}">
        <p14:creationId xmlns:p14="http://schemas.microsoft.com/office/powerpoint/2010/main" val="3292803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9622D14A-B0CA-4699-BF31-E6E0CCB4FE41}" type="datetimeFigureOut">
              <a:rPr lang="en-CA" smtClean="0"/>
              <a:t>2024-03-27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3BCF3F29-22D0-4D30-9D5D-973493DB73CE}" type="slidenum">
              <a:rPr lang="en-CA" smtClean="0"/>
              <a:t>‹#›</a:t>
            </a:fld>
            <a:endParaRPr lang="en-CA"/>
          </a:p>
        </p:txBody>
      </p:sp>
    </p:spTree>
    <p:extLst>
      <p:ext uri="{BB962C8B-B14F-4D97-AF65-F5344CB8AC3E}">
        <p14:creationId xmlns:p14="http://schemas.microsoft.com/office/powerpoint/2010/main" val="6486783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866"/>
            <a:ext cx="2057400" cy="4876271"/>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28866"/>
            <a:ext cx="6019800" cy="487627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9622D14A-B0CA-4699-BF31-E6E0CCB4FE41}" type="datetimeFigureOut">
              <a:rPr lang="en-CA" smtClean="0"/>
              <a:t>2024-03-27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3BCF3F29-22D0-4D30-9D5D-973493DB73CE}" type="slidenum">
              <a:rPr lang="en-CA" smtClean="0"/>
              <a:t>‹#›</a:t>
            </a:fld>
            <a:endParaRPr lang="en-CA"/>
          </a:p>
        </p:txBody>
      </p:sp>
    </p:spTree>
    <p:extLst>
      <p:ext uri="{BB962C8B-B14F-4D97-AF65-F5344CB8AC3E}">
        <p14:creationId xmlns:p14="http://schemas.microsoft.com/office/powerpoint/2010/main" val="4115281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pic>
        <p:nvPicPr>
          <p:cNvPr id="4" name="Picture 7" descr="cross_of_nails_(left)"/>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6400" y="3302000"/>
            <a:ext cx="3657600" cy="241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cross_of_nail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0" name="Rectangle 2"/>
          <p:cNvSpPr>
            <a:spLocks noGrp="1" noChangeArrowheads="1"/>
          </p:cNvSpPr>
          <p:nvPr>
            <p:ph type="ctrTitle"/>
          </p:nvPr>
        </p:nvSpPr>
        <p:spPr>
          <a:xfrm>
            <a:off x="685800" y="1775355"/>
            <a:ext cx="7772400" cy="1225021"/>
          </a:xfrm>
        </p:spPr>
        <p:txBody>
          <a:bodyPr/>
          <a:lstStyle>
            <a:lvl1pPr>
              <a:defRPr>
                <a:solidFill>
                  <a:srgbClr val="FFC000"/>
                </a:solidFill>
              </a:defRPr>
            </a:lvl1pPr>
          </a:lstStyle>
          <a:p>
            <a:r>
              <a:rPr lang="en-US" dirty="0"/>
              <a:t>Click to edit Master title style</a:t>
            </a:r>
          </a:p>
        </p:txBody>
      </p:sp>
      <p:sp>
        <p:nvSpPr>
          <p:cNvPr id="2051" name="Rectangle 3"/>
          <p:cNvSpPr>
            <a:spLocks noGrp="1" noChangeArrowheads="1"/>
          </p:cNvSpPr>
          <p:nvPr>
            <p:ph type="subTitle" idx="1"/>
          </p:nvPr>
        </p:nvSpPr>
        <p:spPr>
          <a:xfrm>
            <a:off x="1371600" y="3238500"/>
            <a:ext cx="6400800" cy="1460500"/>
          </a:xfrm>
        </p:spPr>
        <p:txBody>
          <a:bodyPr/>
          <a:lstStyle>
            <a:lvl1pPr marL="0" indent="0" algn="ctr">
              <a:buFontTx/>
              <a:buNone/>
              <a:defRPr>
                <a:solidFill>
                  <a:schemeClr val="accent3"/>
                </a:solidFill>
              </a:defRPr>
            </a:lvl1pPr>
          </a:lstStyle>
          <a:p>
            <a:r>
              <a:rPr lang="en-US" dirty="0"/>
              <a:t>Click to edit Master subtitle style</a:t>
            </a:r>
          </a:p>
        </p:txBody>
      </p:sp>
      <p:sp>
        <p:nvSpPr>
          <p:cNvPr id="6" name="Rectangle 4"/>
          <p:cNvSpPr>
            <a:spLocks noGrp="1" noChangeArrowheads="1"/>
          </p:cNvSpPr>
          <p:nvPr>
            <p:ph type="dt" sz="half" idx="10"/>
          </p:nvPr>
        </p:nvSpPr>
        <p:spPr/>
        <p:txBody>
          <a:bodyPr/>
          <a:lstStyle>
            <a:lvl1pPr>
              <a:defRPr smtClean="0"/>
            </a:lvl1pPr>
          </a:lstStyle>
          <a:p>
            <a:pPr>
              <a:defRPr/>
            </a:pPr>
            <a:endParaRPr lang="en-US">
              <a:solidFill>
                <a:srgbClr val="000000"/>
              </a:solidFill>
            </a:endParaRPr>
          </a:p>
        </p:txBody>
      </p:sp>
      <p:sp>
        <p:nvSpPr>
          <p:cNvPr id="7" name="Rectangle 5"/>
          <p:cNvSpPr>
            <a:spLocks noGrp="1" noChangeArrowheads="1"/>
          </p:cNvSpPr>
          <p:nvPr>
            <p:ph type="ftr" sz="quarter" idx="11"/>
          </p:nvPr>
        </p:nvSpPr>
        <p:spPr/>
        <p:txBody>
          <a:bodyPr/>
          <a:lstStyle>
            <a:lvl1pPr>
              <a:defRPr smtClean="0"/>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p:txBody>
          <a:bodyPr/>
          <a:lstStyle>
            <a:lvl1pPr>
              <a:defRPr smtClean="0"/>
            </a:lvl1pPr>
          </a:lstStyle>
          <a:p>
            <a:pPr>
              <a:defRPr/>
            </a:pPr>
            <a:fld id="{FD08B4EA-EA03-4326-8F61-7D401D520D8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94937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dissolve">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2F2D4EB-0BBD-4DDF-92C7-5943FE0C127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725261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72417"/>
            <a:ext cx="7772400" cy="1135063"/>
          </a:xfrm>
        </p:spPr>
        <p:txBody>
          <a:bodyPr anchor="t"/>
          <a:lstStyle>
            <a:lvl1pPr algn="l">
              <a:defRPr sz="3333" b="1" cap="all"/>
            </a:lvl1pPr>
          </a:lstStyle>
          <a:p>
            <a:r>
              <a:rPr lang="en-US"/>
              <a:t>Click to edit Master title style</a:t>
            </a:r>
          </a:p>
        </p:txBody>
      </p:sp>
      <p:sp>
        <p:nvSpPr>
          <p:cNvPr id="3" name="Text Placeholder 2"/>
          <p:cNvSpPr>
            <a:spLocks noGrp="1"/>
          </p:cNvSpPr>
          <p:nvPr>
            <p:ph type="body" idx="1"/>
          </p:nvPr>
        </p:nvSpPr>
        <p:spPr>
          <a:xfrm>
            <a:off x="722313" y="2422261"/>
            <a:ext cx="7772400" cy="1250156"/>
          </a:xfrm>
        </p:spPr>
        <p:txBody>
          <a:bodyPr anchor="b"/>
          <a:lstStyle>
            <a:lvl1pPr marL="0" indent="0">
              <a:buNone/>
              <a:defRPr sz="1667"/>
            </a:lvl1pPr>
            <a:lvl2pPr marL="380985" indent="0">
              <a:buNone/>
              <a:defRPr sz="1500"/>
            </a:lvl2pPr>
            <a:lvl3pPr marL="761970" indent="0">
              <a:buNone/>
              <a:defRPr sz="1333"/>
            </a:lvl3pPr>
            <a:lvl4pPr marL="1142954" indent="0">
              <a:buNone/>
              <a:defRPr sz="1167"/>
            </a:lvl4pPr>
            <a:lvl5pPr marL="1523939" indent="0">
              <a:buNone/>
              <a:defRPr sz="1167"/>
            </a:lvl5pPr>
            <a:lvl6pPr marL="1904924" indent="0">
              <a:buNone/>
              <a:defRPr sz="1167"/>
            </a:lvl6pPr>
            <a:lvl7pPr marL="2285909" indent="0">
              <a:buNone/>
              <a:defRPr sz="1167"/>
            </a:lvl7pPr>
            <a:lvl8pPr marL="2666893" indent="0">
              <a:buNone/>
              <a:defRPr sz="1167"/>
            </a:lvl8pPr>
            <a:lvl9pPr marL="3047878" indent="0">
              <a:buNone/>
              <a:defRPr sz="1167"/>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C7C3690-FFBC-4DC7-86E1-B4D79CB89D2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441369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333500"/>
            <a:ext cx="4038600" cy="3771636"/>
          </a:xfrm>
        </p:spPr>
        <p:txBody>
          <a:bodyPr/>
          <a:lstStyle>
            <a:lvl1pPr>
              <a:defRPr sz="2333"/>
            </a:lvl1pPr>
            <a:lvl2pPr>
              <a:defRPr sz="2000"/>
            </a:lvl2pPr>
            <a:lvl3pPr>
              <a:defRPr sz="1667"/>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333500"/>
            <a:ext cx="4038600" cy="3771636"/>
          </a:xfrm>
        </p:spPr>
        <p:txBody>
          <a:bodyPr/>
          <a:lstStyle>
            <a:lvl1pPr>
              <a:defRPr sz="2333"/>
            </a:lvl1pPr>
            <a:lvl2pPr>
              <a:defRPr sz="2000"/>
            </a:lvl2pPr>
            <a:lvl3pPr>
              <a:defRPr sz="1667"/>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330F0A6-ECB4-4D9B-B9C9-146EE7AFF7D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505276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279261"/>
            <a:ext cx="4040188" cy="533135"/>
          </a:xfrm>
        </p:spPr>
        <p:txBody>
          <a:bodyPr anchor="b"/>
          <a:lstStyle>
            <a:lvl1pPr marL="0" indent="0">
              <a:buNone/>
              <a:defRPr sz="2000" b="1"/>
            </a:lvl1pPr>
            <a:lvl2pPr marL="380985" indent="0">
              <a:buNone/>
              <a:defRPr sz="1667" b="1"/>
            </a:lvl2pPr>
            <a:lvl3pPr marL="761970" indent="0">
              <a:buNone/>
              <a:defRPr sz="1500" b="1"/>
            </a:lvl3pPr>
            <a:lvl4pPr marL="1142954" indent="0">
              <a:buNone/>
              <a:defRPr sz="1333" b="1"/>
            </a:lvl4pPr>
            <a:lvl5pPr marL="1523939" indent="0">
              <a:buNone/>
              <a:defRPr sz="1333" b="1"/>
            </a:lvl5pPr>
            <a:lvl6pPr marL="1904924" indent="0">
              <a:buNone/>
              <a:defRPr sz="1333" b="1"/>
            </a:lvl6pPr>
            <a:lvl7pPr marL="2285909" indent="0">
              <a:buNone/>
              <a:defRPr sz="1333" b="1"/>
            </a:lvl7pPr>
            <a:lvl8pPr marL="2666893" indent="0">
              <a:buNone/>
              <a:defRPr sz="1333" b="1"/>
            </a:lvl8pPr>
            <a:lvl9pPr marL="3047878" indent="0">
              <a:buNone/>
              <a:defRPr sz="1333" b="1"/>
            </a:lvl9pPr>
          </a:lstStyle>
          <a:p>
            <a:pPr lvl="0"/>
            <a:r>
              <a:rPr lang="en-US"/>
              <a:t>Click to edit Master text styles</a:t>
            </a:r>
          </a:p>
        </p:txBody>
      </p:sp>
      <p:sp>
        <p:nvSpPr>
          <p:cNvPr id="4" name="Content Placeholder 3"/>
          <p:cNvSpPr>
            <a:spLocks noGrp="1"/>
          </p:cNvSpPr>
          <p:nvPr>
            <p:ph sz="half" idx="2"/>
          </p:nvPr>
        </p:nvSpPr>
        <p:spPr>
          <a:xfrm>
            <a:off x="457200" y="1812396"/>
            <a:ext cx="4040188" cy="3292740"/>
          </a:xfrm>
        </p:spPr>
        <p:txBody>
          <a:bodyPr/>
          <a:lstStyle>
            <a:lvl1pPr>
              <a:defRPr sz="2000"/>
            </a:lvl1pPr>
            <a:lvl2pPr>
              <a:defRPr sz="1667"/>
            </a:lvl2pPr>
            <a:lvl3pPr>
              <a:defRPr sz="15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279261"/>
            <a:ext cx="4041775" cy="533135"/>
          </a:xfrm>
        </p:spPr>
        <p:txBody>
          <a:bodyPr anchor="b"/>
          <a:lstStyle>
            <a:lvl1pPr marL="0" indent="0">
              <a:buNone/>
              <a:defRPr sz="2000" b="1"/>
            </a:lvl1pPr>
            <a:lvl2pPr marL="380985" indent="0">
              <a:buNone/>
              <a:defRPr sz="1667" b="1"/>
            </a:lvl2pPr>
            <a:lvl3pPr marL="761970" indent="0">
              <a:buNone/>
              <a:defRPr sz="1500" b="1"/>
            </a:lvl3pPr>
            <a:lvl4pPr marL="1142954" indent="0">
              <a:buNone/>
              <a:defRPr sz="1333" b="1"/>
            </a:lvl4pPr>
            <a:lvl5pPr marL="1523939" indent="0">
              <a:buNone/>
              <a:defRPr sz="1333" b="1"/>
            </a:lvl5pPr>
            <a:lvl6pPr marL="1904924" indent="0">
              <a:buNone/>
              <a:defRPr sz="1333" b="1"/>
            </a:lvl6pPr>
            <a:lvl7pPr marL="2285909" indent="0">
              <a:buNone/>
              <a:defRPr sz="1333" b="1"/>
            </a:lvl7pPr>
            <a:lvl8pPr marL="2666893" indent="0">
              <a:buNone/>
              <a:defRPr sz="1333" b="1"/>
            </a:lvl8pPr>
            <a:lvl9pPr marL="3047878" indent="0">
              <a:buNone/>
              <a:defRPr sz="1333" b="1"/>
            </a:lvl9pPr>
          </a:lstStyle>
          <a:p>
            <a:pPr lvl="0"/>
            <a:r>
              <a:rPr lang="en-US"/>
              <a:t>Click to edit Master text styles</a:t>
            </a:r>
          </a:p>
        </p:txBody>
      </p:sp>
      <p:sp>
        <p:nvSpPr>
          <p:cNvPr id="6" name="Content Placeholder 5"/>
          <p:cNvSpPr>
            <a:spLocks noGrp="1"/>
          </p:cNvSpPr>
          <p:nvPr>
            <p:ph sz="quarter" idx="4"/>
          </p:nvPr>
        </p:nvSpPr>
        <p:spPr>
          <a:xfrm>
            <a:off x="4645026" y="1812396"/>
            <a:ext cx="4041775" cy="3292740"/>
          </a:xfrm>
        </p:spPr>
        <p:txBody>
          <a:bodyPr/>
          <a:lstStyle>
            <a:lvl1pPr>
              <a:defRPr sz="2000"/>
            </a:lvl1pPr>
            <a:lvl2pPr>
              <a:defRPr sz="1667"/>
            </a:lvl2pPr>
            <a:lvl3pPr>
              <a:defRPr sz="15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1B9E79A-46E2-4A92-A4C2-814BF25DDDD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807804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0545430-61AB-496D-B851-1C76464DE74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85827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32700B2-05BE-47A4-8003-98D8283EFE6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405540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27542"/>
            <a:ext cx="3008313" cy="968375"/>
          </a:xfrm>
        </p:spPr>
        <p:txBody>
          <a:bodyPr anchor="b"/>
          <a:lstStyle>
            <a:lvl1pPr algn="l">
              <a:defRPr sz="1667" b="1"/>
            </a:lvl1pPr>
          </a:lstStyle>
          <a:p>
            <a:r>
              <a:rPr lang="en-US"/>
              <a:t>Click to edit Master title style</a:t>
            </a:r>
          </a:p>
        </p:txBody>
      </p:sp>
      <p:sp>
        <p:nvSpPr>
          <p:cNvPr id="3" name="Content Placeholder 2"/>
          <p:cNvSpPr>
            <a:spLocks noGrp="1"/>
          </p:cNvSpPr>
          <p:nvPr>
            <p:ph idx="1"/>
          </p:nvPr>
        </p:nvSpPr>
        <p:spPr>
          <a:xfrm>
            <a:off x="3575050" y="227542"/>
            <a:ext cx="5111750" cy="4877594"/>
          </a:xfrm>
        </p:spPr>
        <p:txBody>
          <a:bodyPr/>
          <a:lstStyle>
            <a:lvl1pPr>
              <a:defRPr sz="2667"/>
            </a:lvl1pPr>
            <a:lvl2pPr>
              <a:defRPr sz="2333"/>
            </a:lvl2pPr>
            <a:lvl3pPr>
              <a:defRPr sz="2000"/>
            </a:lvl3pPr>
            <a:lvl4pPr>
              <a:defRPr sz="1667"/>
            </a:lvl4pPr>
            <a:lvl5pPr>
              <a:defRPr sz="1667"/>
            </a:lvl5pPr>
            <a:lvl6pPr>
              <a:defRPr sz="1667"/>
            </a:lvl6pPr>
            <a:lvl7pPr>
              <a:defRPr sz="1667"/>
            </a:lvl7pPr>
            <a:lvl8pPr>
              <a:defRPr sz="1667"/>
            </a:lvl8pPr>
            <a:lvl9pPr>
              <a:defRPr sz="1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195917"/>
            <a:ext cx="3008313" cy="3909219"/>
          </a:xfrm>
        </p:spPr>
        <p:txBody>
          <a:bodyPr/>
          <a:lstStyle>
            <a:lvl1pPr marL="0" indent="0">
              <a:buNone/>
              <a:defRPr sz="1167"/>
            </a:lvl1pPr>
            <a:lvl2pPr marL="380985" indent="0">
              <a:buNone/>
              <a:defRPr sz="1000"/>
            </a:lvl2pPr>
            <a:lvl3pPr marL="761970" indent="0">
              <a:buNone/>
              <a:defRPr sz="833"/>
            </a:lvl3pPr>
            <a:lvl4pPr marL="1142954" indent="0">
              <a:buNone/>
              <a:defRPr sz="750"/>
            </a:lvl4pPr>
            <a:lvl5pPr marL="1523939" indent="0">
              <a:buNone/>
              <a:defRPr sz="750"/>
            </a:lvl5pPr>
            <a:lvl6pPr marL="1904924" indent="0">
              <a:buNone/>
              <a:defRPr sz="750"/>
            </a:lvl6pPr>
            <a:lvl7pPr marL="2285909" indent="0">
              <a:buNone/>
              <a:defRPr sz="750"/>
            </a:lvl7pPr>
            <a:lvl8pPr marL="2666893" indent="0">
              <a:buNone/>
              <a:defRPr sz="750"/>
            </a:lvl8pPr>
            <a:lvl9pPr marL="3047878" indent="0">
              <a:buNone/>
              <a:defRPr sz="75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61514C8-7661-4B55-B885-5CCD2E70A17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169196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000500"/>
            <a:ext cx="5486400" cy="472282"/>
          </a:xfrm>
        </p:spPr>
        <p:txBody>
          <a:bodyPr anchor="b"/>
          <a:lstStyle>
            <a:lvl1pPr algn="l">
              <a:defRPr sz="1667" b="1"/>
            </a:lvl1pPr>
          </a:lstStyle>
          <a:p>
            <a:r>
              <a:rPr lang="en-US"/>
              <a:t>Click to edit Master title style</a:t>
            </a:r>
          </a:p>
        </p:txBody>
      </p:sp>
      <p:sp>
        <p:nvSpPr>
          <p:cNvPr id="3" name="Picture Placeholder 2"/>
          <p:cNvSpPr>
            <a:spLocks noGrp="1"/>
          </p:cNvSpPr>
          <p:nvPr>
            <p:ph type="pic" idx="1"/>
          </p:nvPr>
        </p:nvSpPr>
        <p:spPr>
          <a:xfrm>
            <a:off x="1792288" y="510646"/>
            <a:ext cx="5486400" cy="3429000"/>
          </a:xfrm>
        </p:spPr>
        <p:txBody>
          <a:bodyPr/>
          <a:lstStyle>
            <a:lvl1pPr marL="0" indent="0">
              <a:buNone/>
              <a:defRPr sz="2667"/>
            </a:lvl1pPr>
            <a:lvl2pPr marL="380985" indent="0">
              <a:buNone/>
              <a:defRPr sz="2333"/>
            </a:lvl2pPr>
            <a:lvl3pPr marL="761970" indent="0">
              <a:buNone/>
              <a:defRPr sz="2000"/>
            </a:lvl3pPr>
            <a:lvl4pPr marL="1142954" indent="0">
              <a:buNone/>
              <a:defRPr sz="1667"/>
            </a:lvl4pPr>
            <a:lvl5pPr marL="1523939" indent="0">
              <a:buNone/>
              <a:defRPr sz="1667"/>
            </a:lvl5pPr>
            <a:lvl6pPr marL="1904924" indent="0">
              <a:buNone/>
              <a:defRPr sz="1667"/>
            </a:lvl6pPr>
            <a:lvl7pPr marL="2285909" indent="0">
              <a:buNone/>
              <a:defRPr sz="1667"/>
            </a:lvl7pPr>
            <a:lvl8pPr marL="2666893" indent="0">
              <a:buNone/>
              <a:defRPr sz="1667"/>
            </a:lvl8pPr>
            <a:lvl9pPr marL="3047878" indent="0">
              <a:buNone/>
              <a:defRPr sz="1667"/>
            </a:lvl9pPr>
          </a:lstStyle>
          <a:p>
            <a:pPr lvl="0"/>
            <a:r>
              <a:rPr lang="en-US" noProof="0"/>
              <a:t>Click icon to add picture</a:t>
            </a:r>
          </a:p>
        </p:txBody>
      </p:sp>
      <p:sp>
        <p:nvSpPr>
          <p:cNvPr id="4" name="Text Placeholder 3"/>
          <p:cNvSpPr>
            <a:spLocks noGrp="1"/>
          </p:cNvSpPr>
          <p:nvPr>
            <p:ph type="body" sz="half" idx="2"/>
          </p:nvPr>
        </p:nvSpPr>
        <p:spPr>
          <a:xfrm>
            <a:off x="1792288" y="4472782"/>
            <a:ext cx="5486400" cy="670718"/>
          </a:xfrm>
        </p:spPr>
        <p:txBody>
          <a:bodyPr/>
          <a:lstStyle>
            <a:lvl1pPr marL="0" indent="0">
              <a:buNone/>
              <a:defRPr sz="1167"/>
            </a:lvl1pPr>
            <a:lvl2pPr marL="380985" indent="0">
              <a:buNone/>
              <a:defRPr sz="1000"/>
            </a:lvl2pPr>
            <a:lvl3pPr marL="761970" indent="0">
              <a:buNone/>
              <a:defRPr sz="833"/>
            </a:lvl3pPr>
            <a:lvl4pPr marL="1142954" indent="0">
              <a:buNone/>
              <a:defRPr sz="750"/>
            </a:lvl4pPr>
            <a:lvl5pPr marL="1523939" indent="0">
              <a:buNone/>
              <a:defRPr sz="750"/>
            </a:lvl5pPr>
            <a:lvl6pPr marL="1904924" indent="0">
              <a:buNone/>
              <a:defRPr sz="750"/>
            </a:lvl6pPr>
            <a:lvl7pPr marL="2285909" indent="0">
              <a:buNone/>
              <a:defRPr sz="750"/>
            </a:lvl7pPr>
            <a:lvl8pPr marL="2666893" indent="0">
              <a:buNone/>
              <a:defRPr sz="750"/>
            </a:lvl8pPr>
            <a:lvl9pPr marL="3047878" indent="0">
              <a:buNone/>
              <a:defRPr sz="75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CE2A546-A416-45B5-9B17-36611A5A32C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891492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210DC43-4DB8-415D-9A42-00A409ACEBE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10876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865"/>
            <a:ext cx="2057400" cy="487627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28865"/>
            <a:ext cx="6019800" cy="487627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F33DEE8-0699-4472-B9B0-8D13E585584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78518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2" descr="tomb"/>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018" y="0"/>
            <a:ext cx="9154017"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457200" y="228865"/>
            <a:ext cx="8229600" cy="528402"/>
          </a:xfrm>
          <a:prstGeom prst="rect">
            <a:avLst/>
          </a:prstGeom>
          <a:solidFill>
            <a:schemeClr val="bg1">
              <a:alpha val="69000"/>
            </a:schemeClr>
          </a:solidFill>
        </p:spPr>
        <p:txBody>
          <a:bodyPr vert="horz" lIns="91440" tIns="45720" rIns="91440" bIns="45720" rtlCol="0" anchor="ctr">
            <a:normAutofit/>
          </a:bodyPr>
          <a:lstStyle/>
          <a:p>
            <a:r>
              <a:rPr lang="en-US"/>
              <a:t>Click to edit Master title style</a:t>
            </a:r>
            <a:endParaRPr lang="en-CA" dirty="0"/>
          </a:p>
        </p:txBody>
      </p:sp>
      <p:sp>
        <p:nvSpPr>
          <p:cNvPr id="3" name="Text Placeholder 2"/>
          <p:cNvSpPr>
            <a:spLocks noGrp="1"/>
          </p:cNvSpPr>
          <p:nvPr>
            <p:ph type="body" idx="1"/>
          </p:nvPr>
        </p:nvSpPr>
        <p:spPr>
          <a:xfrm>
            <a:off x="457200" y="997294"/>
            <a:ext cx="8229600" cy="4107843"/>
          </a:xfrm>
          <a:prstGeom prst="rect">
            <a:avLst/>
          </a:prstGeom>
          <a:solidFill>
            <a:schemeClr val="bg1">
              <a:alpha val="64000"/>
            </a:schemeClr>
          </a:solidFill>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Date Placeholder 3"/>
          <p:cNvSpPr>
            <a:spLocks noGrp="1"/>
          </p:cNvSpPr>
          <p:nvPr>
            <p:ph type="dt" sz="half" idx="2"/>
          </p:nvPr>
        </p:nvSpPr>
        <p:spPr>
          <a:xfrm>
            <a:off x="457200" y="5296960"/>
            <a:ext cx="2133600" cy="304271"/>
          </a:xfrm>
          <a:prstGeom prst="rect">
            <a:avLst/>
          </a:prstGeom>
        </p:spPr>
        <p:txBody>
          <a:bodyPr vert="horz" lIns="91440" tIns="45720" rIns="91440" bIns="45720" rtlCol="0" anchor="ctr"/>
          <a:lstStyle>
            <a:lvl1pPr algn="l">
              <a:defRPr sz="900">
                <a:solidFill>
                  <a:schemeClr val="tx1">
                    <a:tint val="75000"/>
                  </a:schemeClr>
                </a:solidFill>
              </a:defRPr>
            </a:lvl1pPr>
          </a:lstStyle>
          <a:p>
            <a:fld id="{9622D14A-B0CA-4699-BF31-E6E0CCB4FE41}" type="datetimeFigureOut">
              <a:rPr lang="en-CA" smtClean="0"/>
              <a:t>2024-03-27</a:t>
            </a:fld>
            <a:endParaRPr lang="en-CA"/>
          </a:p>
        </p:txBody>
      </p:sp>
      <p:sp>
        <p:nvSpPr>
          <p:cNvPr id="5" name="Footer Placeholder 4"/>
          <p:cNvSpPr>
            <a:spLocks noGrp="1"/>
          </p:cNvSpPr>
          <p:nvPr>
            <p:ph type="ftr" sz="quarter" idx="3"/>
          </p:nvPr>
        </p:nvSpPr>
        <p:spPr>
          <a:xfrm>
            <a:off x="3124200" y="5296960"/>
            <a:ext cx="2895600" cy="30427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5296960"/>
            <a:ext cx="2133600" cy="304271"/>
          </a:xfrm>
          <a:prstGeom prst="rect">
            <a:avLst/>
          </a:prstGeom>
        </p:spPr>
        <p:txBody>
          <a:bodyPr vert="horz" lIns="91440" tIns="45720" rIns="91440" bIns="45720" rtlCol="0" anchor="ctr"/>
          <a:lstStyle>
            <a:lvl1pPr algn="r">
              <a:defRPr sz="900">
                <a:solidFill>
                  <a:schemeClr val="tx1">
                    <a:tint val="75000"/>
                  </a:schemeClr>
                </a:solidFill>
              </a:defRPr>
            </a:lvl1pPr>
          </a:lstStyle>
          <a:p>
            <a:fld id="{3BCF3F29-22D0-4D30-9D5D-973493DB73CE}" type="slidenum">
              <a:rPr lang="en-CA" smtClean="0"/>
              <a:t>‹#›</a:t>
            </a:fld>
            <a:endParaRPr lang="en-CA"/>
          </a:p>
        </p:txBody>
      </p:sp>
      <p:sp>
        <p:nvSpPr>
          <p:cNvPr id="7" name="TextBox 6"/>
          <p:cNvSpPr txBox="1"/>
          <p:nvPr/>
        </p:nvSpPr>
        <p:spPr>
          <a:xfrm>
            <a:off x="1" y="5342947"/>
            <a:ext cx="9143999" cy="369332"/>
          </a:xfrm>
          <a:prstGeom prst="rect">
            <a:avLst/>
          </a:prstGeom>
          <a:solidFill>
            <a:schemeClr val="bg1"/>
          </a:solidFill>
          <a:ln w="6350">
            <a:solidFill>
              <a:schemeClr val="tx1"/>
            </a:solidFill>
          </a:ln>
        </p:spPr>
        <p:txBody>
          <a:bodyPr wrap="square" rtlCol="0">
            <a:spAutoFit/>
          </a:bodyPr>
          <a:lstStyle/>
          <a:p>
            <a:pPr algn="ctr"/>
            <a:r>
              <a:rPr lang="en-CA" sz="1800" b="1" dirty="0">
                <a:solidFill>
                  <a:srgbClr val="7030A0"/>
                </a:solidFill>
                <a:latin typeface="Abscissa" pitchFamily="2" charset="0"/>
              </a:rPr>
              <a:t>  “He Has Risen!”   </a:t>
            </a:r>
            <a:r>
              <a:rPr lang="en-CA" sz="1800" b="1" dirty="0">
                <a:solidFill>
                  <a:schemeClr val="tx1"/>
                </a:solidFill>
                <a:latin typeface="Abscissa" pitchFamily="2" charset="0"/>
              </a:rPr>
              <a:t>The Resurrection Impact    </a:t>
            </a:r>
            <a:r>
              <a:rPr lang="en-CA" sz="1800" b="1" dirty="0">
                <a:solidFill>
                  <a:srgbClr val="7030A0"/>
                </a:solidFill>
                <a:latin typeface="Abscissa" pitchFamily="2" charset="0"/>
              </a:rPr>
              <a:t>Easter 2024</a:t>
            </a:r>
            <a:endParaRPr lang="en-CA" sz="1800" b="1" dirty="0">
              <a:latin typeface="Abscissa" pitchFamily="2" charset="0"/>
            </a:endParaRPr>
          </a:p>
        </p:txBody>
      </p:sp>
    </p:spTree>
    <p:extLst>
      <p:ext uri="{BB962C8B-B14F-4D97-AF65-F5344CB8AC3E}">
        <p14:creationId xmlns:p14="http://schemas.microsoft.com/office/powerpoint/2010/main" val="11977577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randombar(horizontal)">
                                      <p:cBhvr>
                                        <p:cTn id="12" dur="5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7" dur="500"/>
                                        <p:tgtEl>
                                          <p:spTgt spid="3">
                                            <p:txEl>
                                              <p:pRg st="0" end="0"/>
                                            </p:txEl>
                                          </p:spTgt>
                                        </p:tgtEl>
                                      </p:cBhvr>
                                    </p:animEffect>
                                  </p:childTnLst>
                                </p:cTn>
                              </p:par>
                              <p:par>
                                <p:cTn id="18" presetID="14" presetClass="entr" presetSubtype="10" fill="hold" grpId="0" nodeType="with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randombar(horizontal)">
                                      <p:cBhvr>
                                        <p:cTn id="20" dur="500"/>
                                        <p:tgtEl>
                                          <p:spTgt spid="3">
                                            <p:txEl>
                                              <p:pRg st="1" end="1"/>
                                            </p:txEl>
                                          </p:spTgt>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3" dur="500"/>
                                        <p:tgtEl>
                                          <p:spTgt spid="3">
                                            <p:txEl>
                                              <p:pRg st="2" end="2"/>
                                            </p:txEl>
                                          </p:spTgt>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6" dur="500"/>
                                        <p:tgtEl>
                                          <p:spTgt spid="3">
                                            <p:txEl>
                                              <p:pRg st="3" end="3"/>
                                            </p:txEl>
                                          </p:spTgt>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tmplLst>
          <p:tmpl>
            <p:tnLst>
              <p:par>
                <p:cTn presetID="14" presetClass="entr" presetSubtype="10" fill="hold" nodeType="click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randombar(horizontal)">
                      <p:cBhvr>
                        <p:cTn dur="500"/>
                        <p:tgtEl>
                          <p:spTgt spid="3"/>
                        </p:tgtEl>
                      </p:cBhvr>
                    </p:animEffect>
                  </p:childTnLst>
                </p:cTn>
              </p:par>
            </p:tnLst>
          </p:tmpl>
          <p:tmpl lvl="1">
            <p:tnLst>
              <p:par>
                <p:cTn presetID="14" presetClass="entr" presetSubtype="10" fill="hold" nodeType="click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randombar(horizontal)">
                      <p:cBhvr>
                        <p:cTn dur="500"/>
                        <p:tgtEl>
                          <p:spTgt spid="3"/>
                        </p:tgtEl>
                      </p:cBhvr>
                    </p:animEffect>
                  </p:childTnLst>
                </p:cTn>
              </p:par>
            </p:tnLst>
          </p:tmpl>
          <p:tmpl lvl="2">
            <p:tnLst>
              <p:par>
                <p:cTn presetID="14" presetClass="entr" presetSubtype="1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randombar(horizontal)">
                      <p:cBhvr>
                        <p:cTn dur="500"/>
                        <p:tgtEl>
                          <p:spTgt spid="3"/>
                        </p:tgtEl>
                      </p:cBhvr>
                    </p:animEffect>
                  </p:childTnLst>
                </p:cTn>
              </p:par>
            </p:tnLst>
          </p:tmpl>
          <p:tmpl lvl="3">
            <p:tnLst>
              <p:par>
                <p:cTn presetID="14" presetClass="entr" presetSubtype="1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randombar(horizontal)">
                      <p:cBhvr>
                        <p:cTn dur="500"/>
                        <p:tgtEl>
                          <p:spTgt spid="3"/>
                        </p:tgtEl>
                      </p:cBhvr>
                    </p:animEffect>
                  </p:childTnLst>
                </p:cTn>
              </p:par>
            </p:tnLst>
          </p:tmpl>
          <p:tmpl lvl="4">
            <p:tnLst>
              <p:par>
                <p:cTn presetID="14" presetClass="entr" presetSubtype="1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randombar(horizontal)">
                      <p:cBhvr>
                        <p:cTn dur="500"/>
                        <p:tgtEl>
                          <p:spTgt spid="3"/>
                        </p:tgtEl>
                      </p:cBhvr>
                    </p:animEffect>
                  </p:childTnLst>
                </p:cTn>
              </p:par>
            </p:tnLst>
          </p:tmpl>
          <p:tmpl lvl="5">
            <p:tnLst>
              <p:par>
                <p:cTn presetID="14" presetClass="entr" presetSubtype="1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randombar(horizontal)">
                      <p:cBhvr>
                        <p:cTn dur="500"/>
                        <p:tgtEl>
                          <p:spTgt spid="3"/>
                        </p:tgtEl>
                      </p:cBhvr>
                    </p:animEffect>
                  </p:childTnLst>
                </p:cTn>
              </p:par>
            </p:tnLst>
          </p:tmpl>
        </p:tmplLst>
      </p:bldP>
    </p:bldLst>
  </p:timing>
  <p:txStyles>
    <p:titleStyle>
      <a:lvl1pPr algn="ctr" defTabSz="685800" rtl="0" eaLnBrk="1" latinLnBrk="0" hangingPunct="1">
        <a:spcBef>
          <a:spcPct val="0"/>
        </a:spcBef>
        <a:buNone/>
        <a:defRPr sz="3300" kern="1200">
          <a:solidFill>
            <a:srgbClr val="002060"/>
          </a:solidFill>
          <a:latin typeface="Berylium" pitchFamily="2" charset="0"/>
          <a:ea typeface="+mj-ea"/>
          <a:cs typeface="+mj-cs"/>
        </a:defRPr>
      </a:lvl1pPr>
    </p:titleStyle>
    <p:bodyStyle>
      <a:lvl1pPr marL="257175" indent="-257175" algn="l" defTabSz="685800" rtl="0" eaLnBrk="1" latinLnBrk="0" hangingPunct="1">
        <a:spcBef>
          <a:spcPct val="20000"/>
        </a:spcBef>
        <a:buFont typeface="Arial" pitchFamily="34" charset="0"/>
        <a:buChar char="•"/>
        <a:defRPr sz="2400" b="1" kern="1200">
          <a:solidFill>
            <a:schemeClr val="tx1"/>
          </a:solidFill>
          <a:latin typeface="Century Schoolbook" pitchFamily="18" charset="0"/>
          <a:ea typeface="+mn-ea"/>
          <a:cs typeface="+mn-cs"/>
        </a:defRPr>
      </a:lvl1pPr>
      <a:lvl2pPr marL="557213" indent="-214313" algn="l" defTabSz="685800" rtl="0" eaLnBrk="1" latinLnBrk="0" hangingPunct="1">
        <a:spcBef>
          <a:spcPct val="20000"/>
        </a:spcBef>
        <a:buFont typeface="Arial" pitchFamily="34" charset="0"/>
        <a:buChar char="–"/>
        <a:defRPr sz="2100" b="1" kern="1200">
          <a:solidFill>
            <a:schemeClr val="tx1"/>
          </a:solidFill>
          <a:latin typeface="Century Schoolbook" pitchFamily="18" charset="0"/>
          <a:ea typeface="+mn-ea"/>
          <a:cs typeface="+mn-cs"/>
        </a:defRPr>
      </a:lvl2pPr>
      <a:lvl3pPr marL="857250" indent="-171450" algn="l" defTabSz="685800" rtl="0" eaLnBrk="1" latinLnBrk="0" hangingPunct="1">
        <a:spcBef>
          <a:spcPct val="20000"/>
        </a:spcBef>
        <a:buFont typeface="Arial" pitchFamily="34" charset="0"/>
        <a:buChar char="•"/>
        <a:defRPr sz="1800" b="1" kern="1200">
          <a:solidFill>
            <a:schemeClr val="tx1"/>
          </a:solidFill>
          <a:latin typeface="Century Schoolbook" pitchFamily="18" charset="0"/>
          <a:ea typeface="+mn-ea"/>
          <a:cs typeface="+mn-cs"/>
        </a:defRPr>
      </a:lvl3pPr>
      <a:lvl4pPr marL="1200150" indent="-171450" algn="l" defTabSz="685800" rtl="0" eaLnBrk="1" latinLnBrk="0" hangingPunct="1">
        <a:spcBef>
          <a:spcPct val="20000"/>
        </a:spcBef>
        <a:buFont typeface="Arial" pitchFamily="34" charset="0"/>
        <a:buChar char="–"/>
        <a:defRPr sz="1500" b="1" kern="1200">
          <a:solidFill>
            <a:schemeClr val="tx1"/>
          </a:solidFill>
          <a:latin typeface="Century Schoolbook" pitchFamily="18" charset="0"/>
          <a:ea typeface="+mn-ea"/>
          <a:cs typeface="+mn-cs"/>
        </a:defRPr>
      </a:lvl4pPr>
      <a:lvl5pPr marL="1543050" indent="-171450" algn="l" defTabSz="685800" rtl="0" eaLnBrk="1" latinLnBrk="0" hangingPunct="1">
        <a:spcBef>
          <a:spcPct val="20000"/>
        </a:spcBef>
        <a:buFont typeface="Arial" pitchFamily="34" charset="0"/>
        <a:buChar char="»"/>
        <a:defRPr sz="1500" b="1" kern="1200">
          <a:solidFill>
            <a:schemeClr val="tx1"/>
          </a:solidFill>
          <a:latin typeface="Century Schoolbook" pitchFamily="18" charset="0"/>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31" name="Picture 7" descr="cross_of_nails_(left)"/>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486400" y="3302000"/>
            <a:ext cx="3657600" cy="241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6" name="Rectangle 2"/>
          <p:cNvSpPr>
            <a:spLocks noGrp="1" noChangeArrowheads="1"/>
          </p:cNvSpPr>
          <p:nvPr>
            <p:ph type="title"/>
          </p:nvPr>
        </p:nvSpPr>
        <p:spPr bwMode="auto">
          <a:xfrm>
            <a:off x="457200" y="228865"/>
            <a:ext cx="82296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304800" y="1079500"/>
            <a:ext cx="8534400" cy="463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5204354"/>
            <a:ext cx="2133600" cy="3968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167" smtClean="0"/>
            </a:lvl1pPr>
          </a:lstStyle>
          <a:p>
            <a:pPr fontAlgn="base">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5204354"/>
            <a:ext cx="2895600" cy="3968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167" smtClean="0"/>
            </a:lvl1pPr>
          </a:lstStyle>
          <a:p>
            <a:pPr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5204354"/>
            <a:ext cx="2133600" cy="3968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167" smtClean="0"/>
            </a:lvl1pPr>
          </a:lstStyle>
          <a:p>
            <a:pPr fontAlgn="base">
              <a:spcBef>
                <a:spcPct val="0"/>
              </a:spcBef>
              <a:spcAft>
                <a:spcPct val="0"/>
              </a:spcAft>
              <a:defRPr/>
            </a:pPr>
            <a:fld id="{19DC2604-3421-4D78-91F3-F63CB3472810}" type="slidenum">
              <a:rPr lang="en-US">
                <a:solidFill>
                  <a:srgbClr val="000000"/>
                </a:solidFill>
              </a:rPr>
              <a:pPr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207366963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500" fill="hold"/>
                                        <p:tgtEl>
                                          <p:spTgt spid="1026"/>
                                        </p:tgtEl>
                                        <p:attrNameLst>
                                          <p:attrName>ppt_w</p:attrName>
                                        </p:attrNameLst>
                                      </p:cBhvr>
                                      <p:tavLst>
                                        <p:tav tm="0">
                                          <p:val>
                                            <p:fltVal val="0"/>
                                          </p:val>
                                        </p:tav>
                                        <p:tav tm="100000">
                                          <p:val>
                                            <p:strVal val="#ppt_w"/>
                                          </p:val>
                                        </p:tav>
                                      </p:tavLst>
                                    </p:anim>
                                    <p:anim calcmode="lin" valueType="num">
                                      <p:cBhvr>
                                        <p:cTn id="8" dur="500" fill="hold"/>
                                        <p:tgtEl>
                                          <p:spTgt spid="1026"/>
                                        </p:tgtEl>
                                        <p:attrNameLst>
                                          <p:attrName>ppt_h</p:attrName>
                                        </p:attrNameLst>
                                      </p:cBhvr>
                                      <p:tavLst>
                                        <p:tav tm="0">
                                          <p:val>
                                            <p:fltVal val="0"/>
                                          </p:val>
                                        </p:tav>
                                        <p:tav tm="100000">
                                          <p:val>
                                            <p:strVal val="#ppt_h"/>
                                          </p:val>
                                        </p:tav>
                                      </p:tavLst>
                                    </p:anim>
                                    <p:animEffect transition="in" filter="fade">
                                      <p:cBhvr>
                                        <p:cTn id="9" dur="500"/>
                                        <p:tgtEl>
                                          <p:spTgt spid="1026"/>
                                        </p:tgtEl>
                                      </p:cBhvr>
                                    </p:animEffect>
                                  </p:childTnLst>
                                </p:cTn>
                              </p:par>
                            </p:childTnLst>
                          </p:cTn>
                        </p:par>
                        <p:par>
                          <p:cTn id="10" fill="hold" nodeType="afterGroup">
                            <p:stCondLst>
                              <p:cond delay="500"/>
                            </p:stCondLst>
                            <p:childTnLst>
                              <p:par>
                                <p:cTn id="11" presetID="9" presetClass="entr" presetSubtype="0" fill="hold" nodeType="afterEffect">
                                  <p:stCondLst>
                                    <p:cond delay="0"/>
                                  </p:stCondLst>
                                  <p:childTnLst>
                                    <p:set>
                                      <p:cBhvr>
                                        <p:cTn id="12" dur="1" fill="hold">
                                          <p:stCondLst>
                                            <p:cond delay="0"/>
                                          </p:stCondLst>
                                        </p:cTn>
                                        <p:tgtEl>
                                          <p:spTgt spid="1031"/>
                                        </p:tgtEl>
                                        <p:attrNameLst>
                                          <p:attrName>style.visibility</p:attrName>
                                        </p:attrNameLst>
                                      </p:cBhvr>
                                      <p:to>
                                        <p:strVal val="visible"/>
                                      </p:to>
                                    </p:set>
                                    <p:animEffect transition="in" filter="dissolve">
                                      <p:cBhvr>
                                        <p:cTn id="13" dur="500"/>
                                        <p:tgtEl>
                                          <p:spTgt spid="1031"/>
                                        </p:tgtEl>
                                      </p:cBhvr>
                                    </p:animEffect>
                                  </p:childTnLst>
                                </p:cTn>
                              </p:par>
                            </p:childTnLst>
                          </p:cTn>
                        </p:par>
                        <p:par>
                          <p:cTn id="14" fill="hold" nodeType="afterGroup">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1027">
                                            <p:txEl>
                                              <p:pRg st="0" end="0"/>
                                            </p:txEl>
                                          </p:spTgt>
                                        </p:tgtEl>
                                        <p:attrNameLst>
                                          <p:attrName>style.visibility</p:attrName>
                                        </p:attrNameLst>
                                      </p:cBhvr>
                                      <p:to>
                                        <p:strVal val="visible"/>
                                      </p:to>
                                    </p:set>
                                    <p:animEffect transition="in" filter="slide(fromBottom)">
                                      <p:cBhvr>
                                        <p:cTn id="17" dur="500"/>
                                        <p:tgtEl>
                                          <p:spTgt spid="1027">
                                            <p:txEl>
                                              <p:pRg st="0" end="0"/>
                                            </p:txEl>
                                          </p:spTgt>
                                        </p:tgtEl>
                                      </p:cBhvr>
                                    </p:animEffect>
                                  </p:childTnLst>
                                </p:cTn>
                              </p:par>
                            </p:childTnLst>
                          </p:cTn>
                        </p:par>
                        <p:par>
                          <p:cTn id="18" fill="hold" nodeType="afterGroup">
                            <p:stCondLst>
                              <p:cond delay="1500"/>
                            </p:stCondLst>
                            <p:childTnLst>
                              <p:par>
                                <p:cTn id="19" presetID="12" presetClass="entr" presetSubtype="4" fill="hold" grpId="0" nodeType="afterEffect">
                                  <p:stCondLst>
                                    <p:cond delay="0"/>
                                  </p:stCondLst>
                                  <p:childTnLst>
                                    <p:set>
                                      <p:cBhvr>
                                        <p:cTn id="20" dur="1" fill="hold">
                                          <p:stCondLst>
                                            <p:cond delay="0"/>
                                          </p:stCondLst>
                                        </p:cTn>
                                        <p:tgtEl>
                                          <p:spTgt spid="1027">
                                            <p:txEl>
                                              <p:pRg st="1" end="1"/>
                                            </p:txEl>
                                          </p:spTgt>
                                        </p:tgtEl>
                                        <p:attrNameLst>
                                          <p:attrName>style.visibility</p:attrName>
                                        </p:attrNameLst>
                                      </p:cBhvr>
                                      <p:to>
                                        <p:strVal val="visible"/>
                                      </p:to>
                                    </p:set>
                                    <p:animEffect transition="in" filter="slide(fromBottom)">
                                      <p:cBhvr>
                                        <p:cTn id="21" dur="500"/>
                                        <p:tgtEl>
                                          <p:spTgt spid="1027">
                                            <p:txEl>
                                              <p:pRg st="1" end="1"/>
                                            </p:txEl>
                                          </p:spTgt>
                                        </p:tgtEl>
                                      </p:cBhvr>
                                    </p:animEffect>
                                  </p:childTnLst>
                                </p:cTn>
                              </p:par>
                            </p:childTnLst>
                          </p:cTn>
                        </p:par>
                        <p:par>
                          <p:cTn id="22" fill="hold" nodeType="afterGroup">
                            <p:stCondLst>
                              <p:cond delay="2000"/>
                            </p:stCondLst>
                            <p:childTnLst>
                              <p:par>
                                <p:cTn id="23" presetID="12" presetClass="entr" presetSubtype="4" fill="hold" grpId="0" nodeType="afterEffect">
                                  <p:stCondLst>
                                    <p:cond delay="0"/>
                                  </p:stCondLst>
                                  <p:childTnLst>
                                    <p:set>
                                      <p:cBhvr>
                                        <p:cTn id="24" dur="1" fill="hold">
                                          <p:stCondLst>
                                            <p:cond delay="0"/>
                                          </p:stCondLst>
                                        </p:cTn>
                                        <p:tgtEl>
                                          <p:spTgt spid="1027">
                                            <p:txEl>
                                              <p:pRg st="2" end="2"/>
                                            </p:txEl>
                                          </p:spTgt>
                                        </p:tgtEl>
                                        <p:attrNameLst>
                                          <p:attrName>style.visibility</p:attrName>
                                        </p:attrNameLst>
                                      </p:cBhvr>
                                      <p:to>
                                        <p:strVal val="visible"/>
                                      </p:to>
                                    </p:set>
                                    <p:animEffect transition="in" filter="slide(fromBottom)">
                                      <p:cBhvr>
                                        <p:cTn id="25" dur="500"/>
                                        <p:tgtEl>
                                          <p:spTgt spid="1027">
                                            <p:txEl>
                                              <p:pRg st="2" end="2"/>
                                            </p:txEl>
                                          </p:spTgt>
                                        </p:tgtEl>
                                      </p:cBhvr>
                                    </p:animEffect>
                                  </p:childTnLst>
                                </p:cTn>
                              </p:par>
                            </p:childTnLst>
                          </p:cTn>
                        </p:par>
                        <p:par>
                          <p:cTn id="26" fill="hold" nodeType="afterGroup">
                            <p:stCondLst>
                              <p:cond delay="2500"/>
                            </p:stCondLst>
                            <p:childTnLst>
                              <p:par>
                                <p:cTn id="27" presetID="12" presetClass="entr" presetSubtype="4" fill="hold" grpId="0" nodeType="afterEffect">
                                  <p:stCondLst>
                                    <p:cond delay="0"/>
                                  </p:stCondLst>
                                  <p:childTnLst>
                                    <p:set>
                                      <p:cBhvr>
                                        <p:cTn id="28" dur="1" fill="hold">
                                          <p:stCondLst>
                                            <p:cond delay="0"/>
                                          </p:stCondLst>
                                        </p:cTn>
                                        <p:tgtEl>
                                          <p:spTgt spid="1027">
                                            <p:txEl>
                                              <p:pRg st="3" end="3"/>
                                            </p:txEl>
                                          </p:spTgt>
                                        </p:tgtEl>
                                        <p:attrNameLst>
                                          <p:attrName>style.visibility</p:attrName>
                                        </p:attrNameLst>
                                      </p:cBhvr>
                                      <p:to>
                                        <p:strVal val="visible"/>
                                      </p:to>
                                    </p:set>
                                    <p:animEffect transition="in" filter="slide(fromBottom)">
                                      <p:cBhvr>
                                        <p:cTn id="29" dur="500"/>
                                        <p:tgtEl>
                                          <p:spTgt spid="1027">
                                            <p:txEl>
                                              <p:pRg st="3" end="3"/>
                                            </p:txEl>
                                          </p:spTgt>
                                        </p:tgtEl>
                                      </p:cBhvr>
                                    </p:animEffect>
                                  </p:childTnLst>
                                </p:cTn>
                              </p:par>
                            </p:childTnLst>
                          </p:cTn>
                        </p:par>
                        <p:par>
                          <p:cTn id="30" fill="hold" nodeType="afterGroup">
                            <p:stCondLst>
                              <p:cond delay="3000"/>
                            </p:stCondLst>
                            <p:childTnLst>
                              <p:par>
                                <p:cTn id="31" presetID="12" presetClass="entr" presetSubtype="4" fill="hold" grpId="0" nodeType="afterEffect">
                                  <p:stCondLst>
                                    <p:cond delay="0"/>
                                  </p:stCondLst>
                                  <p:childTnLst>
                                    <p:set>
                                      <p:cBhvr>
                                        <p:cTn id="32" dur="1" fill="hold">
                                          <p:stCondLst>
                                            <p:cond delay="0"/>
                                          </p:stCondLst>
                                        </p:cTn>
                                        <p:tgtEl>
                                          <p:spTgt spid="1027">
                                            <p:txEl>
                                              <p:pRg st="4" end="4"/>
                                            </p:txEl>
                                          </p:spTgt>
                                        </p:tgtEl>
                                        <p:attrNameLst>
                                          <p:attrName>style.visibility</p:attrName>
                                        </p:attrNameLst>
                                      </p:cBhvr>
                                      <p:to>
                                        <p:strVal val="visible"/>
                                      </p:to>
                                    </p:set>
                                    <p:animEffect transition="in" filter="slide(fromBottom)">
                                      <p:cBhvr>
                                        <p:cTn id="33" dur="500"/>
                                        <p:tgtEl>
                                          <p:spTgt spid="10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p:bldP spid="1027" grpId="0" build="p">
        <p:tmplLst>
          <p:tmpl lvl="1">
            <p:tnLst>
              <p:par>
                <p:cTn presetID="12" presetClass="entr" presetSubtype="4" fill="hold" nodeType="after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Bottom)">
                      <p:cBhvr>
                        <p:cTn dur="500"/>
                        <p:tgtEl>
                          <p:spTgt spid="1027"/>
                        </p:tgtEl>
                      </p:cBhvr>
                    </p:animEffect>
                  </p:childTnLst>
                </p:cTn>
              </p:par>
            </p:tnLst>
          </p:tmpl>
          <p:tmpl lvl="2">
            <p:tnLst>
              <p:par>
                <p:cTn presetID="12" presetClass="entr" presetSubtype="4" fill="hold" nodeType="after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Bottom)">
                      <p:cBhvr>
                        <p:cTn dur="500"/>
                        <p:tgtEl>
                          <p:spTgt spid="1027"/>
                        </p:tgtEl>
                      </p:cBhvr>
                    </p:animEffect>
                  </p:childTnLst>
                </p:cTn>
              </p:par>
            </p:tnLst>
          </p:tmpl>
          <p:tmpl lvl="3">
            <p:tnLst>
              <p:par>
                <p:cTn presetID="12" presetClass="entr" presetSubtype="4" fill="hold" nodeType="after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Bottom)">
                      <p:cBhvr>
                        <p:cTn dur="500"/>
                        <p:tgtEl>
                          <p:spTgt spid="1027"/>
                        </p:tgtEl>
                      </p:cBhvr>
                    </p:animEffect>
                  </p:childTnLst>
                </p:cTn>
              </p:par>
            </p:tnLst>
          </p:tmpl>
          <p:tmpl lvl="4">
            <p:tnLst>
              <p:par>
                <p:cTn presetID="12" presetClass="entr" presetSubtype="4" fill="hold" nodeType="after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Bottom)">
                      <p:cBhvr>
                        <p:cTn dur="500"/>
                        <p:tgtEl>
                          <p:spTgt spid="1027"/>
                        </p:tgtEl>
                      </p:cBhvr>
                    </p:animEffect>
                  </p:childTnLst>
                </p:cTn>
              </p:par>
            </p:tnLst>
          </p:tmpl>
          <p:tmpl lvl="5">
            <p:tnLst>
              <p:par>
                <p:cTn presetID="12" presetClass="entr" presetSubtype="4" fill="hold" nodeType="after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Bottom)">
                      <p:cBhvr>
                        <p:cTn dur="500"/>
                        <p:tgtEl>
                          <p:spTgt spid="1027"/>
                        </p:tgtEl>
                      </p:cBhvr>
                    </p:animEffect>
                  </p:childTnLst>
                </p:cTn>
              </p:par>
            </p:tnLst>
          </p:tmpl>
        </p:tmplLst>
      </p:bldP>
    </p:bldLst>
  </p:timing>
  <p:txStyles>
    <p:titleStyle>
      <a:lvl1pPr algn="ctr" rtl="0" fontAlgn="base">
        <a:spcBef>
          <a:spcPct val="0"/>
        </a:spcBef>
        <a:spcAft>
          <a:spcPct val="0"/>
        </a:spcAft>
        <a:defRPr sz="3667" b="1">
          <a:solidFill>
            <a:schemeClr val="bg1"/>
          </a:solidFill>
          <a:latin typeface="+mj-lt"/>
          <a:ea typeface="+mj-ea"/>
          <a:cs typeface="+mj-cs"/>
        </a:defRPr>
      </a:lvl1pPr>
      <a:lvl2pPr algn="ctr" rtl="0" fontAlgn="base">
        <a:spcBef>
          <a:spcPct val="0"/>
        </a:spcBef>
        <a:spcAft>
          <a:spcPct val="0"/>
        </a:spcAft>
        <a:defRPr sz="3667" b="1">
          <a:solidFill>
            <a:schemeClr val="bg1"/>
          </a:solidFill>
          <a:latin typeface="Arial" charset="0"/>
        </a:defRPr>
      </a:lvl2pPr>
      <a:lvl3pPr algn="ctr" rtl="0" fontAlgn="base">
        <a:spcBef>
          <a:spcPct val="0"/>
        </a:spcBef>
        <a:spcAft>
          <a:spcPct val="0"/>
        </a:spcAft>
        <a:defRPr sz="3667" b="1">
          <a:solidFill>
            <a:schemeClr val="bg1"/>
          </a:solidFill>
          <a:latin typeface="Arial" charset="0"/>
        </a:defRPr>
      </a:lvl3pPr>
      <a:lvl4pPr algn="ctr" rtl="0" fontAlgn="base">
        <a:spcBef>
          <a:spcPct val="0"/>
        </a:spcBef>
        <a:spcAft>
          <a:spcPct val="0"/>
        </a:spcAft>
        <a:defRPr sz="3667" b="1">
          <a:solidFill>
            <a:schemeClr val="bg1"/>
          </a:solidFill>
          <a:latin typeface="Arial" charset="0"/>
        </a:defRPr>
      </a:lvl4pPr>
      <a:lvl5pPr algn="ctr" rtl="0" fontAlgn="base">
        <a:spcBef>
          <a:spcPct val="0"/>
        </a:spcBef>
        <a:spcAft>
          <a:spcPct val="0"/>
        </a:spcAft>
        <a:defRPr sz="3667" b="1">
          <a:solidFill>
            <a:schemeClr val="bg1"/>
          </a:solidFill>
          <a:latin typeface="Arial" charset="0"/>
        </a:defRPr>
      </a:lvl5pPr>
      <a:lvl6pPr marL="380985" algn="ctr" rtl="0" eaLnBrk="1" fontAlgn="base" hangingPunct="1">
        <a:spcBef>
          <a:spcPct val="0"/>
        </a:spcBef>
        <a:spcAft>
          <a:spcPct val="0"/>
        </a:spcAft>
        <a:defRPr sz="3667">
          <a:solidFill>
            <a:schemeClr val="tx2"/>
          </a:solidFill>
          <a:latin typeface="Arial" charset="0"/>
        </a:defRPr>
      </a:lvl6pPr>
      <a:lvl7pPr marL="761970" algn="ctr" rtl="0" eaLnBrk="1" fontAlgn="base" hangingPunct="1">
        <a:spcBef>
          <a:spcPct val="0"/>
        </a:spcBef>
        <a:spcAft>
          <a:spcPct val="0"/>
        </a:spcAft>
        <a:defRPr sz="3667">
          <a:solidFill>
            <a:schemeClr val="tx2"/>
          </a:solidFill>
          <a:latin typeface="Arial" charset="0"/>
        </a:defRPr>
      </a:lvl7pPr>
      <a:lvl8pPr marL="1142954" algn="ctr" rtl="0" eaLnBrk="1" fontAlgn="base" hangingPunct="1">
        <a:spcBef>
          <a:spcPct val="0"/>
        </a:spcBef>
        <a:spcAft>
          <a:spcPct val="0"/>
        </a:spcAft>
        <a:defRPr sz="3667">
          <a:solidFill>
            <a:schemeClr val="tx2"/>
          </a:solidFill>
          <a:latin typeface="Arial" charset="0"/>
        </a:defRPr>
      </a:lvl8pPr>
      <a:lvl9pPr marL="1523939" algn="ctr" rtl="0" eaLnBrk="1" fontAlgn="base" hangingPunct="1">
        <a:spcBef>
          <a:spcPct val="0"/>
        </a:spcBef>
        <a:spcAft>
          <a:spcPct val="0"/>
        </a:spcAft>
        <a:defRPr sz="3667">
          <a:solidFill>
            <a:schemeClr val="tx2"/>
          </a:solidFill>
          <a:latin typeface="Arial" charset="0"/>
        </a:defRPr>
      </a:lvl9pPr>
    </p:titleStyle>
    <p:bodyStyle>
      <a:lvl1pPr marL="285739" indent="-285739" algn="l" rtl="0" fontAlgn="base">
        <a:spcBef>
          <a:spcPct val="20000"/>
        </a:spcBef>
        <a:spcAft>
          <a:spcPct val="0"/>
        </a:spcAft>
        <a:buChar char="•"/>
        <a:defRPr sz="2667" b="1">
          <a:solidFill>
            <a:srgbClr val="FFFF00"/>
          </a:solidFill>
          <a:latin typeface="+mn-lt"/>
          <a:ea typeface="+mn-ea"/>
          <a:cs typeface="+mn-cs"/>
        </a:defRPr>
      </a:lvl1pPr>
      <a:lvl2pPr marL="619100" indent="-238115" algn="l" rtl="0" fontAlgn="base">
        <a:spcBef>
          <a:spcPct val="20000"/>
        </a:spcBef>
        <a:spcAft>
          <a:spcPct val="0"/>
        </a:spcAft>
        <a:buChar char="–"/>
        <a:defRPr sz="2333" b="1">
          <a:solidFill>
            <a:srgbClr val="FFFF00"/>
          </a:solidFill>
          <a:latin typeface="+mn-lt"/>
        </a:defRPr>
      </a:lvl2pPr>
      <a:lvl3pPr marL="952462" indent="-190492" algn="l" rtl="0" fontAlgn="base">
        <a:spcBef>
          <a:spcPct val="20000"/>
        </a:spcBef>
        <a:spcAft>
          <a:spcPct val="0"/>
        </a:spcAft>
        <a:buChar char="•"/>
        <a:defRPr sz="2000" b="1">
          <a:solidFill>
            <a:srgbClr val="FFFF00"/>
          </a:solidFill>
          <a:latin typeface="+mn-lt"/>
        </a:defRPr>
      </a:lvl3pPr>
      <a:lvl4pPr marL="1333447" indent="-190492" algn="l" rtl="0" fontAlgn="base">
        <a:spcBef>
          <a:spcPct val="20000"/>
        </a:spcBef>
        <a:spcAft>
          <a:spcPct val="0"/>
        </a:spcAft>
        <a:buChar char="–"/>
        <a:defRPr sz="1667" b="1">
          <a:solidFill>
            <a:srgbClr val="FFFF00"/>
          </a:solidFill>
          <a:latin typeface="+mn-lt"/>
        </a:defRPr>
      </a:lvl4pPr>
      <a:lvl5pPr marL="1714431" indent="-190492" algn="l" rtl="0" fontAlgn="base">
        <a:spcBef>
          <a:spcPct val="20000"/>
        </a:spcBef>
        <a:spcAft>
          <a:spcPct val="0"/>
        </a:spcAft>
        <a:buChar char="»"/>
        <a:defRPr sz="1667" b="1">
          <a:solidFill>
            <a:srgbClr val="FFFF00"/>
          </a:solidFill>
          <a:latin typeface="+mn-lt"/>
        </a:defRPr>
      </a:lvl5pPr>
      <a:lvl6pPr marL="2095416" indent="-190492" algn="l" rtl="0" eaLnBrk="1" fontAlgn="base" hangingPunct="1">
        <a:spcBef>
          <a:spcPct val="20000"/>
        </a:spcBef>
        <a:spcAft>
          <a:spcPct val="0"/>
        </a:spcAft>
        <a:buChar char="»"/>
        <a:defRPr sz="1667">
          <a:solidFill>
            <a:schemeClr val="tx1"/>
          </a:solidFill>
          <a:latin typeface="+mn-lt"/>
        </a:defRPr>
      </a:lvl6pPr>
      <a:lvl7pPr marL="2476401" indent="-190492" algn="l" rtl="0" eaLnBrk="1" fontAlgn="base" hangingPunct="1">
        <a:spcBef>
          <a:spcPct val="20000"/>
        </a:spcBef>
        <a:spcAft>
          <a:spcPct val="0"/>
        </a:spcAft>
        <a:buChar char="»"/>
        <a:defRPr sz="1667">
          <a:solidFill>
            <a:schemeClr val="tx1"/>
          </a:solidFill>
          <a:latin typeface="+mn-lt"/>
        </a:defRPr>
      </a:lvl7pPr>
      <a:lvl8pPr marL="2857386" indent="-190492" algn="l" rtl="0" eaLnBrk="1" fontAlgn="base" hangingPunct="1">
        <a:spcBef>
          <a:spcPct val="20000"/>
        </a:spcBef>
        <a:spcAft>
          <a:spcPct val="0"/>
        </a:spcAft>
        <a:buChar char="»"/>
        <a:defRPr sz="1667">
          <a:solidFill>
            <a:schemeClr val="tx1"/>
          </a:solidFill>
          <a:latin typeface="+mn-lt"/>
        </a:defRPr>
      </a:lvl8pPr>
      <a:lvl9pPr marL="3238370" indent="-190492" algn="l" rtl="0" eaLnBrk="1" fontAlgn="base" hangingPunct="1">
        <a:spcBef>
          <a:spcPct val="20000"/>
        </a:spcBef>
        <a:spcAft>
          <a:spcPct val="0"/>
        </a:spcAft>
        <a:buChar char="»"/>
        <a:defRPr sz="1667">
          <a:solidFill>
            <a:schemeClr val="tx1"/>
          </a:solidFill>
          <a:latin typeface="+mn-lt"/>
        </a:defRPr>
      </a:lvl9pPr>
    </p:bodyStyle>
    <p:otherStyle>
      <a:defPPr>
        <a:defRPr lang="en-US"/>
      </a:defPPr>
      <a:lvl1pPr marL="0" algn="l" defTabSz="761970" rtl="0" eaLnBrk="1" latinLnBrk="0" hangingPunct="1">
        <a:defRPr sz="1500" kern="1200">
          <a:solidFill>
            <a:schemeClr val="tx1"/>
          </a:solidFill>
          <a:latin typeface="+mn-lt"/>
          <a:ea typeface="+mn-ea"/>
          <a:cs typeface="+mn-cs"/>
        </a:defRPr>
      </a:lvl1pPr>
      <a:lvl2pPr marL="380985" algn="l" defTabSz="761970" rtl="0" eaLnBrk="1" latinLnBrk="0" hangingPunct="1">
        <a:defRPr sz="1500" kern="1200">
          <a:solidFill>
            <a:schemeClr val="tx1"/>
          </a:solidFill>
          <a:latin typeface="+mn-lt"/>
          <a:ea typeface="+mn-ea"/>
          <a:cs typeface="+mn-cs"/>
        </a:defRPr>
      </a:lvl2pPr>
      <a:lvl3pPr marL="761970" algn="l" defTabSz="761970" rtl="0" eaLnBrk="1" latinLnBrk="0" hangingPunct="1">
        <a:defRPr sz="1500" kern="1200">
          <a:solidFill>
            <a:schemeClr val="tx1"/>
          </a:solidFill>
          <a:latin typeface="+mn-lt"/>
          <a:ea typeface="+mn-ea"/>
          <a:cs typeface="+mn-cs"/>
        </a:defRPr>
      </a:lvl3pPr>
      <a:lvl4pPr marL="1142954" algn="l" defTabSz="761970" rtl="0" eaLnBrk="1" latinLnBrk="0" hangingPunct="1">
        <a:defRPr sz="1500" kern="1200">
          <a:solidFill>
            <a:schemeClr val="tx1"/>
          </a:solidFill>
          <a:latin typeface="+mn-lt"/>
          <a:ea typeface="+mn-ea"/>
          <a:cs typeface="+mn-cs"/>
        </a:defRPr>
      </a:lvl4pPr>
      <a:lvl5pPr marL="1523939" algn="l" defTabSz="761970" rtl="0" eaLnBrk="1" latinLnBrk="0" hangingPunct="1">
        <a:defRPr sz="1500" kern="1200">
          <a:solidFill>
            <a:schemeClr val="tx1"/>
          </a:solidFill>
          <a:latin typeface="+mn-lt"/>
          <a:ea typeface="+mn-ea"/>
          <a:cs typeface="+mn-cs"/>
        </a:defRPr>
      </a:lvl5pPr>
      <a:lvl6pPr marL="1904924" algn="l" defTabSz="761970" rtl="0" eaLnBrk="1" latinLnBrk="0" hangingPunct="1">
        <a:defRPr sz="1500" kern="1200">
          <a:solidFill>
            <a:schemeClr val="tx1"/>
          </a:solidFill>
          <a:latin typeface="+mn-lt"/>
          <a:ea typeface="+mn-ea"/>
          <a:cs typeface="+mn-cs"/>
        </a:defRPr>
      </a:lvl6pPr>
      <a:lvl7pPr marL="2285909" algn="l" defTabSz="761970" rtl="0" eaLnBrk="1" latinLnBrk="0" hangingPunct="1">
        <a:defRPr sz="1500" kern="1200">
          <a:solidFill>
            <a:schemeClr val="tx1"/>
          </a:solidFill>
          <a:latin typeface="+mn-lt"/>
          <a:ea typeface="+mn-ea"/>
          <a:cs typeface="+mn-cs"/>
        </a:defRPr>
      </a:lvl7pPr>
      <a:lvl8pPr marL="2666893" algn="l" defTabSz="761970" rtl="0" eaLnBrk="1" latinLnBrk="0" hangingPunct="1">
        <a:defRPr sz="1500" kern="1200">
          <a:solidFill>
            <a:schemeClr val="tx1"/>
          </a:solidFill>
          <a:latin typeface="+mn-lt"/>
          <a:ea typeface="+mn-ea"/>
          <a:cs typeface="+mn-cs"/>
        </a:defRPr>
      </a:lvl8pPr>
      <a:lvl9pPr marL="3047878" algn="l" defTabSz="761970" rtl="0" eaLnBrk="1" latinLnBrk="0" hangingPunct="1">
        <a:defRPr sz="1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avi"/><Relationship Id="rId1" Type="http://schemas.microsoft.com/office/2007/relationships/media" Target="../media/media1.avi"/><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838C1-8B78-44FD-A50F-36D29C1299F0}"/>
              </a:ext>
            </a:extLst>
          </p:cNvPr>
          <p:cNvSpPr>
            <a:spLocks noGrp="1"/>
          </p:cNvSpPr>
          <p:nvPr>
            <p:ph type="ctrTitle"/>
          </p:nvPr>
        </p:nvSpPr>
        <p:spPr>
          <a:xfrm>
            <a:off x="3727938" y="609601"/>
            <a:ext cx="4006362" cy="685800"/>
          </a:xfrm>
        </p:spPr>
        <p:txBody>
          <a:bodyPr>
            <a:normAutofit/>
          </a:bodyPr>
          <a:lstStyle/>
          <a:p>
            <a:r>
              <a:rPr lang="en-US" dirty="0"/>
              <a:t>Resurrection Impact</a:t>
            </a:r>
            <a:endParaRPr lang="en-CA" dirty="0"/>
          </a:p>
        </p:txBody>
      </p:sp>
      <p:sp>
        <p:nvSpPr>
          <p:cNvPr id="3" name="Subtitle 2">
            <a:extLst>
              <a:ext uri="{FF2B5EF4-FFF2-40B4-BE49-F238E27FC236}">
                <a16:creationId xmlns:a16="http://schemas.microsoft.com/office/drawing/2014/main" id="{3DA70824-6799-4D57-996D-928EC2281DEE}"/>
              </a:ext>
            </a:extLst>
          </p:cNvPr>
          <p:cNvSpPr>
            <a:spLocks noGrp="1"/>
          </p:cNvSpPr>
          <p:nvPr>
            <p:ph type="subTitle" idx="1"/>
          </p:nvPr>
        </p:nvSpPr>
        <p:spPr>
          <a:xfrm>
            <a:off x="4274038" y="1600200"/>
            <a:ext cx="2919047" cy="534352"/>
          </a:xfrm>
        </p:spPr>
        <p:txBody>
          <a:bodyPr>
            <a:normAutofit/>
          </a:bodyPr>
          <a:lstStyle/>
          <a:p>
            <a:r>
              <a:rPr lang="en-US" dirty="0">
                <a:solidFill>
                  <a:schemeClr val="tx1"/>
                </a:solidFill>
              </a:rPr>
              <a:t>March 31</a:t>
            </a:r>
            <a:r>
              <a:rPr lang="en-US" baseline="30000" dirty="0">
                <a:solidFill>
                  <a:schemeClr val="tx1"/>
                </a:solidFill>
              </a:rPr>
              <a:t>st</a:t>
            </a:r>
            <a:r>
              <a:rPr lang="en-US" dirty="0">
                <a:solidFill>
                  <a:schemeClr val="tx1"/>
                </a:solidFill>
              </a:rPr>
              <a:t> 2024</a:t>
            </a:r>
            <a:endParaRPr lang="en-CA" dirty="0">
              <a:solidFill>
                <a:schemeClr val="tx1"/>
              </a:solidFill>
            </a:endParaRPr>
          </a:p>
        </p:txBody>
      </p:sp>
    </p:spTree>
    <p:extLst>
      <p:ext uri="{BB962C8B-B14F-4D97-AF65-F5344CB8AC3E}">
        <p14:creationId xmlns:p14="http://schemas.microsoft.com/office/powerpoint/2010/main" val="1063090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3">
                                            <p:bg/>
                                          </p:spTgt>
                                        </p:tgtEl>
                                        <p:attrNameLst>
                                          <p:attrName>style.visibility</p:attrName>
                                        </p:attrNameLst>
                                      </p:cBhvr>
                                      <p:to>
                                        <p:strVal val="visible"/>
                                      </p:to>
                                    </p:set>
                                    <p:animEffect transition="in" filter="randombar(horizontal)">
                                      <p:cBhvr>
                                        <p:cTn id="11" dur="500"/>
                                        <p:tgtEl>
                                          <p:spTgt spid="3">
                                            <p:bg/>
                                          </p:spTgt>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5"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026" name="Picture 2" descr="The Resurrection Story of Jesus Christ Study Guide">
            <a:extLst>
              <a:ext uri="{FF2B5EF4-FFF2-40B4-BE49-F238E27FC236}">
                <a16:creationId xmlns:a16="http://schemas.microsoft.com/office/drawing/2014/main" id="{2411333D-30FE-2167-75A1-A9CBEAED41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rmAutofit fontScale="90000"/>
          </a:bodyPr>
          <a:lstStyle/>
          <a:p>
            <a:r>
              <a:rPr lang="en-US"/>
              <a:t>The Theme of Resurrection</a:t>
            </a:r>
          </a:p>
        </p:txBody>
      </p:sp>
      <p:sp>
        <p:nvSpPr>
          <p:cNvPr id="3" name="Content Placeholder 2"/>
          <p:cNvSpPr>
            <a:spLocks noGrp="1"/>
          </p:cNvSpPr>
          <p:nvPr>
            <p:ph idx="1"/>
          </p:nvPr>
        </p:nvSpPr>
        <p:spPr>
          <a:xfrm>
            <a:off x="4876800" y="2267029"/>
            <a:ext cx="4114800" cy="3219106"/>
          </a:xfrm>
        </p:spPr>
        <p:txBody>
          <a:bodyPr/>
          <a:lstStyle/>
          <a:p>
            <a:r>
              <a:rPr lang="en-US" dirty="0"/>
              <a:t>We see resurrection in:</a:t>
            </a:r>
          </a:p>
          <a:p>
            <a:r>
              <a:rPr lang="en-US" dirty="0">
                <a:solidFill>
                  <a:srgbClr val="0000CC"/>
                </a:solidFill>
              </a:rPr>
              <a:t>The Sun.</a:t>
            </a:r>
          </a:p>
          <a:p>
            <a:r>
              <a:rPr lang="en-US" dirty="0">
                <a:solidFill>
                  <a:srgbClr val="0000CC"/>
                </a:solidFill>
              </a:rPr>
              <a:t>Sleep.</a:t>
            </a:r>
          </a:p>
          <a:p>
            <a:r>
              <a:rPr lang="en-US" dirty="0">
                <a:solidFill>
                  <a:srgbClr val="0000CC"/>
                </a:solidFill>
              </a:rPr>
              <a:t>Generations.</a:t>
            </a:r>
          </a:p>
          <a:p>
            <a:r>
              <a:rPr lang="en-US" dirty="0">
                <a:solidFill>
                  <a:srgbClr val="0000CC"/>
                </a:solidFill>
              </a:rPr>
              <a:t>Seasons.</a:t>
            </a:r>
          </a:p>
          <a:p>
            <a:r>
              <a:rPr lang="en-US" dirty="0">
                <a:solidFill>
                  <a:srgbClr val="0000CC"/>
                </a:solidFill>
              </a:rPr>
              <a:t>Seeds.</a:t>
            </a:r>
          </a:p>
          <a:p>
            <a:r>
              <a:rPr lang="en-US" dirty="0"/>
              <a:t>And in Scripture…</a:t>
            </a:r>
          </a:p>
        </p:txBody>
      </p:sp>
    </p:spTree>
    <p:extLst>
      <p:ext uri="{BB962C8B-B14F-4D97-AF65-F5344CB8AC3E}">
        <p14:creationId xmlns:p14="http://schemas.microsoft.com/office/powerpoint/2010/main" val="11903071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nodeType="afterGroup">
                            <p:stCondLst>
                              <p:cond delay="500"/>
                            </p:stCondLst>
                            <p:childTnLst>
                              <p:par>
                                <p:cTn id="11" presetID="10" presetClass="entr" presetSubtype="0" fill="hold" nodeType="afterEffect">
                                  <p:stCondLst>
                                    <p:cond delay="0"/>
                                  </p:stCondLst>
                                  <p:childTnLst>
                                    <p:set>
                                      <p:cBhvr>
                                        <p:cTn id="12" dur="1" fill="hold">
                                          <p:stCondLst>
                                            <p:cond delay="0"/>
                                          </p:stCondLst>
                                        </p:cTn>
                                        <p:tgtEl>
                                          <p:spTgt spid="1026"/>
                                        </p:tgtEl>
                                        <p:attrNameLst>
                                          <p:attrName>style.visibility</p:attrName>
                                        </p:attrNameLst>
                                      </p:cBhvr>
                                      <p:to>
                                        <p:strVal val="visible"/>
                                      </p:to>
                                    </p:set>
                                    <p:animEffect transition="in" filter="fade">
                                      <p:cBhvr>
                                        <p:cTn id="13" dur="500"/>
                                        <p:tgtEl>
                                          <p:spTgt spid="1026"/>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grpId="0" nodeType="clickEffect">
                                  <p:stCondLst>
                                    <p:cond delay="0"/>
                                  </p:stCondLst>
                                  <p:childTnLst>
                                    <p:set>
                                      <p:cBhvr>
                                        <p:cTn id="17" dur="1" fill="hold">
                                          <p:stCondLst>
                                            <p:cond delay="0"/>
                                          </p:stCondLst>
                                        </p:cTn>
                                        <p:tgtEl>
                                          <p:spTgt spid="3">
                                            <p:bg/>
                                          </p:spTgt>
                                        </p:tgtEl>
                                        <p:attrNameLst>
                                          <p:attrName>style.visibility</p:attrName>
                                        </p:attrNameLst>
                                      </p:cBhvr>
                                      <p:to>
                                        <p:strVal val="visible"/>
                                      </p:to>
                                    </p:set>
                                    <p:animEffect transition="in" filter="slide(fromBottom)">
                                      <p:cBhvr>
                                        <p:cTn id="18" dur="500"/>
                                        <p:tgtEl>
                                          <p:spTgt spid="3">
                                            <p:bg/>
                                          </p:spTgt>
                                        </p:tgtEl>
                                      </p:cBhvr>
                                    </p:animEffect>
                                  </p:childTnLst>
                                </p:cTn>
                              </p:par>
                            </p:childTnLst>
                          </p:cTn>
                        </p:par>
                        <p:par>
                          <p:cTn id="19" fill="hold">
                            <p:stCondLst>
                              <p:cond delay="500"/>
                            </p:stCondLst>
                            <p:childTnLst>
                              <p:par>
                                <p:cTn id="20" presetID="12" presetClass="entr" presetSubtype="4" fill="hold" grpId="0" nodeType="after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slide(fromBottom)">
                                      <p:cBhvr>
                                        <p:cTn id="22" dur="500"/>
                                        <p:tgtEl>
                                          <p:spTgt spid="3">
                                            <p:txEl>
                                              <p:pRg st="0" end="0"/>
                                            </p:txEl>
                                          </p:spTgt>
                                        </p:tgtEl>
                                      </p:cBhvr>
                                    </p:animEffect>
                                  </p:childTnLst>
                                </p:cTn>
                              </p:par>
                            </p:childTnLst>
                          </p:cTn>
                        </p:par>
                      </p:childTnLst>
                    </p:cTn>
                  </p:par>
                  <p:par>
                    <p:cTn id="23" fill="hold">
                      <p:stCondLst>
                        <p:cond delay="indefinite"/>
                      </p:stCondLst>
                      <p:childTnLst>
                        <p:par>
                          <p:cTn id="24" fill="hold" nodeType="afterGroup">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Effect transition="in" filter="slide(fromBottom)">
                                      <p:cBhvr>
                                        <p:cTn id="27" dur="500"/>
                                        <p:tgtEl>
                                          <p:spTgt spid="3">
                                            <p:txEl>
                                              <p:pRg st="1" end="1"/>
                                            </p:txEl>
                                          </p:spTgt>
                                        </p:tgtEl>
                                      </p:cBhvr>
                                    </p:animEffect>
                                  </p:childTnLst>
                                </p:cTn>
                              </p:par>
                            </p:childTnLst>
                          </p:cTn>
                        </p:par>
                        <p:par>
                          <p:cTn id="28" fill="hold" nodeType="afterGroup">
                            <p:stCondLst>
                              <p:cond delay="500"/>
                            </p:stCondLst>
                            <p:childTnLst>
                              <p:par>
                                <p:cTn id="29" presetID="12" presetClass="entr" presetSubtype="4" fill="hold" grpId="0" nodeType="after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Effect transition="in" filter="slide(fromBottom)">
                                      <p:cBhvr>
                                        <p:cTn id="31" dur="500"/>
                                        <p:tgtEl>
                                          <p:spTgt spid="3">
                                            <p:txEl>
                                              <p:pRg st="2" end="2"/>
                                            </p:txEl>
                                          </p:spTgt>
                                        </p:tgtEl>
                                      </p:cBhvr>
                                    </p:animEffect>
                                  </p:childTnLst>
                                </p:cTn>
                              </p:par>
                            </p:childTnLst>
                          </p:cTn>
                        </p:par>
                        <p:par>
                          <p:cTn id="32" fill="hold" nodeType="afterGroup">
                            <p:stCondLst>
                              <p:cond delay="1000"/>
                            </p:stCondLst>
                            <p:childTnLst>
                              <p:par>
                                <p:cTn id="33" presetID="12" presetClass="entr" presetSubtype="4" fill="hold" grpId="0" nodeType="after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slide(fromBottom)">
                                      <p:cBhvr>
                                        <p:cTn id="35" dur="500"/>
                                        <p:tgtEl>
                                          <p:spTgt spid="3">
                                            <p:txEl>
                                              <p:pRg st="3" end="3"/>
                                            </p:txEl>
                                          </p:spTgt>
                                        </p:tgtEl>
                                      </p:cBhvr>
                                    </p:animEffect>
                                  </p:childTnLst>
                                </p:cTn>
                              </p:par>
                            </p:childTnLst>
                          </p:cTn>
                        </p:par>
                        <p:par>
                          <p:cTn id="36" fill="hold" nodeType="afterGroup">
                            <p:stCondLst>
                              <p:cond delay="1500"/>
                            </p:stCondLst>
                            <p:childTnLst>
                              <p:par>
                                <p:cTn id="37" presetID="12" presetClass="entr" presetSubtype="4" fill="hold" grpId="0" nodeType="after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Effect transition="in" filter="slide(fromBottom)">
                                      <p:cBhvr>
                                        <p:cTn id="39" dur="500"/>
                                        <p:tgtEl>
                                          <p:spTgt spid="3">
                                            <p:txEl>
                                              <p:pRg st="4" end="4"/>
                                            </p:txEl>
                                          </p:spTgt>
                                        </p:tgtEl>
                                      </p:cBhvr>
                                    </p:animEffect>
                                  </p:childTnLst>
                                </p:cTn>
                              </p:par>
                            </p:childTnLst>
                          </p:cTn>
                        </p:par>
                        <p:par>
                          <p:cTn id="40" fill="hold" nodeType="afterGroup">
                            <p:stCondLst>
                              <p:cond delay="2000"/>
                            </p:stCondLst>
                            <p:childTnLst>
                              <p:par>
                                <p:cTn id="41" presetID="12" presetClass="entr" presetSubtype="4" fill="hold" grpId="0" nodeType="after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Effect transition="in" filter="slide(fromBottom)">
                                      <p:cBhvr>
                                        <p:cTn id="43" dur="500"/>
                                        <p:tgtEl>
                                          <p:spTgt spid="3">
                                            <p:txEl>
                                              <p:pRg st="5" end="5"/>
                                            </p:txEl>
                                          </p:spTgt>
                                        </p:tgtEl>
                                      </p:cBhvr>
                                    </p:animEffect>
                                  </p:childTnLst>
                                </p:cTn>
                              </p:par>
                            </p:childTnLst>
                          </p:cTn>
                        </p:par>
                        <p:par>
                          <p:cTn id="44" fill="hold" nodeType="afterGroup">
                            <p:stCondLst>
                              <p:cond delay="2500"/>
                            </p:stCondLst>
                            <p:childTnLst>
                              <p:par>
                                <p:cTn id="45" presetID="12" presetClass="entr" presetSubtype="4" fill="hold" grpId="0" nodeType="afterEffect">
                                  <p:stCondLst>
                                    <p:cond delay="4000"/>
                                  </p:stCondLst>
                                  <p:childTnLst>
                                    <p:set>
                                      <p:cBhvr>
                                        <p:cTn id="46" dur="1" fill="hold">
                                          <p:stCondLst>
                                            <p:cond delay="0"/>
                                          </p:stCondLst>
                                        </p:cTn>
                                        <p:tgtEl>
                                          <p:spTgt spid="3">
                                            <p:txEl>
                                              <p:pRg st="6" end="6"/>
                                            </p:txEl>
                                          </p:spTgt>
                                        </p:tgtEl>
                                        <p:attrNameLst>
                                          <p:attrName>style.visibility</p:attrName>
                                        </p:attrNameLst>
                                      </p:cBhvr>
                                      <p:to>
                                        <p:strVal val="visible"/>
                                      </p:to>
                                    </p:set>
                                    <p:animEffect transition="in" filter="slide(fromBottom)">
                                      <p:cBhvr>
                                        <p:cTn id="4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animBg="1"/>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5"/>
            <a:ext cx="8229600" cy="550068"/>
          </a:xfrm>
        </p:spPr>
        <p:txBody>
          <a:bodyPr/>
          <a:lstStyle/>
          <a:p>
            <a:r>
              <a:rPr lang="en-US" dirty="0"/>
              <a:t>Luke 9:23 and 24</a:t>
            </a:r>
          </a:p>
        </p:txBody>
      </p:sp>
      <p:sp>
        <p:nvSpPr>
          <p:cNvPr id="3" name="Content Placeholder 2"/>
          <p:cNvSpPr>
            <a:spLocks noGrp="1"/>
          </p:cNvSpPr>
          <p:nvPr>
            <p:ph idx="1"/>
          </p:nvPr>
        </p:nvSpPr>
        <p:spPr>
          <a:xfrm>
            <a:off x="304800" y="914400"/>
            <a:ext cx="8534400" cy="4800600"/>
          </a:xfrm>
        </p:spPr>
        <p:txBody>
          <a:bodyPr/>
          <a:lstStyle/>
          <a:p>
            <a:r>
              <a:rPr lang="en-US" sz="2600" dirty="0"/>
              <a:t>“</a:t>
            </a:r>
            <a:r>
              <a:rPr lang="en-US" sz="2600" i="1" dirty="0"/>
              <a:t>Then He said to all, ‘If </a:t>
            </a:r>
            <a:r>
              <a:rPr lang="en-US" sz="2600" i="1" dirty="0">
                <a:solidFill>
                  <a:srgbClr val="F8F8F8"/>
                </a:solidFill>
              </a:rPr>
              <a:t>anyone</a:t>
            </a:r>
            <a:r>
              <a:rPr lang="en-US" sz="2600" i="1" dirty="0"/>
              <a:t> desires to come after Me, let him deny himself, and take up his cross </a:t>
            </a:r>
            <a:r>
              <a:rPr lang="en-US" sz="2600" i="1" dirty="0">
                <a:solidFill>
                  <a:srgbClr val="F8F8F8"/>
                </a:solidFill>
              </a:rPr>
              <a:t>daily</a:t>
            </a:r>
            <a:r>
              <a:rPr lang="en-US" sz="2600" i="1" dirty="0"/>
              <a:t>, and follow Me. For whoever desire to save his life will lose it, but whoever </a:t>
            </a:r>
            <a:r>
              <a:rPr lang="en-US" sz="2600" i="1" dirty="0">
                <a:solidFill>
                  <a:srgbClr val="F8F8F8"/>
                </a:solidFill>
              </a:rPr>
              <a:t>loses his life for My sake will save it</a:t>
            </a:r>
            <a:r>
              <a:rPr lang="en-US" sz="2600" i="1" dirty="0"/>
              <a:t>.’”</a:t>
            </a:r>
            <a:endParaRPr lang="en-US" sz="2600" dirty="0"/>
          </a:p>
          <a:p>
            <a:r>
              <a:rPr lang="en-US" sz="2600" dirty="0">
                <a:solidFill>
                  <a:srgbClr val="F8F8F8"/>
                </a:solidFill>
              </a:rPr>
              <a:t>Jesus fully intended </a:t>
            </a:r>
            <a:r>
              <a:rPr lang="en-US" sz="2600" dirty="0">
                <a:solidFill>
                  <a:srgbClr val="00FF00"/>
                </a:solidFill>
              </a:rPr>
              <a:t>His death, burial, and resurrection to be carried on in the transforming of his believers </a:t>
            </a:r>
            <a:r>
              <a:rPr lang="en-US" sz="2600" dirty="0">
                <a:solidFill>
                  <a:srgbClr val="F8F8F8"/>
                </a:solidFill>
              </a:rPr>
              <a:t>from the world of sin to walk in righteousness.  </a:t>
            </a:r>
          </a:p>
          <a:p>
            <a:r>
              <a:rPr lang="en-US" sz="2600" dirty="0">
                <a:solidFill>
                  <a:srgbClr val="33CCFF"/>
                </a:solidFill>
              </a:rPr>
              <a:t>His resurrection impacts our lives.</a:t>
            </a:r>
          </a:p>
          <a:p>
            <a:endParaRPr lang="en-US" dirty="0"/>
          </a:p>
        </p:txBody>
      </p:sp>
    </p:spTree>
    <p:extLst>
      <p:ext uri="{BB962C8B-B14F-4D97-AF65-F5344CB8AC3E}">
        <p14:creationId xmlns:p14="http://schemas.microsoft.com/office/powerpoint/2010/main" val="41273396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nodeType="afterGroup">
                            <p:stCondLst>
                              <p:cond delay="500"/>
                            </p:stCondLst>
                            <p:childTnLst>
                              <p:par>
                                <p:cTn id="11" presetID="12" presetClass="entr" presetSubtype="4"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slide(fromBottom)">
                                      <p:cBhvr>
                                        <p:cTn id="13" dur="500"/>
                                        <p:tgtEl>
                                          <p:spTgt spid="3">
                                            <p:txEl>
                                              <p:pRg st="0" end="0"/>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slide(fromBottom)">
                                      <p:cBhvr>
                                        <p:cTn id="18" dur="500"/>
                                        <p:tgtEl>
                                          <p:spTgt spid="3">
                                            <p:txEl>
                                              <p:pRg st="1" end="1"/>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2" presetClass="entr" presetSubtype="4"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slide(fromBottom)">
                                      <p:cBhvr>
                                        <p:cTn id="2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The Turning Point</a:t>
            </a:r>
          </a:p>
        </p:txBody>
      </p:sp>
      <p:sp>
        <p:nvSpPr>
          <p:cNvPr id="3" name="Content Placeholder 2"/>
          <p:cNvSpPr>
            <a:spLocks noGrp="1"/>
          </p:cNvSpPr>
          <p:nvPr>
            <p:ph idx="1"/>
          </p:nvPr>
        </p:nvSpPr>
        <p:spPr>
          <a:xfrm>
            <a:off x="304800" y="1079500"/>
            <a:ext cx="8077200" cy="3746500"/>
          </a:xfrm>
        </p:spPr>
        <p:txBody>
          <a:bodyPr/>
          <a:lstStyle/>
          <a:p>
            <a:r>
              <a:rPr lang="en-US" sz="2800" dirty="0"/>
              <a:t>The life, death, burial, and resurrection of Jesus is the turning point in human history.  </a:t>
            </a:r>
          </a:p>
          <a:p>
            <a:r>
              <a:rPr lang="en-US" sz="2800" dirty="0">
                <a:solidFill>
                  <a:schemeClr val="bg1"/>
                </a:solidFill>
              </a:rPr>
              <a:t>To appreciate the resurrection, we need to see the pain and the loss that occurred at the cross.  </a:t>
            </a:r>
          </a:p>
          <a:p>
            <a:r>
              <a:rPr lang="en-US" sz="2800" dirty="0"/>
              <a:t>Without the cross the resurrection has limited value and that is true in our own lives as well.</a:t>
            </a:r>
          </a:p>
          <a:p>
            <a:endParaRPr lang="en-US" dirty="0"/>
          </a:p>
        </p:txBody>
      </p:sp>
      <p:pic>
        <p:nvPicPr>
          <p:cNvPr id="31746" name="Picture 2" descr="C:\Documents and Settings\Owner\Local Settings\Temporary Internet Files\Content.IE5\JDN1JDG6\MPj0435912000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0"/>
            <a:ext cx="1604698"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61627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nodeType="afterGroup">
                            <p:stCondLst>
                              <p:cond delay="500"/>
                            </p:stCondLst>
                            <p:childTnLst>
                              <p:par>
                                <p:cTn id="11" presetID="12" presetClass="entr" presetSubtype="4"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slide(fromBottom)">
                                      <p:cBhvr>
                                        <p:cTn id="13" dur="500"/>
                                        <p:tgtEl>
                                          <p:spTgt spid="3">
                                            <p:txEl>
                                              <p:pRg st="0" end="0"/>
                                            </p:txEl>
                                          </p:spTgt>
                                        </p:tgtEl>
                                      </p:cBhvr>
                                    </p:animEffect>
                                  </p:childTnLst>
                                </p:cTn>
                              </p:par>
                            </p:childTnLst>
                          </p:cTn>
                        </p:par>
                        <p:par>
                          <p:cTn id="14" fill="hold" nodeType="afterGroup">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slide(fromBottom)">
                                      <p:cBhvr>
                                        <p:cTn id="17" dur="500"/>
                                        <p:tgtEl>
                                          <p:spTgt spid="3">
                                            <p:txEl>
                                              <p:pRg st="1" end="1"/>
                                            </p:txEl>
                                          </p:spTgt>
                                        </p:tgtEl>
                                      </p:cBhvr>
                                    </p:animEffect>
                                  </p:childTnLst>
                                </p:cTn>
                              </p:par>
                            </p:childTnLst>
                          </p:cTn>
                        </p:par>
                        <p:par>
                          <p:cTn id="18" fill="hold" nodeType="afterGroup">
                            <p:stCondLst>
                              <p:cond delay="1500"/>
                            </p:stCondLst>
                            <p:childTnLst>
                              <p:par>
                                <p:cTn id="19" presetID="12" presetClass="entr" presetSubtype="4" fill="hold" grpId="0" nodeType="after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slide(fromBottom)">
                                      <p:cBhvr>
                                        <p:cTn id="21" dur="500"/>
                                        <p:tgtEl>
                                          <p:spTgt spid="3">
                                            <p:txEl>
                                              <p:pRg st="2" end="2"/>
                                            </p:txEl>
                                          </p:spTgt>
                                        </p:tgtEl>
                                      </p:cBhvr>
                                    </p:animEffect>
                                  </p:childTnLst>
                                </p:cTn>
                              </p:par>
                            </p:childTnLst>
                          </p:cTn>
                        </p:par>
                        <p:par>
                          <p:cTn id="22" fill="hold" nodeType="afterGroup">
                            <p:stCondLst>
                              <p:cond delay="2000"/>
                            </p:stCondLst>
                            <p:childTnLst>
                              <p:par>
                                <p:cTn id="23" presetID="9" presetClass="entr" presetSubtype="0" fill="hold" nodeType="afterEffect">
                                  <p:stCondLst>
                                    <p:cond delay="0"/>
                                  </p:stCondLst>
                                  <p:childTnLst>
                                    <p:set>
                                      <p:cBhvr>
                                        <p:cTn id="24" dur="1" fill="hold">
                                          <p:stCondLst>
                                            <p:cond delay="0"/>
                                          </p:stCondLst>
                                        </p:cTn>
                                        <p:tgtEl>
                                          <p:spTgt spid="31746"/>
                                        </p:tgtEl>
                                        <p:attrNameLst>
                                          <p:attrName>style.visibility</p:attrName>
                                        </p:attrNameLst>
                                      </p:cBhvr>
                                      <p:to>
                                        <p:strVal val="visible"/>
                                      </p:to>
                                    </p:set>
                                    <p:animEffect transition="in" filter="dissolve">
                                      <p:cBhvr>
                                        <p:cTn id="25" dur="500"/>
                                        <p:tgtEl>
                                          <p:spTgt spid="317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5"/>
            <a:ext cx="8229600" cy="617802"/>
          </a:xfrm>
        </p:spPr>
        <p:txBody>
          <a:bodyPr/>
          <a:lstStyle/>
          <a:p>
            <a:r>
              <a:rPr lang="en-US" dirty="0"/>
              <a:t>The Sacrifice:</a:t>
            </a:r>
          </a:p>
        </p:txBody>
      </p:sp>
      <p:sp>
        <p:nvSpPr>
          <p:cNvPr id="3" name="Content Placeholder 2"/>
          <p:cNvSpPr>
            <a:spLocks noGrp="1"/>
          </p:cNvSpPr>
          <p:nvPr>
            <p:ph idx="1"/>
          </p:nvPr>
        </p:nvSpPr>
        <p:spPr>
          <a:xfrm>
            <a:off x="152400" y="846667"/>
            <a:ext cx="8534400" cy="4635500"/>
          </a:xfrm>
        </p:spPr>
        <p:txBody>
          <a:bodyPr/>
          <a:lstStyle/>
          <a:p>
            <a:r>
              <a:rPr lang="en-US" dirty="0"/>
              <a:t>Jesus death as a sinless, willing sacrifice, changes everything.  We, humans, now have a way to be right with God again.  </a:t>
            </a:r>
          </a:p>
          <a:p>
            <a:r>
              <a:rPr lang="en-US" dirty="0">
                <a:solidFill>
                  <a:srgbClr val="00FF00"/>
                </a:solidFill>
              </a:rPr>
              <a:t>We can come to God and receive His blessings </a:t>
            </a:r>
            <a:r>
              <a:rPr lang="en-US" dirty="0"/>
              <a:t>because of Jesus’ life, death, burial, and resurrection.</a:t>
            </a:r>
          </a:p>
          <a:p>
            <a:endParaRPr lang="en-US" dirty="0"/>
          </a:p>
        </p:txBody>
      </p:sp>
      <p:pic>
        <p:nvPicPr>
          <p:cNvPr id="2050" name="Picture 2" descr="159,226 Resurrection Images, Stock Photos, 3D objects, &amp; Vectors |  Shutterstock">
            <a:extLst>
              <a:ext uri="{FF2B5EF4-FFF2-40B4-BE49-F238E27FC236}">
                <a16:creationId xmlns:a16="http://schemas.microsoft.com/office/drawing/2014/main" id="{77A3701C-28A5-1620-D892-48898FE2C0E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7936"/>
          <a:stretch/>
        </p:blipFill>
        <p:spPr bwMode="auto">
          <a:xfrm>
            <a:off x="0" y="3471333"/>
            <a:ext cx="9144000" cy="2243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767948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nodeType="afterGroup">
                            <p:stCondLst>
                              <p:cond delay="500"/>
                            </p:stCondLst>
                            <p:childTnLst>
                              <p:par>
                                <p:cTn id="11" presetID="16" presetClass="entr" presetSubtype="21" fill="hold" nodeType="afterEffect">
                                  <p:stCondLst>
                                    <p:cond delay="0"/>
                                  </p:stCondLst>
                                  <p:childTnLst>
                                    <p:set>
                                      <p:cBhvr>
                                        <p:cTn id="12" dur="1" fill="hold">
                                          <p:stCondLst>
                                            <p:cond delay="0"/>
                                          </p:stCondLst>
                                        </p:cTn>
                                        <p:tgtEl>
                                          <p:spTgt spid="2050"/>
                                        </p:tgtEl>
                                        <p:attrNameLst>
                                          <p:attrName>style.visibility</p:attrName>
                                        </p:attrNameLst>
                                      </p:cBhvr>
                                      <p:to>
                                        <p:strVal val="visible"/>
                                      </p:to>
                                    </p:set>
                                    <p:animEffect transition="in" filter="barn(inVertical)">
                                      <p:cBhvr>
                                        <p:cTn id="13" dur="500"/>
                                        <p:tgtEl>
                                          <p:spTgt spid="2050"/>
                                        </p:tgtEl>
                                      </p:cBhvr>
                                    </p:animEffect>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slide(fromBottom)">
                                      <p:cBhvr>
                                        <p:cTn id="17" dur="500"/>
                                        <p:tgtEl>
                                          <p:spTgt spid="3">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slide(fromBottom)">
                                      <p:cBhvr>
                                        <p:cTn id="2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078" name="Picture 6" descr="Jesus Hand Images - Free Download on Freepik">
            <a:extLst>
              <a:ext uri="{FF2B5EF4-FFF2-40B4-BE49-F238E27FC236}">
                <a16:creationId xmlns:a16="http://schemas.microsoft.com/office/drawing/2014/main" id="{8ADEC58D-E2E6-DD3D-140B-BE8ADFFC22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pPr algn="l"/>
            <a:r>
              <a:rPr lang="en-US" dirty="0">
                <a:solidFill>
                  <a:schemeClr val="tx1"/>
                </a:solidFill>
              </a:rPr>
              <a:t>He Lives!</a:t>
            </a:r>
          </a:p>
        </p:txBody>
      </p:sp>
      <p:sp>
        <p:nvSpPr>
          <p:cNvPr id="3" name="Content Placeholder 2"/>
          <p:cNvSpPr>
            <a:spLocks noGrp="1"/>
          </p:cNvSpPr>
          <p:nvPr>
            <p:ph idx="1"/>
          </p:nvPr>
        </p:nvSpPr>
        <p:spPr>
          <a:xfrm>
            <a:off x="0" y="2198451"/>
            <a:ext cx="9144000" cy="3516548"/>
          </a:xfrm>
          <a:noFill/>
        </p:spPr>
        <p:txBody>
          <a:bodyPr/>
          <a:lstStyle/>
          <a:p>
            <a:pPr algn="ctr"/>
            <a:r>
              <a:rPr lang="en-US" sz="2800" dirty="0">
                <a:solidFill>
                  <a:schemeClr val="tx1"/>
                </a:solidFill>
              </a:rPr>
              <a:t>It is the resurrection, because of His sinless life which appeased the needs of the righteous Father, that changes human destiny.  </a:t>
            </a:r>
          </a:p>
          <a:p>
            <a:pPr algn="ctr"/>
            <a:r>
              <a:rPr lang="en-US" sz="2800" dirty="0">
                <a:solidFill>
                  <a:schemeClr val="tx1"/>
                </a:solidFill>
              </a:rPr>
              <a:t>The Bible even records a few people who were raised from the dead, but they were raised to demonstrate God’s power and they all died again.  </a:t>
            </a:r>
          </a:p>
          <a:p>
            <a:pPr algn="ctr"/>
            <a:r>
              <a:rPr lang="en-US" sz="2800" dirty="0">
                <a:solidFill>
                  <a:srgbClr val="0000CC"/>
                </a:solidFill>
              </a:rPr>
              <a:t>Jesus was raised and remains alive today.</a:t>
            </a:r>
          </a:p>
          <a:p>
            <a:endParaRPr lang="en-US" dirty="0"/>
          </a:p>
        </p:txBody>
      </p:sp>
    </p:spTree>
    <p:extLst>
      <p:ext uri="{BB962C8B-B14F-4D97-AF65-F5344CB8AC3E}">
        <p14:creationId xmlns:p14="http://schemas.microsoft.com/office/powerpoint/2010/main" val="11353503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3078"/>
                                        </p:tgtEl>
                                        <p:attrNameLst>
                                          <p:attrName>style.visibility</p:attrName>
                                        </p:attrNameLst>
                                      </p:cBhvr>
                                      <p:to>
                                        <p:strVal val="visible"/>
                                      </p:to>
                                    </p:set>
                                    <p:animEffect transition="in" filter="fade">
                                      <p:cBhvr>
                                        <p:cTn id="13" dur="500"/>
                                        <p:tgtEl>
                                          <p:spTgt spid="3078"/>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grpId="0"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slide(fromBottom)">
                                      <p:cBhvr>
                                        <p:cTn id="18" dur="500"/>
                                        <p:tgtEl>
                                          <p:spTgt spid="3">
                                            <p:txEl>
                                              <p:pRg st="0" end="0"/>
                                            </p:txEl>
                                          </p:spTgt>
                                        </p:tgtEl>
                                      </p:cBhvr>
                                    </p:animEffect>
                                  </p:childTnLst>
                                </p:cTn>
                              </p:par>
                            </p:childTnLst>
                          </p:cTn>
                        </p:par>
                      </p:childTnLst>
                    </p:cTn>
                  </p:par>
                  <p:par>
                    <p:cTn id="19" fill="hold">
                      <p:stCondLst>
                        <p:cond delay="indefinite"/>
                      </p:stCondLst>
                      <p:childTnLst>
                        <p:par>
                          <p:cTn id="20" fill="hold" nodeType="afterGroup">
                            <p:stCondLst>
                              <p:cond delay="0"/>
                            </p:stCondLst>
                            <p:childTnLst>
                              <p:par>
                                <p:cTn id="21" presetID="12" presetClass="entr" presetSubtype="4"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slide(fromBottom)">
                                      <p:cBhvr>
                                        <p:cTn id="23" dur="500"/>
                                        <p:tgtEl>
                                          <p:spTgt spid="3">
                                            <p:txEl>
                                              <p:pRg st="1" end="1"/>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2" presetClass="entr" presetSubtype="4"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slide(fromBottom)">
                                      <p:cBhvr>
                                        <p:cTn id="28"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D014832-02B1-45B8-93BA-0033438B72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334000"/>
          </a:xfrm>
          <a:prstGeom prst="rect">
            <a:avLst/>
          </a:prstGeom>
        </p:spPr>
      </p:pic>
      <p:sp>
        <p:nvSpPr>
          <p:cNvPr id="2" name="Title 1">
            <a:extLst>
              <a:ext uri="{FF2B5EF4-FFF2-40B4-BE49-F238E27FC236}">
                <a16:creationId xmlns:a16="http://schemas.microsoft.com/office/drawing/2014/main" id="{4D37BDF0-73AD-47A3-BD0E-4D077430498E}"/>
              </a:ext>
            </a:extLst>
          </p:cNvPr>
          <p:cNvSpPr>
            <a:spLocks noGrp="1"/>
          </p:cNvSpPr>
          <p:nvPr>
            <p:ph type="title"/>
          </p:nvPr>
        </p:nvSpPr>
        <p:spPr/>
        <p:txBody>
          <a:bodyPr>
            <a:normAutofit fontScale="90000"/>
          </a:bodyPr>
          <a:lstStyle/>
          <a:p>
            <a:r>
              <a:rPr lang="en-US" dirty="0"/>
              <a:t>The Gospel Accounts</a:t>
            </a:r>
            <a:endParaRPr lang="en-CA" dirty="0"/>
          </a:p>
        </p:txBody>
      </p:sp>
      <p:sp>
        <p:nvSpPr>
          <p:cNvPr id="3" name="Content Placeholder 2">
            <a:extLst>
              <a:ext uri="{FF2B5EF4-FFF2-40B4-BE49-F238E27FC236}">
                <a16:creationId xmlns:a16="http://schemas.microsoft.com/office/drawing/2014/main" id="{A241BDE5-E3F9-4969-AA4A-EC2B72EC2922}"/>
              </a:ext>
            </a:extLst>
          </p:cNvPr>
          <p:cNvSpPr>
            <a:spLocks noGrp="1"/>
          </p:cNvSpPr>
          <p:nvPr>
            <p:ph idx="1"/>
          </p:nvPr>
        </p:nvSpPr>
        <p:spPr>
          <a:xfrm>
            <a:off x="457200" y="986133"/>
            <a:ext cx="8229600" cy="3517288"/>
          </a:xfrm>
        </p:spPr>
        <p:txBody>
          <a:bodyPr>
            <a:normAutofit fontScale="92500"/>
          </a:bodyPr>
          <a:lstStyle/>
          <a:p>
            <a:r>
              <a:rPr lang="en-CA" sz="2800" dirty="0"/>
              <a:t>We read of the crucifixion, death, and burial of Jesus in </a:t>
            </a:r>
            <a:r>
              <a:rPr lang="en-CA" sz="2800" dirty="0">
                <a:solidFill>
                  <a:srgbClr val="0000CC"/>
                </a:solidFill>
              </a:rPr>
              <a:t>Matthew 27:32-61, Mark 15:21-47, Luke 23:26-56 and John 19:16-42</a:t>
            </a:r>
            <a:r>
              <a:rPr lang="en-CA" sz="2800" dirty="0"/>
              <a:t>.</a:t>
            </a:r>
          </a:p>
          <a:p>
            <a:r>
              <a:rPr lang="en-CA" sz="2800" dirty="0"/>
              <a:t>In these verses we read of the torment, suffering, pain, anguish, sacrifice, and surrender that Jesus underwent to make salvation available to all of us and any of us.  </a:t>
            </a:r>
            <a:r>
              <a:rPr lang="en-CA" sz="2800" dirty="0">
                <a:solidFill>
                  <a:srgbClr val="800000"/>
                </a:solidFill>
              </a:rPr>
              <a:t>These verses lead us into the darkness.</a:t>
            </a:r>
          </a:p>
          <a:p>
            <a:pPr marL="0" indent="0">
              <a:buNone/>
            </a:pPr>
            <a:endParaRPr lang="en-CA" dirty="0"/>
          </a:p>
        </p:txBody>
      </p:sp>
    </p:spTree>
    <p:extLst>
      <p:ext uri="{BB962C8B-B14F-4D97-AF65-F5344CB8AC3E}">
        <p14:creationId xmlns:p14="http://schemas.microsoft.com/office/powerpoint/2010/main" val="115940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randombar(horizontal)">
                                      <p:cBhvr>
                                        <p:cTn id="16" dur="500"/>
                                        <p:tgtEl>
                                          <p:spTgt spid="3">
                                            <p:bg/>
                                          </p:spTgt>
                                        </p:tgtEl>
                                      </p:cBhvr>
                                    </p:animEffect>
                                  </p:childTnLst>
                                </p:cTn>
                              </p:par>
                            </p:childTnLst>
                          </p:cTn>
                        </p:par>
                        <p:par>
                          <p:cTn id="17" fill="hold">
                            <p:stCondLst>
                              <p:cond delay="500"/>
                            </p:stCondLst>
                            <p:childTnLst>
                              <p:par>
                                <p:cTn id="18" presetID="14" presetClass="entr" presetSubtype="10"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randombar(horizontal)">
                                      <p:cBhvr>
                                        <p:cTn id="20" dur="500"/>
                                        <p:tgtEl>
                                          <p:spTgt spid="3">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fade">
                                      <p:cBhvr>
                                        <p:cTn id="25" dur="1000"/>
                                        <p:tgtEl>
                                          <p:spTgt spid="3">
                                            <p:txEl>
                                              <p:pRg st="1" end="1"/>
                                            </p:txEl>
                                          </p:spTgt>
                                        </p:tgtEl>
                                      </p:cBhvr>
                                    </p:animEffect>
                                    <p:anim calcmode="lin" valueType="num">
                                      <p:cBhvr>
                                        <p:cTn id="26"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C50BF76-2B52-41C3-A297-79C97921AA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359400"/>
          </a:xfrm>
          <a:prstGeom prst="rect">
            <a:avLst/>
          </a:prstGeom>
        </p:spPr>
      </p:pic>
      <p:sp>
        <p:nvSpPr>
          <p:cNvPr id="2" name="Title 1">
            <a:extLst>
              <a:ext uri="{FF2B5EF4-FFF2-40B4-BE49-F238E27FC236}">
                <a16:creationId xmlns:a16="http://schemas.microsoft.com/office/drawing/2014/main" id="{12C8037A-3BD9-4B8E-A8D1-0EDFDA59D72E}"/>
              </a:ext>
            </a:extLst>
          </p:cNvPr>
          <p:cNvSpPr>
            <a:spLocks noGrp="1"/>
          </p:cNvSpPr>
          <p:nvPr>
            <p:ph type="title"/>
          </p:nvPr>
        </p:nvSpPr>
        <p:spPr>
          <a:xfrm>
            <a:off x="457200" y="228865"/>
            <a:ext cx="3771900" cy="528402"/>
          </a:xfrm>
        </p:spPr>
        <p:txBody>
          <a:bodyPr>
            <a:normAutofit fontScale="90000"/>
          </a:bodyPr>
          <a:lstStyle/>
          <a:p>
            <a:r>
              <a:rPr lang="en-CA" dirty="0"/>
              <a:t>Slip Into Their Sandals</a:t>
            </a:r>
          </a:p>
        </p:txBody>
      </p:sp>
      <p:sp>
        <p:nvSpPr>
          <p:cNvPr id="3" name="Content Placeholder 2">
            <a:extLst>
              <a:ext uri="{FF2B5EF4-FFF2-40B4-BE49-F238E27FC236}">
                <a16:creationId xmlns:a16="http://schemas.microsoft.com/office/drawing/2014/main" id="{E59DB4F9-86E4-43F8-909D-2A70DFAFBC3A}"/>
              </a:ext>
            </a:extLst>
          </p:cNvPr>
          <p:cNvSpPr>
            <a:spLocks noGrp="1"/>
          </p:cNvSpPr>
          <p:nvPr>
            <p:ph idx="1"/>
          </p:nvPr>
        </p:nvSpPr>
        <p:spPr>
          <a:xfrm>
            <a:off x="3403600" y="1913467"/>
            <a:ext cx="5638800" cy="3293533"/>
          </a:xfrm>
        </p:spPr>
        <p:txBody>
          <a:bodyPr>
            <a:normAutofit lnSpcReduction="10000"/>
          </a:bodyPr>
          <a:lstStyle/>
          <a:p>
            <a:r>
              <a:rPr lang="en-CA" sz="2800" dirty="0"/>
              <a:t>Connect to the feelings of being:</a:t>
            </a:r>
          </a:p>
          <a:p>
            <a:r>
              <a:rPr lang="en-CA" sz="2800" dirty="0">
                <a:solidFill>
                  <a:srgbClr val="800000"/>
                </a:solidFill>
              </a:rPr>
              <a:t>Confused </a:t>
            </a:r>
          </a:p>
          <a:p>
            <a:r>
              <a:rPr lang="en-CA" sz="2800" dirty="0">
                <a:solidFill>
                  <a:srgbClr val="0000CC"/>
                </a:solidFill>
              </a:rPr>
              <a:t>Abandoned and Alone </a:t>
            </a:r>
          </a:p>
          <a:p>
            <a:pPr lvl="0"/>
            <a:r>
              <a:rPr lang="en-CA" sz="2800" dirty="0">
                <a:solidFill>
                  <a:srgbClr val="800000"/>
                </a:solidFill>
              </a:rPr>
              <a:t>Sorrowful  </a:t>
            </a:r>
          </a:p>
          <a:p>
            <a:r>
              <a:rPr lang="en-CA" sz="2800" dirty="0">
                <a:solidFill>
                  <a:srgbClr val="0000CC"/>
                </a:solidFill>
              </a:rPr>
              <a:t>Suffering</a:t>
            </a:r>
          </a:p>
          <a:p>
            <a:pPr lvl="0"/>
            <a:r>
              <a:rPr lang="en-CA" sz="2800" dirty="0">
                <a:solidFill>
                  <a:srgbClr val="800000"/>
                </a:solidFill>
              </a:rPr>
              <a:t>Scared</a:t>
            </a:r>
            <a:endParaRPr lang="en-CA" dirty="0">
              <a:solidFill>
                <a:srgbClr val="800000"/>
              </a:solidFill>
            </a:endParaRPr>
          </a:p>
        </p:txBody>
      </p:sp>
    </p:spTree>
    <p:extLst>
      <p:ext uri="{BB962C8B-B14F-4D97-AF65-F5344CB8AC3E}">
        <p14:creationId xmlns:p14="http://schemas.microsoft.com/office/powerpoint/2010/main" val="2717853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3">
                                            <p:bg/>
                                          </p:spTgt>
                                        </p:tgtEl>
                                        <p:attrNameLst>
                                          <p:attrName>style.visibility</p:attrName>
                                        </p:attrNameLst>
                                      </p:cBhvr>
                                      <p:to>
                                        <p:strVal val="visible"/>
                                      </p:to>
                                    </p:set>
                                    <p:animEffect transition="in" filter="randombar(horizontal)">
                                      <p:cBhvr>
                                        <p:cTn id="18" dur="500"/>
                                        <p:tgtEl>
                                          <p:spTgt spid="3">
                                            <p:bg/>
                                          </p:spTgt>
                                        </p:tgtEl>
                                      </p:cBhvr>
                                    </p:animEffect>
                                  </p:childTnLst>
                                </p:cTn>
                              </p:par>
                            </p:childTnLst>
                          </p:cTn>
                        </p:par>
                        <p:par>
                          <p:cTn id="19" fill="hold">
                            <p:stCondLst>
                              <p:cond delay="500"/>
                            </p:stCondLst>
                            <p:childTnLst>
                              <p:par>
                                <p:cTn id="20" presetID="14" presetClass="entr" presetSubtype="10" fill="hold" grpId="0" nodeType="after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22" dur="500"/>
                                        <p:tgtEl>
                                          <p:spTgt spid="3">
                                            <p:txEl>
                                              <p:pRg st="0" end="0"/>
                                            </p:txEl>
                                          </p:spTgt>
                                        </p:tgtEl>
                                      </p:cBhvr>
                                    </p:animEffect>
                                  </p:childTnLst>
                                </p:cTn>
                              </p:par>
                            </p:childTnLst>
                          </p:cTn>
                        </p:par>
                        <p:par>
                          <p:cTn id="23" fill="hold">
                            <p:stCondLst>
                              <p:cond delay="1000"/>
                            </p:stCondLst>
                            <p:childTnLst>
                              <p:par>
                                <p:cTn id="24" presetID="14" presetClass="entr" presetSubtype="10" fill="hold" grpId="0" nodeType="after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randombar(horizontal)">
                                      <p:cBhvr>
                                        <p:cTn id="26" dur="5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Effect transition="in" filter="randombar(horizontal)">
                                      <p:cBhvr>
                                        <p:cTn id="31" dur="500"/>
                                        <p:tgtEl>
                                          <p:spTgt spid="3">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grpId="0" nodeType="click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Effect transition="in" filter="randombar(horizontal)">
                                      <p:cBhvr>
                                        <p:cTn id="36" dur="500"/>
                                        <p:tgtEl>
                                          <p:spTgt spid="3">
                                            <p:txEl>
                                              <p:pRg st="3" end="3"/>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grpId="0" nodeType="clickEffect">
                                  <p:stCondLst>
                                    <p:cond delay="0"/>
                                  </p:stCondLst>
                                  <p:childTnLst>
                                    <p:set>
                                      <p:cBhvr>
                                        <p:cTn id="40" dur="1" fill="hold">
                                          <p:stCondLst>
                                            <p:cond delay="0"/>
                                          </p:stCondLst>
                                        </p:cTn>
                                        <p:tgtEl>
                                          <p:spTgt spid="3">
                                            <p:txEl>
                                              <p:pRg st="4" end="4"/>
                                            </p:txEl>
                                          </p:spTgt>
                                        </p:tgtEl>
                                        <p:attrNameLst>
                                          <p:attrName>style.visibility</p:attrName>
                                        </p:attrNameLst>
                                      </p:cBhvr>
                                      <p:to>
                                        <p:strVal val="visible"/>
                                      </p:to>
                                    </p:set>
                                    <p:animEffect transition="in" filter="randombar(horizontal)">
                                      <p:cBhvr>
                                        <p:cTn id="41" dur="500"/>
                                        <p:tgtEl>
                                          <p:spTgt spid="3">
                                            <p:txEl>
                                              <p:pRg st="4" end="4"/>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4" presetClass="entr" presetSubtype="10" fill="hold" grpId="0" nodeType="clickEffect">
                                  <p:stCondLst>
                                    <p:cond delay="0"/>
                                  </p:stCondLst>
                                  <p:childTnLst>
                                    <p:set>
                                      <p:cBhvr>
                                        <p:cTn id="45" dur="1" fill="hold">
                                          <p:stCondLst>
                                            <p:cond delay="0"/>
                                          </p:stCondLst>
                                        </p:cTn>
                                        <p:tgtEl>
                                          <p:spTgt spid="3">
                                            <p:txEl>
                                              <p:pRg st="5" end="5"/>
                                            </p:txEl>
                                          </p:spTgt>
                                        </p:tgtEl>
                                        <p:attrNameLst>
                                          <p:attrName>style.visibility</p:attrName>
                                        </p:attrNameLst>
                                      </p:cBhvr>
                                      <p:to>
                                        <p:strVal val="visible"/>
                                      </p:to>
                                    </p:set>
                                    <p:animEffect transition="in" filter="randombar(horizontal)">
                                      <p:cBhvr>
                                        <p:cTn id="4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AEA6389-FBD5-4006-A291-87556794B0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334623"/>
          </a:xfrm>
          <a:prstGeom prst="rect">
            <a:avLst/>
          </a:prstGeom>
        </p:spPr>
      </p:pic>
      <p:sp>
        <p:nvSpPr>
          <p:cNvPr id="2" name="Title 1">
            <a:extLst>
              <a:ext uri="{FF2B5EF4-FFF2-40B4-BE49-F238E27FC236}">
                <a16:creationId xmlns:a16="http://schemas.microsoft.com/office/drawing/2014/main" id="{887AA3F4-4E82-44A4-AED3-B7C126E54E62}"/>
              </a:ext>
            </a:extLst>
          </p:cNvPr>
          <p:cNvSpPr>
            <a:spLocks noGrp="1"/>
          </p:cNvSpPr>
          <p:nvPr>
            <p:ph type="title"/>
          </p:nvPr>
        </p:nvSpPr>
        <p:spPr>
          <a:xfrm>
            <a:off x="5664200" y="228865"/>
            <a:ext cx="3022600" cy="528402"/>
          </a:xfrm>
        </p:spPr>
        <p:txBody>
          <a:bodyPr>
            <a:normAutofit fontScale="90000"/>
          </a:bodyPr>
          <a:lstStyle/>
          <a:p>
            <a:r>
              <a:rPr lang="en-US" dirty="0"/>
              <a:t>Uncomfortable!</a:t>
            </a:r>
            <a:endParaRPr lang="en-CA" dirty="0"/>
          </a:p>
        </p:txBody>
      </p:sp>
      <p:sp>
        <p:nvSpPr>
          <p:cNvPr id="3" name="Content Placeholder 2">
            <a:extLst>
              <a:ext uri="{FF2B5EF4-FFF2-40B4-BE49-F238E27FC236}">
                <a16:creationId xmlns:a16="http://schemas.microsoft.com/office/drawing/2014/main" id="{498695F3-4D67-48C3-9BE8-70093989305D}"/>
              </a:ext>
            </a:extLst>
          </p:cNvPr>
          <p:cNvSpPr>
            <a:spLocks noGrp="1"/>
          </p:cNvSpPr>
          <p:nvPr>
            <p:ph idx="1"/>
          </p:nvPr>
        </p:nvSpPr>
        <p:spPr>
          <a:xfrm>
            <a:off x="4572000" y="1389962"/>
            <a:ext cx="4400550" cy="3675033"/>
          </a:xfrm>
        </p:spPr>
        <p:txBody>
          <a:bodyPr>
            <a:noAutofit/>
          </a:bodyPr>
          <a:lstStyle/>
          <a:p>
            <a:r>
              <a:rPr lang="en-CA" sz="2800" dirty="0"/>
              <a:t>These are not very comfortable sandals, are they?  </a:t>
            </a:r>
          </a:p>
          <a:p>
            <a:r>
              <a:rPr lang="en-CA" sz="2800" dirty="0">
                <a:solidFill>
                  <a:srgbClr val="0000CC"/>
                </a:solidFill>
              </a:rPr>
              <a:t>But the disciples wrestled with the darkness for three days then the incredible happened.</a:t>
            </a:r>
          </a:p>
        </p:txBody>
      </p:sp>
    </p:spTree>
    <p:extLst>
      <p:ext uri="{BB962C8B-B14F-4D97-AF65-F5344CB8AC3E}">
        <p14:creationId xmlns:p14="http://schemas.microsoft.com/office/powerpoint/2010/main" val="4123144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000" fill="hold"/>
                                        <p:tgtEl>
                                          <p:spTgt spid="5"/>
                                        </p:tgtEl>
                                        <p:attrNameLst>
                                          <p:attrName>ppt_w</p:attrName>
                                        </p:attrNameLst>
                                      </p:cBhvr>
                                      <p:tavLst>
                                        <p:tav tm="0">
                                          <p:val>
                                            <p:fltVal val="0"/>
                                          </p:val>
                                        </p:tav>
                                        <p:tav tm="100000">
                                          <p:val>
                                            <p:strVal val="#ppt_w"/>
                                          </p:val>
                                        </p:tav>
                                      </p:tavLst>
                                    </p:anim>
                                    <p:anim calcmode="lin" valueType="num">
                                      <p:cBhvr>
                                        <p:cTn id="12" dur="1000" fill="hold"/>
                                        <p:tgtEl>
                                          <p:spTgt spid="5"/>
                                        </p:tgtEl>
                                        <p:attrNameLst>
                                          <p:attrName>ppt_h</p:attrName>
                                        </p:attrNameLst>
                                      </p:cBhvr>
                                      <p:tavLst>
                                        <p:tav tm="0">
                                          <p:val>
                                            <p:fltVal val="0"/>
                                          </p:val>
                                        </p:tav>
                                        <p:tav tm="100000">
                                          <p:val>
                                            <p:strVal val="#ppt_h"/>
                                          </p:val>
                                        </p:tav>
                                      </p:tavLst>
                                    </p:anim>
                                    <p:anim calcmode="lin" valueType="num">
                                      <p:cBhvr>
                                        <p:cTn id="13" dur="1000" fill="hold"/>
                                        <p:tgtEl>
                                          <p:spTgt spid="5"/>
                                        </p:tgtEl>
                                        <p:attrNameLst>
                                          <p:attrName>style.rotation</p:attrName>
                                        </p:attrNameLst>
                                      </p:cBhvr>
                                      <p:tavLst>
                                        <p:tav tm="0">
                                          <p:val>
                                            <p:fltVal val="90"/>
                                          </p:val>
                                        </p:tav>
                                        <p:tav tm="100000">
                                          <p:val>
                                            <p:fltVal val="0"/>
                                          </p:val>
                                        </p:tav>
                                      </p:tavLst>
                                    </p:anim>
                                    <p:animEffect transition="in" filter="fade">
                                      <p:cBhvr>
                                        <p:cTn id="14" dur="1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3">
                                            <p:bg/>
                                          </p:spTgt>
                                        </p:tgtEl>
                                        <p:attrNameLst>
                                          <p:attrName>style.visibility</p:attrName>
                                        </p:attrNameLst>
                                      </p:cBhvr>
                                      <p:to>
                                        <p:strVal val="visible"/>
                                      </p:to>
                                    </p:set>
                                    <p:animEffect transition="in" filter="randombar(horizontal)">
                                      <p:cBhvr>
                                        <p:cTn id="19" dur="500"/>
                                        <p:tgtEl>
                                          <p:spTgt spid="3">
                                            <p:bg/>
                                          </p:spTgt>
                                        </p:tgtEl>
                                      </p:cBhvr>
                                    </p:animEffect>
                                  </p:childTnLst>
                                </p:cTn>
                              </p:par>
                            </p:childTnLst>
                          </p:cTn>
                        </p:par>
                        <p:par>
                          <p:cTn id="20" fill="hold">
                            <p:stCondLst>
                              <p:cond delay="500"/>
                            </p:stCondLst>
                            <p:childTnLst>
                              <p:par>
                                <p:cTn id="21" presetID="14" presetClass="entr" presetSubtype="10" fill="hold" grpId="0" nodeType="after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Effect transition="in" filter="randombar(horizontal)">
                                      <p:cBhvr>
                                        <p:cTn id="23" dur="500"/>
                                        <p:tgtEl>
                                          <p:spTgt spid="3">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grpId="0"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randombar(horizontal)">
                                      <p:cBhvr>
                                        <p:cTn id="28"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 name="Above the clouds sunrise timelapse-x1DRnv4yYU0_xvid">
            <a:hlinkClick r:id="" action="ppaction://media"/>
            <a:extLst>
              <a:ext uri="{FF2B5EF4-FFF2-40B4-BE49-F238E27FC236}">
                <a16:creationId xmlns:a16="http://schemas.microsoft.com/office/drawing/2014/main" id="{A5F1CC87-ECF9-4286-8216-FBA0963C33F5}"/>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9144000" cy="5334000"/>
          </a:xfrm>
          <a:prstGeom prst="rect">
            <a:avLst/>
          </a:prstGeom>
        </p:spPr>
      </p:pic>
      <p:sp>
        <p:nvSpPr>
          <p:cNvPr id="2" name="Title 1">
            <a:extLst>
              <a:ext uri="{FF2B5EF4-FFF2-40B4-BE49-F238E27FC236}">
                <a16:creationId xmlns:a16="http://schemas.microsoft.com/office/drawing/2014/main" id="{62B0FAF4-E698-4DEC-9421-A5C354F19523}"/>
              </a:ext>
            </a:extLst>
          </p:cNvPr>
          <p:cNvSpPr>
            <a:spLocks noGrp="1"/>
          </p:cNvSpPr>
          <p:nvPr>
            <p:ph type="title"/>
          </p:nvPr>
        </p:nvSpPr>
        <p:spPr/>
        <p:txBody>
          <a:bodyPr>
            <a:normAutofit fontScale="90000"/>
          </a:bodyPr>
          <a:lstStyle/>
          <a:p>
            <a:r>
              <a:rPr lang="en-CA" dirty="0"/>
              <a:t>From the Darkness and Despair…</a:t>
            </a:r>
          </a:p>
        </p:txBody>
      </p:sp>
    </p:spTree>
    <p:extLst>
      <p:ext uri="{BB962C8B-B14F-4D97-AF65-F5344CB8AC3E}">
        <p14:creationId xmlns:p14="http://schemas.microsoft.com/office/powerpoint/2010/main" val="887606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922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4"/>
                </p:tgtEl>
              </p:cMediaNode>
            </p:video>
            <p:seq concurrent="1" nextAc="seek">
              <p:cTn id="13" restart="whenNotActive" fill="hold" evtFilter="cancelBubble" nodeType="interactiveSeq">
                <p:stCondLst>
                  <p:cond evt="onClick" delay="0">
                    <p:tgtEl>
                      <p:spTgt spid="4"/>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4"/>
                                        </p:tgtEl>
                                      </p:cBhvr>
                                    </p:cmd>
                                  </p:childTnLst>
                                </p:cTn>
                              </p:par>
                            </p:childTnLst>
                          </p:cTn>
                        </p:par>
                      </p:childTnLst>
                    </p:cTn>
                  </p:par>
                </p:childTnLst>
              </p:cTn>
              <p:nextCondLst>
                <p:cond evt="onClick" delay="0">
                  <p:tgtEl>
                    <p:spTgt spid="4"/>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AEA53EC-B201-434D-BCB0-AF11148C7C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334000"/>
          </a:xfrm>
          <a:prstGeom prst="rect">
            <a:avLst/>
          </a:prstGeom>
        </p:spPr>
      </p:pic>
      <p:sp>
        <p:nvSpPr>
          <p:cNvPr id="2" name="Title 1">
            <a:extLst>
              <a:ext uri="{FF2B5EF4-FFF2-40B4-BE49-F238E27FC236}">
                <a16:creationId xmlns:a16="http://schemas.microsoft.com/office/drawing/2014/main" id="{0297F7ED-2534-46D1-A330-7239499BA984}"/>
              </a:ext>
            </a:extLst>
          </p:cNvPr>
          <p:cNvSpPr>
            <a:spLocks noGrp="1"/>
          </p:cNvSpPr>
          <p:nvPr>
            <p:ph type="title"/>
          </p:nvPr>
        </p:nvSpPr>
        <p:spPr/>
        <p:txBody>
          <a:bodyPr>
            <a:normAutofit fontScale="90000"/>
          </a:bodyPr>
          <a:lstStyle/>
          <a:p>
            <a:r>
              <a:rPr lang="en-US" dirty="0"/>
              <a:t>The Power of a Sunrise!</a:t>
            </a:r>
            <a:endParaRPr lang="en-CA" dirty="0"/>
          </a:p>
        </p:txBody>
      </p:sp>
      <p:sp>
        <p:nvSpPr>
          <p:cNvPr id="3" name="Content Placeholder 2">
            <a:extLst>
              <a:ext uri="{FF2B5EF4-FFF2-40B4-BE49-F238E27FC236}">
                <a16:creationId xmlns:a16="http://schemas.microsoft.com/office/drawing/2014/main" id="{BFF5697D-A075-4907-BCC6-FFBD49842C5F}"/>
              </a:ext>
            </a:extLst>
          </p:cNvPr>
          <p:cNvSpPr>
            <a:spLocks noGrp="1"/>
          </p:cNvSpPr>
          <p:nvPr>
            <p:ph idx="1"/>
          </p:nvPr>
        </p:nvSpPr>
        <p:spPr>
          <a:xfrm>
            <a:off x="0" y="876300"/>
            <a:ext cx="9144000" cy="4457699"/>
          </a:xfrm>
        </p:spPr>
        <p:txBody>
          <a:bodyPr>
            <a:normAutofit fontScale="92500"/>
          </a:bodyPr>
          <a:lstStyle/>
          <a:p>
            <a:r>
              <a:rPr lang="en-CA" dirty="0"/>
              <a:t>Power shown in a </a:t>
            </a:r>
            <a:r>
              <a:rPr lang="en-CA" sz="3600" dirty="0">
                <a:solidFill>
                  <a:srgbClr val="7030A0"/>
                </a:solidFill>
              </a:rPr>
              <a:t>Son-Rise.  </a:t>
            </a:r>
            <a:endParaRPr lang="en-CA" dirty="0">
              <a:solidFill>
                <a:srgbClr val="7030A0"/>
              </a:solidFill>
            </a:endParaRPr>
          </a:p>
          <a:p>
            <a:r>
              <a:rPr lang="en-CA" sz="2800" dirty="0"/>
              <a:t>Romans 1:1-4 on page 1746: “Paul, a servant of Christ Jesus, called to be an apostle and set apart for the gospel of God— 2 the gospel he promised beforehand through his prophets in the Holy Scriptures 3 regarding his Son, who </a:t>
            </a:r>
            <a:r>
              <a:rPr lang="en-CA" sz="2800" u="sng" dirty="0">
                <a:solidFill>
                  <a:srgbClr val="800000"/>
                </a:solidFill>
              </a:rPr>
              <a:t>as to his human nature was a descendant of David</a:t>
            </a:r>
            <a:r>
              <a:rPr lang="en-CA" sz="2800" dirty="0"/>
              <a:t>, 4 and </a:t>
            </a:r>
            <a:r>
              <a:rPr lang="en-CA" sz="2800" i="1" u="sng" dirty="0">
                <a:solidFill>
                  <a:srgbClr val="0000CC"/>
                </a:solidFill>
              </a:rPr>
              <a:t>who through the Spirit of holiness was </a:t>
            </a:r>
            <a:r>
              <a:rPr lang="en-CA" sz="2800" i="1" u="sng" dirty="0">
                <a:solidFill>
                  <a:srgbClr val="7030A0"/>
                </a:solidFill>
              </a:rPr>
              <a:t>declared with power </a:t>
            </a:r>
            <a:r>
              <a:rPr lang="en-CA" sz="2800" i="1" u="sng" dirty="0">
                <a:solidFill>
                  <a:srgbClr val="0000CC"/>
                </a:solidFill>
              </a:rPr>
              <a:t>to be the Son of God by his resurrection from the dead</a:t>
            </a:r>
            <a:r>
              <a:rPr lang="en-CA" sz="2800" dirty="0"/>
              <a:t>: Jesus Christ </a:t>
            </a:r>
            <a:r>
              <a:rPr lang="en-CA" sz="2800" u="sng" dirty="0">
                <a:solidFill>
                  <a:srgbClr val="7030A0"/>
                </a:solidFill>
              </a:rPr>
              <a:t>our</a:t>
            </a:r>
            <a:r>
              <a:rPr lang="en-CA" sz="2800" dirty="0">
                <a:solidFill>
                  <a:srgbClr val="7030A0"/>
                </a:solidFill>
              </a:rPr>
              <a:t> </a:t>
            </a:r>
            <a:r>
              <a:rPr lang="en-CA" sz="2800" u="sng" dirty="0">
                <a:solidFill>
                  <a:srgbClr val="7030A0"/>
                </a:solidFill>
              </a:rPr>
              <a:t>Lord</a:t>
            </a:r>
            <a:r>
              <a:rPr lang="en-CA" sz="2800" dirty="0"/>
              <a:t>.”</a:t>
            </a:r>
          </a:p>
        </p:txBody>
      </p:sp>
    </p:spTree>
    <p:extLst>
      <p:ext uri="{BB962C8B-B14F-4D97-AF65-F5344CB8AC3E}">
        <p14:creationId xmlns:p14="http://schemas.microsoft.com/office/powerpoint/2010/main" val="4010395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randombar(horizontal)">
                                      <p:cBhvr>
                                        <p:cTn id="16" dur="500"/>
                                        <p:tgtEl>
                                          <p:spTgt spid="3">
                                            <p:bg/>
                                          </p:spTgt>
                                        </p:tgtEl>
                                      </p:cBhvr>
                                    </p:animEffect>
                                  </p:childTnLst>
                                </p:cTn>
                              </p:par>
                            </p:childTnLst>
                          </p:cTn>
                        </p:par>
                        <p:par>
                          <p:cTn id="17" fill="hold">
                            <p:stCondLst>
                              <p:cond delay="500"/>
                            </p:stCondLst>
                            <p:childTnLst>
                              <p:par>
                                <p:cTn id="18" presetID="14" presetClass="entr" presetSubtype="10"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randombar(horizontal)">
                                      <p:cBhvr>
                                        <p:cTn id="20" dur="500"/>
                                        <p:tgtEl>
                                          <p:spTgt spid="3">
                                            <p:txEl>
                                              <p:pRg st="0" end="0"/>
                                            </p:txEl>
                                          </p:spTgt>
                                        </p:tgtEl>
                                      </p:cBhvr>
                                    </p:animEffect>
                                  </p:childTnLst>
                                </p:cTn>
                              </p:par>
                            </p:childTnLst>
                          </p:cTn>
                        </p:par>
                        <p:par>
                          <p:cTn id="21" fill="hold">
                            <p:stCondLst>
                              <p:cond delay="1000"/>
                            </p:stCondLst>
                            <p:childTnLst>
                              <p:par>
                                <p:cTn id="22" presetID="14" presetClass="entr" presetSubtype="10" fill="hold" grpId="0" nodeType="after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randombar(horizontal)">
                                      <p:cBhvr>
                                        <p:cTn id="24"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7ACF5-79DA-404D-9CC6-DE81F4ECE652}"/>
              </a:ext>
            </a:extLst>
          </p:cNvPr>
          <p:cNvSpPr>
            <a:spLocks noGrp="1"/>
          </p:cNvSpPr>
          <p:nvPr>
            <p:ph type="title"/>
          </p:nvPr>
        </p:nvSpPr>
        <p:spPr/>
        <p:txBody>
          <a:bodyPr>
            <a:normAutofit fontScale="90000"/>
          </a:bodyPr>
          <a:lstStyle/>
          <a:p>
            <a:r>
              <a:rPr lang="en-US" dirty="0"/>
              <a:t>Matthew 27:45-56 on page 1548</a:t>
            </a:r>
            <a:endParaRPr lang="en-CA" dirty="0"/>
          </a:p>
        </p:txBody>
      </p:sp>
      <p:sp>
        <p:nvSpPr>
          <p:cNvPr id="3" name="Content Placeholder 2">
            <a:extLst>
              <a:ext uri="{FF2B5EF4-FFF2-40B4-BE49-F238E27FC236}">
                <a16:creationId xmlns:a16="http://schemas.microsoft.com/office/drawing/2014/main" id="{78EE811A-FEC9-43C2-9E17-1B83568BC737}"/>
              </a:ext>
            </a:extLst>
          </p:cNvPr>
          <p:cNvSpPr>
            <a:spLocks noGrp="1"/>
          </p:cNvSpPr>
          <p:nvPr>
            <p:ph idx="1"/>
          </p:nvPr>
        </p:nvSpPr>
        <p:spPr>
          <a:xfrm>
            <a:off x="677333" y="1092200"/>
            <a:ext cx="7653867" cy="3462868"/>
          </a:xfrm>
        </p:spPr>
        <p:txBody>
          <a:bodyPr>
            <a:noAutofit/>
          </a:bodyPr>
          <a:lstStyle/>
          <a:p>
            <a:r>
              <a:rPr lang="en-US" sz="2800" dirty="0"/>
              <a:t>We see the power of God in the mid-day darkness in verse 45.  </a:t>
            </a:r>
          </a:p>
          <a:p>
            <a:r>
              <a:rPr lang="en-US" sz="2800" dirty="0"/>
              <a:t>We read of Jesus’ anguish and his quote of Psalm 22 in verse 46.  </a:t>
            </a:r>
          </a:p>
          <a:p>
            <a:r>
              <a:rPr lang="en-US" sz="2800" dirty="0"/>
              <a:t>Then we have the events of verse 50 </a:t>
            </a:r>
            <a:r>
              <a:rPr lang="en-US" sz="2800" dirty="0">
                <a:solidFill>
                  <a:srgbClr val="800000"/>
                </a:solidFill>
              </a:rPr>
              <a:t>“And when Jesus had cried out again in a loud voice, he gave up his spirit.”</a:t>
            </a:r>
            <a:endParaRPr lang="en-CA" sz="2800" dirty="0">
              <a:solidFill>
                <a:srgbClr val="800000"/>
              </a:solidFill>
            </a:endParaRPr>
          </a:p>
        </p:txBody>
      </p:sp>
    </p:spTree>
    <p:extLst>
      <p:ext uri="{BB962C8B-B14F-4D97-AF65-F5344CB8AC3E}">
        <p14:creationId xmlns:p14="http://schemas.microsoft.com/office/powerpoint/2010/main" val="3171220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randombar(horizontal)">
                                      <p:cBhvr>
                                        <p:cTn id="12" dur="500"/>
                                        <p:tgtEl>
                                          <p:spTgt spid="3">
                                            <p:bg/>
                                          </p:spTgt>
                                        </p:tgtEl>
                                      </p:cBhvr>
                                    </p:animEffect>
                                  </p:childTnLst>
                                </p:cTn>
                              </p:par>
                            </p:childTnLst>
                          </p:cTn>
                        </p:par>
                        <p:par>
                          <p:cTn id="13" fill="hold">
                            <p:stCondLst>
                              <p:cond delay="500"/>
                            </p:stCondLst>
                            <p:childTnLst>
                              <p:par>
                                <p:cTn id="14" presetID="14" presetClass="entr" presetSubtype="10" fill="hold" grpId="0" nodeType="after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6" dur="500"/>
                                        <p:tgtEl>
                                          <p:spTgt spid="3">
                                            <p:txEl>
                                              <p:pRg st="0" end="0"/>
                                            </p:txEl>
                                          </p:spTgt>
                                        </p:tgtEl>
                                      </p:cBhvr>
                                    </p:animEffect>
                                  </p:childTnLst>
                                </p:cTn>
                              </p:par>
                            </p:childTnLst>
                          </p:cTn>
                        </p:par>
                        <p:par>
                          <p:cTn id="17" fill="hold">
                            <p:stCondLst>
                              <p:cond delay="1000"/>
                            </p:stCondLst>
                            <p:childTnLst>
                              <p:par>
                                <p:cTn id="18" presetID="14" presetClass="entr" presetSubtype="10" fill="hold" grpId="0" nodeType="after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randombar(horizontal)">
                                      <p:cBhvr>
                                        <p:cTn id="20" dur="500"/>
                                        <p:tgtEl>
                                          <p:spTgt spid="3">
                                            <p:txEl>
                                              <p:pRg st="1" end="1"/>
                                            </p:txEl>
                                          </p:spTgt>
                                        </p:tgtEl>
                                      </p:cBhvr>
                                    </p:animEffect>
                                  </p:childTnLst>
                                </p:cTn>
                              </p:par>
                            </p:childTnLst>
                          </p:cTn>
                        </p:par>
                        <p:par>
                          <p:cTn id="21" fill="hold">
                            <p:stCondLst>
                              <p:cond delay="1500"/>
                            </p:stCondLst>
                            <p:childTnLst>
                              <p:par>
                                <p:cTn id="22" presetID="14" presetClass="entr" presetSubtype="10" fill="hold" grpId="0" nodeType="after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4"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74A6F30-0AA3-4E12-8C03-BDB1A11DA6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334000"/>
          </a:xfrm>
          <a:prstGeom prst="rect">
            <a:avLst/>
          </a:prstGeom>
        </p:spPr>
      </p:pic>
      <p:sp>
        <p:nvSpPr>
          <p:cNvPr id="2" name="Title 1">
            <a:extLst>
              <a:ext uri="{FF2B5EF4-FFF2-40B4-BE49-F238E27FC236}">
                <a16:creationId xmlns:a16="http://schemas.microsoft.com/office/drawing/2014/main" id="{18537626-7D8A-40A6-BBD4-A8ADD55914E0}"/>
              </a:ext>
            </a:extLst>
          </p:cNvPr>
          <p:cNvSpPr>
            <a:spLocks noGrp="1"/>
          </p:cNvSpPr>
          <p:nvPr>
            <p:ph type="title"/>
          </p:nvPr>
        </p:nvSpPr>
        <p:spPr>
          <a:xfrm>
            <a:off x="1981200" y="250428"/>
            <a:ext cx="5905500" cy="475562"/>
          </a:xfrm>
        </p:spPr>
        <p:txBody>
          <a:bodyPr>
            <a:normAutofit fontScale="90000"/>
          </a:bodyPr>
          <a:lstStyle/>
          <a:p>
            <a:r>
              <a:rPr lang="en-US" dirty="0"/>
              <a:t>Matthew 27:51-53 on page 1548</a:t>
            </a:r>
            <a:endParaRPr lang="en-CA" dirty="0"/>
          </a:p>
        </p:txBody>
      </p:sp>
      <p:sp>
        <p:nvSpPr>
          <p:cNvPr id="3" name="Content Placeholder 2">
            <a:extLst>
              <a:ext uri="{FF2B5EF4-FFF2-40B4-BE49-F238E27FC236}">
                <a16:creationId xmlns:a16="http://schemas.microsoft.com/office/drawing/2014/main" id="{F9CB064C-F88A-44B6-BC68-4EFA06F0095F}"/>
              </a:ext>
            </a:extLst>
          </p:cNvPr>
          <p:cNvSpPr>
            <a:spLocks noGrp="1"/>
          </p:cNvSpPr>
          <p:nvPr>
            <p:ph idx="1"/>
          </p:nvPr>
        </p:nvSpPr>
        <p:spPr>
          <a:xfrm>
            <a:off x="251460" y="976418"/>
            <a:ext cx="8651240" cy="3697182"/>
          </a:xfrm>
        </p:spPr>
        <p:txBody>
          <a:bodyPr>
            <a:normAutofit/>
          </a:bodyPr>
          <a:lstStyle/>
          <a:p>
            <a:r>
              <a:rPr lang="en-US" sz="2800" dirty="0"/>
              <a:t>Mt 27:51 At that moment the curtain of the temple was torn in two from top to bottom. The earth shook and the rocks split. 52 The tombs broke open and the bodies of many holy people who had died were raised to life. 53 They came out of the tombs, and after Jesus’ resurrection they went into the holy city and appeared to many people.</a:t>
            </a:r>
            <a:endParaRPr lang="en-CA" sz="2800" dirty="0"/>
          </a:p>
        </p:txBody>
      </p:sp>
    </p:spTree>
    <p:extLst>
      <p:ext uri="{BB962C8B-B14F-4D97-AF65-F5344CB8AC3E}">
        <p14:creationId xmlns:p14="http://schemas.microsoft.com/office/powerpoint/2010/main" val="585350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3">
                                            <p:bg/>
                                          </p:spTgt>
                                        </p:tgtEl>
                                        <p:attrNameLst>
                                          <p:attrName>style.visibility</p:attrName>
                                        </p:attrNameLst>
                                      </p:cBhvr>
                                      <p:to>
                                        <p:strVal val="visible"/>
                                      </p:to>
                                    </p:set>
                                    <p:animEffect transition="in" filter="randombar(horizontal)">
                                      <p:cBhvr>
                                        <p:cTn id="18" dur="500"/>
                                        <p:tgtEl>
                                          <p:spTgt spid="3">
                                            <p:bg/>
                                          </p:spTgt>
                                        </p:tgtEl>
                                      </p:cBhvr>
                                    </p:animEffect>
                                  </p:childTnLst>
                                </p:cTn>
                              </p:par>
                            </p:childTnLst>
                          </p:cTn>
                        </p:par>
                        <p:par>
                          <p:cTn id="19" fill="hold">
                            <p:stCondLst>
                              <p:cond delay="500"/>
                            </p:stCondLst>
                            <p:childTnLst>
                              <p:par>
                                <p:cTn id="20" presetID="14" presetClass="entr" presetSubtype="10" fill="hold" grpId="0" nodeType="after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2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103D1FA-532D-44F4-86E8-77E847560F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359400"/>
          </a:xfrm>
          <a:prstGeom prst="rect">
            <a:avLst/>
          </a:prstGeom>
        </p:spPr>
      </p:pic>
      <p:sp>
        <p:nvSpPr>
          <p:cNvPr id="2" name="Title 1">
            <a:extLst>
              <a:ext uri="{FF2B5EF4-FFF2-40B4-BE49-F238E27FC236}">
                <a16:creationId xmlns:a16="http://schemas.microsoft.com/office/drawing/2014/main" id="{D924E5FC-139D-4D3A-9D92-52F63F84C966}"/>
              </a:ext>
            </a:extLst>
          </p:cNvPr>
          <p:cNvSpPr>
            <a:spLocks noGrp="1"/>
          </p:cNvSpPr>
          <p:nvPr>
            <p:ph type="title"/>
          </p:nvPr>
        </p:nvSpPr>
        <p:spPr>
          <a:xfrm>
            <a:off x="609600" y="0"/>
            <a:ext cx="7924800" cy="528402"/>
          </a:xfrm>
        </p:spPr>
        <p:txBody>
          <a:bodyPr>
            <a:normAutofit fontScale="90000"/>
          </a:bodyPr>
          <a:lstStyle/>
          <a:p>
            <a:r>
              <a:rPr lang="en-CA" dirty="0"/>
              <a:t>The Power is Seen in the Changed Lives</a:t>
            </a:r>
          </a:p>
        </p:txBody>
      </p:sp>
      <p:sp>
        <p:nvSpPr>
          <p:cNvPr id="3" name="Content Placeholder 2">
            <a:extLst>
              <a:ext uri="{FF2B5EF4-FFF2-40B4-BE49-F238E27FC236}">
                <a16:creationId xmlns:a16="http://schemas.microsoft.com/office/drawing/2014/main" id="{4687964A-54C4-4F65-8616-811B787C6637}"/>
              </a:ext>
            </a:extLst>
          </p:cNvPr>
          <p:cNvSpPr>
            <a:spLocks noGrp="1"/>
          </p:cNvSpPr>
          <p:nvPr>
            <p:ph idx="1"/>
          </p:nvPr>
        </p:nvSpPr>
        <p:spPr>
          <a:xfrm>
            <a:off x="169333" y="728134"/>
            <a:ext cx="8805334" cy="4329830"/>
          </a:xfrm>
        </p:spPr>
        <p:txBody>
          <a:bodyPr>
            <a:normAutofit lnSpcReduction="10000"/>
          </a:bodyPr>
          <a:lstStyle/>
          <a:p>
            <a:r>
              <a:rPr lang="en-US" sz="2800" dirty="0"/>
              <a:t>Matthew 27:54 records the words of the centurion and those who were with him guarding the now deceased Jesus as they see the earthquake and other events.  The verse says </a:t>
            </a:r>
            <a:r>
              <a:rPr lang="en-US" sz="2800" dirty="0">
                <a:solidFill>
                  <a:srgbClr val="7030A0"/>
                </a:solidFill>
              </a:rPr>
              <a:t>“they were terrified, and exclaimed “Surely he was the Son of God!”</a:t>
            </a:r>
          </a:p>
          <a:p>
            <a:r>
              <a:rPr lang="en-US" sz="2800" dirty="0">
                <a:solidFill>
                  <a:srgbClr val="800000"/>
                </a:solidFill>
              </a:rPr>
              <a:t>The “holy ones” and their families…</a:t>
            </a:r>
          </a:p>
          <a:p>
            <a:r>
              <a:rPr lang="en-US" sz="2800" dirty="0"/>
              <a:t>Matthew 27:55-56, Mark 15:40-41, and Luke 23:49 speak of </a:t>
            </a:r>
            <a:r>
              <a:rPr lang="en-US" sz="2800" dirty="0">
                <a:solidFill>
                  <a:srgbClr val="0000CC"/>
                </a:solidFill>
              </a:rPr>
              <a:t>the women </a:t>
            </a:r>
            <a:r>
              <a:rPr lang="en-US" sz="2800" dirty="0"/>
              <a:t>who were near the cross.  John 20:1-18 Mary Magdalene…</a:t>
            </a:r>
          </a:p>
          <a:p>
            <a:endParaRPr lang="en-CA" dirty="0"/>
          </a:p>
        </p:txBody>
      </p:sp>
    </p:spTree>
    <p:extLst>
      <p:ext uri="{BB962C8B-B14F-4D97-AF65-F5344CB8AC3E}">
        <p14:creationId xmlns:p14="http://schemas.microsoft.com/office/powerpoint/2010/main" val="779859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randombar(horizontal)">
                                      <p:cBhvr>
                                        <p:cTn id="12" dur="500"/>
                                        <p:tgtEl>
                                          <p:spTgt spid="3">
                                            <p:bg/>
                                          </p:spTgt>
                                        </p:tgtEl>
                                      </p:cBhvr>
                                    </p:animEffect>
                                  </p:childTnLst>
                                </p:cTn>
                              </p:par>
                            </p:childTnLst>
                          </p:cTn>
                        </p:par>
                        <p:par>
                          <p:cTn id="13" fill="hold">
                            <p:stCondLst>
                              <p:cond delay="500"/>
                            </p:stCondLst>
                            <p:childTnLst>
                              <p:par>
                                <p:cTn id="14" presetID="14" presetClass="entr" presetSubtype="10" fill="hold" grpId="0" nodeType="after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randombar(horizontal)">
                                      <p:cBhvr>
                                        <p:cTn id="21" dur="500"/>
                                        <p:tgtEl>
                                          <p:spTgt spid="3">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6"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B8D197E-8C09-4448-B2FD-C6C5CEEB7C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346700"/>
          </a:xfrm>
          <a:prstGeom prst="rect">
            <a:avLst/>
          </a:prstGeom>
        </p:spPr>
      </p:pic>
      <p:sp>
        <p:nvSpPr>
          <p:cNvPr id="2" name="Title 1">
            <a:extLst>
              <a:ext uri="{FF2B5EF4-FFF2-40B4-BE49-F238E27FC236}">
                <a16:creationId xmlns:a16="http://schemas.microsoft.com/office/drawing/2014/main" id="{F3216451-6A9B-417B-8186-9063FD1FD099}"/>
              </a:ext>
            </a:extLst>
          </p:cNvPr>
          <p:cNvSpPr>
            <a:spLocks noGrp="1"/>
          </p:cNvSpPr>
          <p:nvPr>
            <p:ph type="title"/>
          </p:nvPr>
        </p:nvSpPr>
        <p:spPr/>
        <p:txBody>
          <a:bodyPr>
            <a:normAutofit fontScale="90000"/>
          </a:bodyPr>
          <a:lstStyle/>
          <a:p>
            <a:r>
              <a:rPr lang="en-US" dirty="0"/>
              <a:t>The Disciples Changed…</a:t>
            </a:r>
            <a:endParaRPr lang="en-CA" dirty="0"/>
          </a:p>
        </p:txBody>
      </p:sp>
      <p:sp>
        <p:nvSpPr>
          <p:cNvPr id="3" name="Content Placeholder 2">
            <a:extLst>
              <a:ext uri="{FF2B5EF4-FFF2-40B4-BE49-F238E27FC236}">
                <a16:creationId xmlns:a16="http://schemas.microsoft.com/office/drawing/2014/main" id="{0408025F-D052-40FE-A132-C013A5B483FD}"/>
              </a:ext>
            </a:extLst>
          </p:cNvPr>
          <p:cNvSpPr>
            <a:spLocks noGrp="1"/>
          </p:cNvSpPr>
          <p:nvPr>
            <p:ph idx="1"/>
          </p:nvPr>
        </p:nvSpPr>
        <p:spPr>
          <a:xfrm>
            <a:off x="999066" y="1123832"/>
            <a:ext cx="7145867" cy="3467335"/>
          </a:xfrm>
        </p:spPr>
        <p:txBody>
          <a:bodyPr/>
          <a:lstStyle/>
          <a:p>
            <a:r>
              <a:rPr lang="en-US" sz="2800" dirty="0"/>
              <a:t>Luke 24:36-49 on page 1644 </a:t>
            </a:r>
          </a:p>
          <a:p>
            <a:r>
              <a:rPr lang="en-US" sz="2800" dirty="0"/>
              <a:t>Luke 24:45 which reads </a:t>
            </a:r>
            <a:r>
              <a:rPr lang="en-US" sz="2800" dirty="0">
                <a:solidFill>
                  <a:srgbClr val="0000CC"/>
                </a:solidFill>
              </a:rPr>
              <a:t>“Then he opened their minds so that they could understand Scriptures.” </a:t>
            </a:r>
          </a:p>
          <a:p>
            <a:r>
              <a:rPr lang="en-US" sz="2800" dirty="0"/>
              <a:t>Jesus foretells a responsibility that will be given them </a:t>
            </a:r>
            <a:r>
              <a:rPr lang="en-US" sz="2800" dirty="0">
                <a:solidFill>
                  <a:srgbClr val="800000"/>
                </a:solidFill>
              </a:rPr>
              <a:t>as witnesses </a:t>
            </a:r>
            <a:r>
              <a:rPr lang="en-US" sz="2800" dirty="0"/>
              <a:t>which is fulfilled in Acts 1:8.</a:t>
            </a:r>
            <a:endParaRPr lang="en-CA" sz="2800" dirty="0"/>
          </a:p>
          <a:p>
            <a:endParaRPr lang="en-CA" dirty="0"/>
          </a:p>
        </p:txBody>
      </p:sp>
    </p:spTree>
    <p:extLst>
      <p:ext uri="{BB962C8B-B14F-4D97-AF65-F5344CB8AC3E}">
        <p14:creationId xmlns:p14="http://schemas.microsoft.com/office/powerpoint/2010/main" val="3794631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6" presetClass="entr" presetSubtype="16"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circle(in)">
                                      <p:cBhvr>
                                        <p:cTn id="11" dur="20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randombar(horizontal)">
                                      <p:cBhvr>
                                        <p:cTn id="16" dur="500"/>
                                        <p:tgtEl>
                                          <p:spTgt spid="3">
                                            <p:bg/>
                                          </p:spTgt>
                                        </p:tgtEl>
                                      </p:cBhvr>
                                    </p:animEffect>
                                  </p:childTnLst>
                                </p:cTn>
                              </p:par>
                            </p:childTnLst>
                          </p:cTn>
                        </p:par>
                        <p:par>
                          <p:cTn id="17" fill="hold">
                            <p:stCondLst>
                              <p:cond delay="500"/>
                            </p:stCondLst>
                            <p:childTnLst>
                              <p:par>
                                <p:cTn id="18" presetID="14" presetClass="entr" presetSubtype="10"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randombar(horizontal)">
                                      <p:cBhvr>
                                        <p:cTn id="20" dur="500"/>
                                        <p:tgtEl>
                                          <p:spTgt spid="3">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randombar(horizontal)">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randombar(horizontal)">
                                      <p:cBhvr>
                                        <p:cTn id="3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527B8-7086-4586-8CE4-E6643BAAB246}"/>
              </a:ext>
            </a:extLst>
          </p:cNvPr>
          <p:cNvSpPr>
            <a:spLocks noGrp="1"/>
          </p:cNvSpPr>
          <p:nvPr>
            <p:ph type="title"/>
          </p:nvPr>
        </p:nvSpPr>
        <p:spPr>
          <a:xfrm>
            <a:off x="2912533" y="0"/>
            <a:ext cx="4013200" cy="528402"/>
          </a:xfrm>
        </p:spPr>
        <p:txBody>
          <a:bodyPr>
            <a:normAutofit fontScale="90000"/>
          </a:bodyPr>
          <a:lstStyle/>
          <a:p>
            <a:r>
              <a:rPr lang="en-US" dirty="0"/>
              <a:t>Nicodemus and Joseph</a:t>
            </a:r>
            <a:endParaRPr lang="en-CA" dirty="0"/>
          </a:p>
        </p:txBody>
      </p:sp>
      <p:sp>
        <p:nvSpPr>
          <p:cNvPr id="3" name="Content Placeholder 2">
            <a:extLst>
              <a:ext uri="{FF2B5EF4-FFF2-40B4-BE49-F238E27FC236}">
                <a16:creationId xmlns:a16="http://schemas.microsoft.com/office/drawing/2014/main" id="{901B2C6A-C37B-4C25-B2AE-BE9B5FC83FC4}"/>
              </a:ext>
            </a:extLst>
          </p:cNvPr>
          <p:cNvSpPr>
            <a:spLocks noGrp="1"/>
          </p:cNvSpPr>
          <p:nvPr>
            <p:ph idx="1"/>
          </p:nvPr>
        </p:nvSpPr>
        <p:spPr>
          <a:xfrm>
            <a:off x="457200" y="528402"/>
            <a:ext cx="8229600" cy="4754798"/>
          </a:xfrm>
        </p:spPr>
        <p:txBody>
          <a:bodyPr>
            <a:normAutofit lnSpcReduction="10000"/>
          </a:bodyPr>
          <a:lstStyle/>
          <a:p>
            <a:r>
              <a:rPr lang="en-US" dirty="0"/>
              <a:t>Matthew 27:57-61 on page 1549</a:t>
            </a:r>
          </a:p>
          <a:p>
            <a:r>
              <a:rPr lang="en-US" sz="2500" dirty="0"/>
              <a:t>Mt 27:57 As evening approached, there came a rich man from Arimathea, named Joseph, who had himself become a disciple of Jesus. 58 Going to Pilate, </a:t>
            </a:r>
            <a:r>
              <a:rPr lang="en-US" sz="2500" u="sng" dirty="0">
                <a:solidFill>
                  <a:srgbClr val="0000CC"/>
                </a:solidFill>
              </a:rPr>
              <a:t>he asked for Jesus’ body</a:t>
            </a:r>
            <a:r>
              <a:rPr lang="en-US" sz="2500" dirty="0"/>
              <a:t>, and Pilate ordered that it be given to him. 59 Joseph took the body, </a:t>
            </a:r>
            <a:r>
              <a:rPr lang="en-US" sz="2500" u="sng" dirty="0">
                <a:solidFill>
                  <a:srgbClr val="0000CC"/>
                </a:solidFill>
              </a:rPr>
              <a:t>wrapped it in a clean linen cloth</a:t>
            </a:r>
            <a:r>
              <a:rPr lang="en-US" sz="2500" dirty="0"/>
              <a:t>, 60 and </a:t>
            </a:r>
            <a:r>
              <a:rPr lang="en-US" sz="2500" u="sng" dirty="0">
                <a:solidFill>
                  <a:srgbClr val="0000CC"/>
                </a:solidFill>
              </a:rPr>
              <a:t>placed it in his own new tomb </a:t>
            </a:r>
            <a:r>
              <a:rPr lang="en-US" sz="2500" dirty="0"/>
              <a:t>that </a:t>
            </a:r>
            <a:r>
              <a:rPr lang="en-US" sz="2500" u="sng" dirty="0">
                <a:solidFill>
                  <a:srgbClr val="0000CC"/>
                </a:solidFill>
              </a:rPr>
              <a:t>he had cut out of the rock</a:t>
            </a:r>
            <a:r>
              <a:rPr lang="en-US" sz="2500" dirty="0"/>
              <a:t>. He </a:t>
            </a:r>
            <a:r>
              <a:rPr lang="en-US" sz="2500" u="sng" dirty="0">
                <a:solidFill>
                  <a:srgbClr val="0000CC"/>
                </a:solidFill>
              </a:rPr>
              <a:t>rolled a big stone in front </a:t>
            </a:r>
            <a:r>
              <a:rPr lang="en-US" sz="2500" dirty="0"/>
              <a:t>of the entrance to the tomb and went away. 61 </a:t>
            </a:r>
            <a:r>
              <a:rPr lang="en-US" sz="2500" dirty="0">
                <a:solidFill>
                  <a:srgbClr val="800000"/>
                </a:solidFill>
              </a:rPr>
              <a:t>Mary Magdalene and the other Mary were sitting there opposite the tomb.</a:t>
            </a:r>
            <a:endParaRPr lang="en-CA" sz="2500" dirty="0">
              <a:solidFill>
                <a:srgbClr val="800000"/>
              </a:solidFill>
            </a:endParaRPr>
          </a:p>
        </p:txBody>
      </p:sp>
    </p:spTree>
    <p:extLst>
      <p:ext uri="{BB962C8B-B14F-4D97-AF65-F5344CB8AC3E}">
        <p14:creationId xmlns:p14="http://schemas.microsoft.com/office/powerpoint/2010/main" val="3773995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randombar(horizontal)">
                                      <p:cBhvr>
                                        <p:cTn id="12" dur="500"/>
                                        <p:tgtEl>
                                          <p:spTgt spid="3">
                                            <p:bg/>
                                          </p:spTgt>
                                        </p:tgtEl>
                                      </p:cBhvr>
                                    </p:animEffect>
                                  </p:childTnLst>
                                </p:cTn>
                              </p:par>
                            </p:childTnLst>
                          </p:cTn>
                        </p:par>
                        <p:par>
                          <p:cTn id="13" fill="hold">
                            <p:stCondLst>
                              <p:cond delay="500"/>
                            </p:stCondLst>
                            <p:childTnLst>
                              <p:par>
                                <p:cTn id="14" presetID="14" presetClass="entr" presetSubtype="10" fill="hold" grpId="0" nodeType="after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randombar(horizontal)">
                                      <p:cBhvr>
                                        <p:cTn id="21"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C9E3D10-E33D-4FBB-BA40-A297F7FD56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971"/>
            <a:ext cx="9144000" cy="5352561"/>
          </a:xfrm>
          <a:prstGeom prst="rect">
            <a:avLst/>
          </a:prstGeom>
        </p:spPr>
      </p:pic>
      <p:sp>
        <p:nvSpPr>
          <p:cNvPr id="2" name="Title 1">
            <a:extLst>
              <a:ext uri="{FF2B5EF4-FFF2-40B4-BE49-F238E27FC236}">
                <a16:creationId xmlns:a16="http://schemas.microsoft.com/office/drawing/2014/main" id="{865917D0-95E1-405D-BB58-1C5D79912B29}"/>
              </a:ext>
            </a:extLst>
          </p:cNvPr>
          <p:cNvSpPr>
            <a:spLocks noGrp="1"/>
          </p:cNvSpPr>
          <p:nvPr>
            <p:ph type="title"/>
          </p:nvPr>
        </p:nvSpPr>
        <p:spPr>
          <a:xfrm>
            <a:off x="501161" y="333467"/>
            <a:ext cx="8229600" cy="475562"/>
          </a:xfrm>
        </p:spPr>
        <p:txBody>
          <a:bodyPr>
            <a:normAutofit fontScale="90000"/>
          </a:bodyPr>
          <a:lstStyle/>
          <a:p>
            <a:r>
              <a:rPr lang="en-US" dirty="0"/>
              <a:t>John 19:39-40 on page 1685</a:t>
            </a:r>
            <a:endParaRPr lang="en-CA" dirty="0"/>
          </a:p>
        </p:txBody>
      </p:sp>
      <p:sp>
        <p:nvSpPr>
          <p:cNvPr id="3" name="Content Placeholder 2">
            <a:extLst>
              <a:ext uri="{FF2B5EF4-FFF2-40B4-BE49-F238E27FC236}">
                <a16:creationId xmlns:a16="http://schemas.microsoft.com/office/drawing/2014/main" id="{5C005ED3-C4C2-4A2A-BD6A-56A3F9F1F325}"/>
              </a:ext>
            </a:extLst>
          </p:cNvPr>
          <p:cNvSpPr>
            <a:spLocks noGrp="1"/>
          </p:cNvSpPr>
          <p:nvPr>
            <p:ph idx="1"/>
          </p:nvPr>
        </p:nvSpPr>
        <p:spPr>
          <a:xfrm>
            <a:off x="863600" y="965200"/>
            <a:ext cx="7230533" cy="3996267"/>
          </a:xfrm>
        </p:spPr>
        <p:txBody>
          <a:bodyPr>
            <a:normAutofit/>
          </a:bodyPr>
          <a:lstStyle/>
          <a:p>
            <a:r>
              <a:rPr lang="en-US" sz="2800" dirty="0"/>
              <a:t>“He was accompanied by Nicodemus, the man who earlier had visited Jesus at night. Nicodemus brought a mixture of myrrh and aloes, about seventy-five pounds. 40 Taking Jesus’ body, the two of them wrapped it, with the spices, in strips of linen. This was in accordance with Jewish burial customs.”  </a:t>
            </a:r>
          </a:p>
        </p:txBody>
      </p:sp>
    </p:spTree>
    <p:extLst>
      <p:ext uri="{BB962C8B-B14F-4D97-AF65-F5344CB8AC3E}">
        <p14:creationId xmlns:p14="http://schemas.microsoft.com/office/powerpoint/2010/main" val="1892221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randombar(horizontal)">
                                      <p:cBhvr>
                                        <p:cTn id="16" dur="500"/>
                                        <p:tgtEl>
                                          <p:spTgt spid="3">
                                            <p:bg/>
                                          </p:spTgt>
                                        </p:tgtEl>
                                      </p:cBhvr>
                                    </p:animEffect>
                                  </p:childTnLst>
                                </p:cTn>
                              </p:par>
                            </p:childTnLst>
                          </p:cTn>
                        </p:par>
                        <p:par>
                          <p:cTn id="17" fill="hold">
                            <p:stCondLst>
                              <p:cond delay="500"/>
                            </p:stCondLst>
                            <p:childTnLst>
                              <p:par>
                                <p:cTn id="18" presetID="14" presetClass="entr" presetSubtype="10"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randombar(horizontal)">
                                      <p:cBhvr>
                                        <p:cTn id="20"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99314D4-3A21-4784-AAE1-90C31FEC06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9123425" cy="5381533"/>
          </a:xfrm>
          <a:prstGeom prst="rect">
            <a:avLst/>
          </a:prstGeom>
        </p:spPr>
      </p:pic>
      <p:sp>
        <p:nvSpPr>
          <p:cNvPr id="2" name="Title 1">
            <a:extLst>
              <a:ext uri="{FF2B5EF4-FFF2-40B4-BE49-F238E27FC236}">
                <a16:creationId xmlns:a16="http://schemas.microsoft.com/office/drawing/2014/main" id="{865917D0-95E1-405D-BB58-1C5D79912B29}"/>
              </a:ext>
            </a:extLst>
          </p:cNvPr>
          <p:cNvSpPr>
            <a:spLocks noGrp="1"/>
          </p:cNvSpPr>
          <p:nvPr>
            <p:ph type="title"/>
          </p:nvPr>
        </p:nvSpPr>
        <p:spPr>
          <a:xfrm>
            <a:off x="20576" y="3267"/>
            <a:ext cx="3042139" cy="475562"/>
          </a:xfrm>
        </p:spPr>
        <p:txBody>
          <a:bodyPr>
            <a:normAutofit fontScale="90000"/>
          </a:bodyPr>
          <a:lstStyle/>
          <a:p>
            <a:r>
              <a:rPr lang="en-US" dirty="0"/>
              <a:t>People Changed!</a:t>
            </a:r>
            <a:endParaRPr lang="en-CA" dirty="0"/>
          </a:p>
        </p:txBody>
      </p:sp>
      <p:sp>
        <p:nvSpPr>
          <p:cNvPr id="3" name="Content Placeholder 2">
            <a:extLst>
              <a:ext uri="{FF2B5EF4-FFF2-40B4-BE49-F238E27FC236}">
                <a16:creationId xmlns:a16="http://schemas.microsoft.com/office/drawing/2014/main" id="{5C005ED3-C4C2-4A2A-BD6A-56A3F9F1F325}"/>
              </a:ext>
            </a:extLst>
          </p:cNvPr>
          <p:cNvSpPr>
            <a:spLocks noGrp="1"/>
          </p:cNvSpPr>
          <p:nvPr>
            <p:ph idx="1"/>
          </p:nvPr>
        </p:nvSpPr>
        <p:spPr>
          <a:xfrm>
            <a:off x="20576" y="478829"/>
            <a:ext cx="9102848" cy="4902703"/>
          </a:xfrm>
          <a:solidFill>
            <a:schemeClr val="bg1">
              <a:alpha val="80000"/>
            </a:schemeClr>
          </a:solidFill>
        </p:spPr>
        <p:txBody>
          <a:bodyPr>
            <a:noAutofit/>
          </a:bodyPr>
          <a:lstStyle/>
          <a:p>
            <a:r>
              <a:rPr lang="en-US" sz="2800" dirty="0">
                <a:solidFill>
                  <a:srgbClr val="0000CC"/>
                </a:solidFill>
              </a:rPr>
              <a:t>Luke 23:55-56 </a:t>
            </a:r>
            <a:r>
              <a:rPr lang="en-US" sz="2800" dirty="0"/>
              <a:t>tells us “The women who had come with Jesus from Galilee followed Joseph and saw the tomb and how his body was laid in it. 56 Then they went home and prepared spices and perfumes. But they rested on the Sabbath in obedience to the commandment.”  </a:t>
            </a:r>
          </a:p>
          <a:p>
            <a:r>
              <a:rPr lang="en-US" sz="2800" dirty="0">
                <a:solidFill>
                  <a:srgbClr val="800000"/>
                </a:solidFill>
              </a:rPr>
              <a:t>Luke 24:1 tells us that they returned Sunday morning very early </a:t>
            </a:r>
            <a:r>
              <a:rPr lang="en-US" sz="2800" dirty="0"/>
              <a:t>(just after sunrise Mark 16:2)</a:t>
            </a:r>
            <a:r>
              <a:rPr lang="en-US" sz="2800" dirty="0">
                <a:solidFill>
                  <a:srgbClr val="800000"/>
                </a:solidFill>
              </a:rPr>
              <a:t> to apply the spices. </a:t>
            </a:r>
            <a:endParaRPr lang="en-CA" sz="2800" dirty="0">
              <a:solidFill>
                <a:srgbClr val="800000"/>
              </a:solidFill>
            </a:endParaRPr>
          </a:p>
          <a:p>
            <a:r>
              <a:rPr lang="en-US" sz="2800" dirty="0"/>
              <a:t>Luke 24:13-35 tells us of two others on </a:t>
            </a:r>
            <a:r>
              <a:rPr lang="en-US" sz="2800" dirty="0">
                <a:solidFill>
                  <a:srgbClr val="0000CC"/>
                </a:solidFill>
              </a:rPr>
              <a:t>the road to Emmaus.</a:t>
            </a:r>
            <a:endParaRPr lang="en-CA" sz="2800" dirty="0">
              <a:solidFill>
                <a:srgbClr val="0000CC"/>
              </a:solidFill>
            </a:endParaRPr>
          </a:p>
        </p:txBody>
      </p:sp>
    </p:spTree>
    <p:extLst>
      <p:ext uri="{BB962C8B-B14F-4D97-AF65-F5344CB8AC3E}">
        <p14:creationId xmlns:p14="http://schemas.microsoft.com/office/powerpoint/2010/main" val="3077950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heel(1)">
                                      <p:cBhvr>
                                        <p:cTn id="11" dur="20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randombar(horizontal)">
                                      <p:cBhvr>
                                        <p:cTn id="16" dur="500"/>
                                        <p:tgtEl>
                                          <p:spTgt spid="3">
                                            <p:bg/>
                                          </p:spTgt>
                                        </p:tgtEl>
                                      </p:cBhvr>
                                    </p:animEffect>
                                  </p:childTnLst>
                                </p:cTn>
                              </p:par>
                            </p:childTnLst>
                          </p:cTn>
                        </p:par>
                        <p:par>
                          <p:cTn id="17" fill="hold">
                            <p:stCondLst>
                              <p:cond delay="500"/>
                            </p:stCondLst>
                            <p:childTnLst>
                              <p:par>
                                <p:cTn id="18" presetID="14" presetClass="entr" presetSubtype="10"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randombar(horizontal)">
                                      <p:cBhvr>
                                        <p:cTn id="20" dur="500"/>
                                        <p:tgtEl>
                                          <p:spTgt spid="3">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randombar(horizontal)">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randombar(horizontal)">
                                      <p:cBhvr>
                                        <p:cTn id="3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ABDBFAE-497D-4C01-9860-AC7039DF9D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346700"/>
          </a:xfrm>
          <a:prstGeom prst="rect">
            <a:avLst/>
          </a:prstGeom>
        </p:spPr>
      </p:pic>
      <p:sp>
        <p:nvSpPr>
          <p:cNvPr id="2" name="Title 1">
            <a:extLst>
              <a:ext uri="{FF2B5EF4-FFF2-40B4-BE49-F238E27FC236}">
                <a16:creationId xmlns:a16="http://schemas.microsoft.com/office/drawing/2014/main" id="{388146F2-6692-4C72-B9E5-F1094AA3FF16}"/>
              </a:ext>
            </a:extLst>
          </p:cNvPr>
          <p:cNvSpPr>
            <a:spLocks noGrp="1"/>
          </p:cNvSpPr>
          <p:nvPr>
            <p:ph type="title"/>
          </p:nvPr>
        </p:nvSpPr>
        <p:spPr>
          <a:xfrm>
            <a:off x="457200" y="0"/>
            <a:ext cx="8382000" cy="528402"/>
          </a:xfrm>
        </p:spPr>
        <p:txBody>
          <a:bodyPr>
            <a:normAutofit fontScale="90000"/>
          </a:bodyPr>
          <a:lstStyle/>
          <a:p>
            <a:r>
              <a:rPr lang="en-US" dirty="0"/>
              <a:t>The Resurrected Jesus Was The Same But Different</a:t>
            </a:r>
            <a:endParaRPr lang="en-CA" dirty="0"/>
          </a:p>
        </p:txBody>
      </p:sp>
      <p:sp>
        <p:nvSpPr>
          <p:cNvPr id="3" name="Content Placeholder 2">
            <a:extLst>
              <a:ext uri="{FF2B5EF4-FFF2-40B4-BE49-F238E27FC236}">
                <a16:creationId xmlns:a16="http://schemas.microsoft.com/office/drawing/2014/main" id="{19F16DEA-5767-435A-B971-B28BAD84B5C6}"/>
              </a:ext>
            </a:extLst>
          </p:cNvPr>
          <p:cNvSpPr>
            <a:spLocks noGrp="1"/>
          </p:cNvSpPr>
          <p:nvPr>
            <p:ph idx="1"/>
          </p:nvPr>
        </p:nvSpPr>
        <p:spPr>
          <a:xfrm>
            <a:off x="220980" y="562783"/>
            <a:ext cx="8702040" cy="4783917"/>
          </a:xfrm>
        </p:spPr>
        <p:txBody>
          <a:bodyPr>
            <a:noAutofit/>
          </a:bodyPr>
          <a:lstStyle/>
          <a:p>
            <a:r>
              <a:rPr lang="en-US" sz="2800" dirty="0"/>
              <a:t>Jesus looked and sounded like himself.</a:t>
            </a:r>
            <a:endParaRPr lang="en-CA" sz="2800" dirty="0"/>
          </a:p>
          <a:p>
            <a:r>
              <a:rPr lang="en-US" sz="2800" dirty="0">
                <a:solidFill>
                  <a:srgbClr val="0000CC"/>
                </a:solidFill>
              </a:rPr>
              <a:t>John 20:17 “Do not hold onto me, for I have not yet returned to the Father.”</a:t>
            </a:r>
            <a:endParaRPr lang="en-CA" sz="2800" dirty="0">
              <a:solidFill>
                <a:srgbClr val="0000CC"/>
              </a:solidFill>
            </a:endParaRPr>
          </a:p>
          <a:p>
            <a:r>
              <a:rPr lang="en-US" sz="2800" dirty="0">
                <a:solidFill>
                  <a:srgbClr val="800000"/>
                </a:solidFill>
              </a:rPr>
              <a:t>He was not a ghost Luke 24:41-43.  </a:t>
            </a:r>
          </a:p>
          <a:p>
            <a:r>
              <a:rPr lang="en-US" sz="2800" dirty="0"/>
              <a:t>We read that he came and “stood among them” in John 20:26 and Luke 24:36 in a way that “they were startled and frightened, thinking they saw a ghost.”  </a:t>
            </a:r>
            <a:endParaRPr lang="en-CA" sz="2800" dirty="0"/>
          </a:p>
          <a:p>
            <a:r>
              <a:rPr lang="en-US" sz="2800" dirty="0">
                <a:solidFill>
                  <a:srgbClr val="0000CC"/>
                </a:solidFill>
              </a:rPr>
              <a:t>Luke 24:16 as the disciples on the road to Emmaus “were kept from recognizing him.”</a:t>
            </a:r>
            <a:endParaRPr lang="en-CA" sz="2800" dirty="0">
              <a:solidFill>
                <a:srgbClr val="0000CC"/>
              </a:solidFill>
            </a:endParaRPr>
          </a:p>
        </p:txBody>
      </p:sp>
    </p:spTree>
    <p:extLst>
      <p:ext uri="{BB962C8B-B14F-4D97-AF65-F5344CB8AC3E}">
        <p14:creationId xmlns:p14="http://schemas.microsoft.com/office/powerpoint/2010/main" val="3470126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randombar(horizontal)">
                                      <p:cBhvr>
                                        <p:cTn id="16" dur="500"/>
                                        <p:tgtEl>
                                          <p:spTgt spid="3">
                                            <p:bg/>
                                          </p:spTgt>
                                        </p:tgtEl>
                                      </p:cBhvr>
                                    </p:animEffect>
                                  </p:childTnLst>
                                </p:cTn>
                              </p:par>
                            </p:childTnLst>
                          </p:cTn>
                        </p:par>
                        <p:par>
                          <p:cTn id="17" fill="hold">
                            <p:stCondLst>
                              <p:cond delay="500"/>
                            </p:stCondLst>
                            <p:childTnLst>
                              <p:par>
                                <p:cTn id="18" presetID="14" presetClass="entr" presetSubtype="10"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randombar(horizontal)">
                                      <p:cBhvr>
                                        <p:cTn id="20" dur="500"/>
                                        <p:tgtEl>
                                          <p:spTgt spid="3">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randombar(horizontal)">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randombar(horizontal)">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randombar(horizontal)">
                                      <p:cBhvr>
                                        <p:cTn id="35" dur="500"/>
                                        <p:tgtEl>
                                          <p:spTgt spid="3">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4" presetClass="entr" presetSubtype="10" fill="hold" grpId="0"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Effect transition="in" filter="randombar(horizontal)">
                                      <p:cBhvr>
                                        <p:cTn id="4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0EE8AC3-75EC-4F42-B075-30B0DBE7C1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334000"/>
          </a:xfrm>
          <a:prstGeom prst="rect">
            <a:avLst/>
          </a:prstGeom>
        </p:spPr>
      </p:pic>
      <p:sp>
        <p:nvSpPr>
          <p:cNvPr id="2" name="Title 1">
            <a:extLst>
              <a:ext uri="{FF2B5EF4-FFF2-40B4-BE49-F238E27FC236}">
                <a16:creationId xmlns:a16="http://schemas.microsoft.com/office/drawing/2014/main" id="{784AF20D-FC58-4609-A441-DCAA150A216C}"/>
              </a:ext>
            </a:extLst>
          </p:cNvPr>
          <p:cNvSpPr>
            <a:spLocks noGrp="1"/>
          </p:cNvSpPr>
          <p:nvPr>
            <p:ph type="title"/>
          </p:nvPr>
        </p:nvSpPr>
        <p:spPr/>
        <p:txBody>
          <a:bodyPr>
            <a:normAutofit fontScale="90000"/>
          </a:bodyPr>
          <a:lstStyle/>
          <a:p>
            <a:r>
              <a:rPr lang="en-US" dirty="0"/>
              <a:t>The Resurrection Made An Impact</a:t>
            </a:r>
            <a:endParaRPr lang="en-CA" dirty="0"/>
          </a:p>
        </p:txBody>
      </p:sp>
      <p:sp>
        <p:nvSpPr>
          <p:cNvPr id="3" name="Content Placeholder 2">
            <a:extLst>
              <a:ext uri="{FF2B5EF4-FFF2-40B4-BE49-F238E27FC236}">
                <a16:creationId xmlns:a16="http://schemas.microsoft.com/office/drawing/2014/main" id="{454B749D-67C0-44D8-9380-069114663668}"/>
              </a:ext>
            </a:extLst>
          </p:cNvPr>
          <p:cNvSpPr>
            <a:spLocks noGrp="1"/>
          </p:cNvSpPr>
          <p:nvPr>
            <p:ph idx="1"/>
          </p:nvPr>
        </p:nvSpPr>
        <p:spPr>
          <a:xfrm>
            <a:off x="457200" y="1003301"/>
            <a:ext cx="8229600" cy="3467100"/>
          </a:xfrm>
        </p:spPr>
        <p:txBody>
          <a:bodyPr>
            <a:normAutofit/>
          </a:bodyPr>
          <a:lstStyle/>
          <a:p>
            <a:r>
              <a:rPr lang="en-US" sz="2800" dirty="0"/>
              <a:t>The resurrection of Jesus was powerful enough to cause supernatural events including the raising of holy people.  </a:t>
            </a:r>
          </a:p>
          <a:p>
            <a:r>
              <a:rPr lang="en-US" sz="2800" dirty="0">
                <a:solidFill>
                  <a:srgbClr val="0000CC"/>
                </a:solidFill>
              </a:rPr>
              <a:t>It was strongly attested to by His Father, witnessed by His disciples, and evidenced by the changed lives of many people. </a:t>
            </a:r>
          </a:p>
          <a:p>
            <a:r>
              <a:rPr lang="en-US" sz="2800" dirty="0"/>
              <a:t>Read 1 Corinthians 15 on page 1789.</a:t>
            </a:r>
          </a:p>
        </p:txBody>
      </p:sp>
    </p:spTree>
    <p:extLst>
      <p:ext uri="{BB962C8B-B14F-4D97-AF65-F5344CB8AC3E}">
        <p14:creationId xmlns:p14="http://schemas.microsoft.com/office/powerpoint/2010/main" val="3772743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6" presetClass="entr" presetSubtype="16"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circle(in)">
                                      <p:cBhvr>
                                        <p:cTn id="11" dur="20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randombar(horizontal)">
                                      <p:cBhvr>
                                        <p:cTn id="16" dur="500"/>
                                        <p:tgtEl>
                                          <p:spTgt spid="3">
                                            <p:bg/>
                                          </p:spTgt>
                                        </p:tgtEl>
                                      </p:cBhvr>
                                    </p:animEffect>
                                  </p:childTnLst>
                                </p:cTn>
                              </p:par>
                            </p:childTnLst>
                          </p:cTn>
                        </p:par>
                        <p:par>
                          <p:cTn id="17" fill="hold">
                            <p:stCondLst>
                              <p:cond delay="500"/>
                            </p:stCondLst>
                            <p:childTnLst>
                              <p:par>
                                <p:cTn id="18" presetID="14" presetClass="entr" presetSubtype="10"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randombar(horizontal)">
                                      <p:cBhvr>
                                        <p:cTn id="20" dur="500"/>
                                        <p:tgtEl>
                                          <p:spTgt spid="3">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randombar(horizontal)">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randombar(horizontal)">
                                      <p:cBhvr>
                                        <p:cTn id="3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626A808-D204-4DEE-8C78-3BF8370A25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372100"/>
          </a:xfrm>
          <a:prstGeom prst="rect">
            <a:avLst/>
          </a:prstGeom>
        </p:spPr>
      </p:pic>
      <p:sp>
        <p:nvSpPr>
          <p:cNvPr id="2" name="Title 1">
            <a:extLst>
              <a:ext uri="{FF2B5EF4-FFF2-40B4-BE49-F238E27FC236}">
                <a16:creationId xmlns:a16="http://schemas.microsoft.com/office/drawing/2014/main" id="{7E3BA91B-951A-4EE0-9C65-FB7F54C404EE}"/>
              </a:ext>
            </a:extLst>
          </p:cNvPr>
          <p:cNvSpPr>
            <a:spLocks noGrp="1"/>
          </p:cNvSpPr>
          <p:nvPr>
            <p:ph type="title"/>
          </p:nvPr>
        </p:nvSpPr>
        <p:spPr/>
        <p:txBody>
          <a:bodyPr>
            <a:normAutofit fontScale="90000"/>
          </a:bodyPr>
          <a:lstStyle/>
          <a:p>
            <a:r>
              <a:rPr lang="en-CA" dirty="0"/>
              <a:t>We Are the Same and Changed!!</a:t>
            </a:r>
          </a:p>
        </p:txBody>
      </p:sp>
      <p:sp>
        <p:nvSpPr>
          <p:cNvPr id="3" name="Content Placeholder 2">
            <a:extLst>
              <a:ext uri="{FF2B5EF4-FFF2-40B4-BE49-F238E27FC236}">
                <a16:creationId xmlns:a16="http://schemas.microsoft.com/office/drawing/2014/main" id="{8DB49AAD-3598-46D5-B479-E060275E18D9}"/>
              </a:ext>
            </a:extLst>
          </p:cNvPr>
          <p:cNvSpPr>
            <a:spLocks noGrp="1"/>
          </p:cNvSpPr>
          <p:nvPr>
            <p:ph idx="1"/>
          </p:nvPr>
        </p:nvSpPr>
        <p:spPr>
          <a:xfrm>
            <a:off x="457200" y="986132"/>
            <a:ext cx="8229599" cy="3467335"/>
          </a:xfrm>
        </p:spPr>
        <p:txBody>
          <a:bodyPr>
            <a:noAutofit/>
          </a:bodyPr>
          <a:lstStyle/>
          <a:p>
            <a:r>
              <a:rPr lang="en-US" sz="2800" dirty="0"/>
              <a:t>1 Corinthians 15:17 </a:t>
            </a:r>
          </a:p>
          <a:p>
            <a:r>
              <a:rPr lang="en-US" sz="2800" dirty="0"/>
              <a:t>“</a:t>
            </a:r>
            <a:r>
              <a:rPr lang="en-US" sz="2800" dirty="0">
                <a:solidFill>
                  <a:srgbClr val="800000"/>
                </a:solidFill>
              </a:rPr>
              <a:t>And if Christ has not been raised, your faith is futile; you are still in your sins.</a:t>
            </a:r>
            <a:r>
              <a:rPr lang="en-US" sz="2800" dirty="0"/>
              <a:t>”  </a:t>
            </a:r>
          </a:p>
          <a:p>
            <a:r>
              <a:rPr lang="en-US" sz="2800" dirty="0"/>
              <a:t>The positive way of saying this is </a:t>
            </a:r>
            <a:r>
              <a:rPr lang="en-US" sz="2800" dirty="0">
                <a:solidFill>
                  <a:srgbClr val="0000CC"/>
                </a:solidFill>
              </a:rPr>
              <a:t>“because of the resurrection of Jesus we have the hope of salvation through the removal of our sins.”</a:t>
            </a:r>
            <a:endParaRPr lang="en-CA" sz="2800" dirty="0">
              <a:solidFill>
                <a:srgbClr val="0000CC"/>
              </a:solidFill>
            </a:endParaRPr>
          </a:p>
        </p:txBody>
      </p:sp>
    </p:spTree>
    <p:extLst>
      <p:ext uri="{BB962C8B-B14F-4D97-AF65-F5344CB8AC3E}">
        <p14:creationId xmlns:p14="http://schemas.microsoft.com/office/powerpoint/2010/main" val="3352115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000" fill="hold"/>
                                        <p:tgtEl>
                                          <p:spTgt spid="5"/>
                                        </p:tgtEl>
                                        <p:attrNameLst>
                                          <p:attrName>ppt_w</p:attrName>
                                        </p:attrNameLst>
                                      </p:cBhvr>
                                      <p:tavLst>
                                        <p:tav tm="0">
                                          <p:val>
                                            <p:fltVal val="0"/>
                                          </p:val>
                                        </p:tav>
                                        <p:tav tm="100000">
                                          <p:val>
                                            <p:strVal val="#ppt_w"/>
                                          </p:val>
                                        </p:tav>
                                      </p:tavLst>
                                    </p:anim>
                                    <p:anim calcmode="lin" valueType="num">
                                      <p:cBhvr>
                                        <p:cTn id="12" dur="1000" fill="hold"/>
                                        <p:tgtEl>
                                          <p:spTgt spid="5"/>
                                        </p:tgtEl>
                                        <p:attrNameLst>
                                          <p:attrName>ppt_h</p:attrName>
                                        </p:attrNameLst>
                                      </p:cBhvr>
                                      <p:tavLst>
                                        <p:tav tm="0">
                                          <p:val>
                                            <p:fltVal val="0"/>
                                          </p:val>
                                        </p:tav>
                                        <p:tav tm="100000">
                                          <p:val>
                                            <p:strVal val="#ppt_h"/>
                                          </p:val>
                                        </p:tav>
                                      </p:tavLst>
                                    </p:anim>
                                    <p:anim calcmode="lin" valueType="num">
                                      <p:cBhvr>
                                        <p:cTn id="13" dur="1000" fill="hold"/>
                                        <p:tgtEl>
                                          <p:spTgt spid="5"/>
                                        </p:tgtEl>
                                        <p:attrNameLst>
                                          <p:attrName>style.rotation</p:attrName>
                                        </p:attrNameLst>
                                      </p:cBhvr>
                                      <p:tavLst>
                                        <p:tav tm="0">
                                          <p:val>
                                            <p:fltVal val="90"/>
                                          </p:val>
                                        </p:tav>
                                        <p:tav tm="100000">
                                          <p:val>
                                            <p:fltVal val="0"/>
                                          </p:val>
                                        </p:tav>
                                      </p:tavLst>
                                    </p:anim>
                                    <p:animEffect transition="in" filter="fade">
                                      <p:cBhvr>
                                        <p:cTn id="14" dur="1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3">
                                            <p:bg/>
                                          </p:spTgt>
                                        </p:tgtEl>
                                        <p:attrNameLst>
                                          <p:attrName>style.visibility</p:attrName>
                                        </p:attrNameLst>
                                      </p:cBhvr>
                                      <p:to>
                                        <p:strVal val="visible"/>
                                      </p:to>
                                    </p:set>
                                    <p:animEffect transition="in" filter="randombar(horizontal)">
                                      <p:cBhvr>
                                        <p:cTn id="19" dur="500"/>
                                        <p:tgtEl>
                                          <p:spTgt spid="3">
                                            <p:bg/>
                                          </p:spTgt>
                                        </p:tgtEl>
                                      </p:cBhvr>
                                    </p:animEffect>
                                  </p:childTnLst>
                                </p:cTn>
                              </p:par>
                            </p:childTnLst>
                          </p:cTn>
                        </p:par>
                        <p:par>
                          <p:cTn id="20" fill="hold">
                            <p:stCondLst>
                              <p:cond delay="500"/>
                            </p:stCondLst>
                            <p:childTnLst>
                              <p:par>
                                <p:cTn id="21" presetID="14" presetClass="entr" presetSubtype="10" fill="hold" grpId="0" nodeType="after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Effect transition="in" filter="randombar(horizontal)">
                                      <p:cBhvr>
                                        <p:cTn id="23" dur="500"/>
                                        <p:tgtEl>
                                          <p:spTgt spid="3">
                                            <p:txEl>
                                              <p:pRg st="0" end="0"/>
                                            </p:txEl>
                                          </p:spTgt>
                                        </p:tgtEl>
                                      </p:cBhvr>
                                    </p:animEffect>
                                  </p:childTnLst>
                                </p:cTn>
                              </p:par>
                            </p:childTnLst>
                          </p:cTn>
                        </p:par>
                        <p:par>
                          <p:cTn id="24" fill="hold">
                            <p:stCondLst>
                              <p:cond delay="1000"/>
                            </p:stCondLst>
                            <p:childTnLst>
                              <p:par>
                                <p:cTn id="25" presetID="14" presetClass="entr" presetSubtype="10" fill="hold" grpId="0" nodeType="after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27" dur="500"/>
                                        <p:tgtEl>
                                          <p:spTgt spid="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3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098" name="Picture 2" descr="Baptism - Whyte Ridge Baptist Church">
            <a:extLst>
              <a:ext uri="{FF2B5EF4-FFF2-40B4-BE49-F238E27FC236}">
                <a16:creationId xmlns:a16="http://schemas.microsoft.com/office/drawing/2014/main" id="{74BA4055-3D42-EDF8-8FA6-370B5E73C3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43E9E72-5745-1BA3-CD21-12C1C2C3AFAD}"/>
              </a:ext>
            </a:extLst>
          </p:cNvPr>
          <p:cNvSpPr>
            <a:spLocks noGrp="1"/>
          </p:cNvSpPr>
          <p:nvPr>
            <p:ph type="title"/>
          </p:nvPr>
        </p:nvSpPr>
        <p:spPr/>
        <p:txBody>
          <a:bodyPr>
            <a:normAutofit fontScale="90000"/>
          </a:bodyPr>
          <a:lstStyle/>
          <a:p>
            <a:r>
              <a:rPr lang="en-US" dirty="0"/>
              <a:t>Making the Connection</a:t>
            </a:r>
            <a:endParaRPr lang="en-CA" dirty="0"/>
          </a:p>
        </p:txBody>
      </p:sp>
      <p:sp>
        <p:nvSpPr>
          <p:cNvPr id="3" name="Content Placeholder 2">
            <a:extLst>
              <a:ext uri="{FF2B5EF4-FFF2-40B4-BE49-F238E27FC236}">
                <a16:creationId xmlns:a16="http://schemas.microsoft.com/office/drawing/2014/main" id="{5FEBD041-14F6-94A3-DEAF-2CBF2170DF1A}"/>
              </a:ext>
            </a:extLst>
          </p:cNvPr>
          <p:cNvSpPr>
            <a:spLocks noGrp="1"/>
          </p:cNvSpPr>
          <p:nvPr>
            <p:ph idx="1"/>
          </p:nvPr>
        </p:nvSpPr>
        <p:spPr>
          <a:xfrm>
            <a:off x="338666" y="3609881"/>
            <a:ext cx="8229600" cy="1876254"/>
          </a:xfrm>
        </p:spPr>
        <p:txBody>
          <a:bodyPr>
            <a:normAutofit/>
          </a:bodyPr>
          <a:lstStyle/>
          <a:p>
            <a:r>
              <a:rPr lang="en-US" sz="2800" dirty="0"/>
              <a:t>In baptism we are washed and purified, buried in water, and raised to live a new life, cleansed by grace, and empowered by the Holy Spirit. </a:t>
            </a:r>
            <a:endParaRPr lang="en-CA" sz="2800" dirty="0"/>
          </a:p>
        </p:txBody>
      </p:sp>
    </p:spTree>
    <p:extLst>
      <p:ext uri="{BB962C8B-B14F-4D97-AF65-F5344CB8AC3E}">
        <p14:creationId xmlns:p14="http://schemas.microsoft.com/office/powerpoint/2010/main" val="627743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098"/>
                                        </p:tgtEl>
                                        <p:attrNameLst>
                                          <p:attrName>style.visibility</p:attrName>
                                        </p:attrNameLst>
                                      </p:cBhvr>
                                      <p:to>
                                        <p:strVal val="visible"/>
                                      </p:to>
                                    </p:set>
                                    <p:animEffect transition="in" filter="wipe(down)">
                                      <p:cBhvr>
                                        <p:cTn id="11" dur="500"/>
                                        <p:tgtEl>
                                          <p:spTgt spid="4098"/>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randombar(horizontal)">
                                      <p:cBhvr>
                                        <p:cTn id="16" dur="500"/>
                                        <p:tgtEl>
                                          <p:spTgt spid="3">
                                            <p:bg/>
                                          </p:spTgt>
                                        </p:tgtEl>
                                      </p:cBhvr>
                                    </p:animEffect>
                                  </p:childTnLst>
                                </p:cTn>
                              </p:par>
                            </p:childTnLst>
                          </p:cTn>
                        </p:par>
                        <p:par>
                          <p:cTn id="17" fill="hold">
                            <p:stCondLst>
                              <p:cond delay="500"/>
                            </p:stCondLst>
                            <p:childTnLst>
                              <p:par>
                                <p:cTn id="18" presetID="14" presetClass="entr" presetSubtype="10"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randombar(horizontal)">
                                      <p:cBhvr>
                                        <p:cTn id="20"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3F1D9B8-9A7E-4248-A38C-14E3AC459AA9}"/>
              </a:ext>
            </a:extLst>
          </p:cNvPr>
          <p:cNvPicPr>
            <a:picLocks noChangeAspect="1"/>
          </p:cNvPicPr>
          <p:nvPr/>
        </p:nvPicPr>
        <p:blipFill rotWithShape="1">
          <a:blip r:embed="rId2">
            <a:extLst>
              <a:ext uri="{28A0092B-C50C-407E-A947-70E740481C1C}">
                <a14:useLocalDpi xmlns:a14="http://schemas.microsoft.com/office/drawing/2010/main" val="0"/>
              </a:ext>
            </a:extLst>
          </a:blip>
          <a:srcRect r="11111"/>
          <a:stretch/>
        </p:blipFill>
        <p:spPr>
          <a:xfrm>
            <a:off x="0" y="0"/>
            <a:ext cx="9144000" cy="5318760"/>
          </a:xfrm>
          <a:prstGeom prst="rect">
            <a:avLst/>
          </a:prstGeom>
        </p:spPr>
      </p:pic>
      <p:sp>
        <p:nvSpPr>
          <p:cNvPr id="2" name="Title 1">
            <a:extLst>
              <a:ext uri="{FF2B5EF4-FFF2-40B4-BE49-F238E27FC236}">
                <a16:creationId xmlns:a16="http://schemas.microsoft.com/office/drawing/2014/main" id="{7E3BA91B-951A-4EE0-9C65-FB7F54C404EE}"/>
              </a:ext>
            </a:extLst>
          </p:cNvPr>
          <p:cNvSpPr>
            <a:spLocks noGrp="1"/>
          </p:cNvSpPr>
          <p:nvPr>
            <p:ph type="title"/>
          </p:nvPr>
        </p:nvSpPr>
        <p:spPr>
          <a:xfrm>
            <a:off x="127000" y="0"/>
            <a:ext cx="5118100" cy="528402"/>
          </a:xfrm>
        </p:spPr>
        <p:txBody>
          <a:bodyPr>
            <a:normAutofit fontScale="90000"/>
          </a:bodyPr>
          <a:lstStyle/>
          <a:p>
            <a:r>
              <a:rPr lang="en-US" dirty="0"/>
              <a:t>Making the Connection:</a:t>
            </a:r>
            <a:endParaRPr lang="en-CA" dirty="0"/>
          </a:p>
        </p:txBody>
      </p:sp>
      <p:sp>
        <p:nvSpPr>
          <p:cNvPr id="3" name="Content Placeholder 2">
            <a:extLst>
              <a:ext uri="{FF2B5EF4-FFF2-40B4-BE49-F238E27FC236}">
                <a16:creationId xmlns:a16="http://schemas.microsoft.com/office/drawing/2014/main" id="{8DB49AAD-3598-46D5-B479-E060275E18D9}"/>
              </a:ext>
            </a:extLst>
          </p:cNvPr>
          <p:cNvSpPr>
            <a:spLocks noGrp="1"/>
          </p:cNvSpPr>
          <p:nvPr>
            <p:ph idx="1"/>
          </p:nvPr>
        </p:nvSpPr>
        <p:spPr>
          <a:xfrm>
            <a:off x="127000" y="762000"/>
            <a:ext cx="8102600" cy="4284134"/>
          </a:xfrm>
        </p:spPr>
        <p:txBody>
          <a:bodyPr>
            <a:normAutofit lnSpcReduction="10000"/>
          </a:bodyPr>
          <a:lstStyle/>
          <a:p>
            <a:r>
              <a:rPr lang="en-US" sz="2800" dirty="0"/>
              <a:t>Where are you at with your spiritual death and burial because they precede resurrection. </a:t>
            </a:r>
            <a:r>
              <a:rPr lang="en-US" sz="2800" dirty="0">
                <a:solidFill>
                  <a:srgbClr val="0070C0"/>
                </a:solidFill>
              </a:rPr>
              <a:t>Leave the old and come to Jesus in baptism to have a changed life now and for eternity.</a:t>
            </a:r>
            <a:endParaRPr lang="en-CA" sz="2800" dirty="0">
              <a:solidFill>
                <a:srgbClr val="0070C0"/>
              </a:solidFill>
            </a:endParaRPr>
          </a:p>
          <a:p>
            <a:pPr lvl="0"/>
            <a:r>
              <a:rPr lang="en-US" sz="2800" dirty="0"/>
              <a:t>He has Risen!  </a:t>
            </a:r>
            <a:r>
              <a:rPr lang="en-US" sz="2800" dirty="0">
                <a:solidFill>
                  <a:srgbClr val="0000CC"/>
                </a:solidFill>
              </a:rPr>
              <a:t>How have you been changed by His resurrection?</a:t>
            </a:r>
            <a:endParaRPr lang="en-CA" sz="2800" dirty="0">
              <a:solidFill>
                <a:srgbClr val="0000CC"/>
              </a:solidFill>
            </a:endParaRPr>
          </a:p>
          <a:p>
            <a:pPr lvl="0"/>
            <a:r>
              <a:rPr lang="en-US" sz="2800" dirty="0"/>
              <a:t>In what ways are you the same as before?</a:t>
            </a:r>
            <a:endParaRPr lang="en-CA" sz="2800" dirty="0"/>
          </a:p>
          <a:p>
            <a:pPr lvl="0"/>
            <a:r>
              <a:rPr lang="en-US" sz="2800" dirty="0">
                <a:solidFill>
                  <a:srgbClr val="0000CC"/>
                </a:solidFill>
              </a:rPr>
              <a:t>In what ways have you changed or are changing?</a:t>
            </a:r>
            <a:endParaRPr lang="en-CA" sz="2800" dirty="0">
              <a:solidFill>
                <a:srgbClr val="0000CC"/>
              </a:solidFill>
            </a:endParaRPr>
          </a:p>
        </p:txBody>
      </p:sp>
    </p:spTree>
    <p:extLst>
      <p:ext uri="{BB962C8B-B14F-4D97-AF65-F5344CB8AC3E}">
        <p14:creationId xmlns:p14="http://schemas.microsoft.com/office/powerpoint/2010/main" val="1184486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1000" fill="hold"/>
                                        <p:tgtEl>
                                          <p:spTgt spid="6"/>
                                        </p:tgtEl>
                                        <p:attrNameLst>
                                          <p:attrName>ppt_w</p:attrName>
                                        </p:attrNameLst>
                                      </p:cBhvr>
                                      <p:tavLst>
                                        <p:tav tm="0">
                                          <p:val>
                                            <p:fltVal val="0"/>
                                          </p:val>
                                        </p:tav>
                                        <p:tav tm="100000">
                                          <p:val>
                                            <p:strVal val="#ppt_w"/>
                                          </p:val>
                                        </p:tav>
                                      </p:tavLst>
                                    </p:anim>
                                    <p:anim calcmode="lin" valueType="num">
                                      <p:cBhvr>
                                        <p:cTn id="12" dur="1000" fill="hold"/>
                                        <p:tgtEl>
                                          <p:spTgt spid="6"/>
                                        </p:tgtEl>
                                        <p:attrNameLst>
                                          <p:attrName>ppt_h</p:attrName>
                                        </p:attrNameLst>
                                      </p:cBhvr>
                                      <p:tavLst>
                                        <p:tav tm="0">
                                          <p:val>
                                            <p:fltVal val="0"/>
                                          </p:val>
                                        </p:tav>
                                        <p:tav tm="100000">
                                          <p:val>
                                            <p:strVal val="#ppt_h"/>
                                          </p:val>
                                        </p:tav>
                                      </p:tavLst>
                                    </p:anim>
                                    <p:anim calcmode="lin" valueType="num">
                                      <p:cBhvr>
                                        <p:cTn id="13" dur="1000" fill="hold"/>
                                        <p:tgtEl>
                                          <p:spTgt spid="6"/>
                                        </p:tgtEl>
                                        <p:attrNameLst>
                                          <p:attrName>style.rotation</p:attrName>
                                        </p:attrNameLst>
                                      </p:cBhvr>
                                      <p:tavLst>
                                        <p:tav tm="0">
                                          <p:val>
                                            <p:fltVal val="90"/>
                                          </p:val>
                                        </p:tav>
                                        <p:tav tm="100000">
                                          <p:val>
                                            <p:fltVal val="0"/>
                                          </p:val>
                                        </p:tav>
                                      </p:tavLst>
                                    </p:anim>
                                    <p:animEffect transition="in" filter="fade">
                                      <p:cBhvr>
                                        <p:cTn id="14" dur="10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3">
                                            <p:bg/>
                                          </p:spTgt>
                                        </p:tgtEl>
                                        <p:attrNameLst>
                                          <p:attrName>style.visibility</p:attrName>
                                        </p:attrNameLst>
                                      </p:cBhvr>
                                      <p:to>
                                        <p:strVal val="visible"/>
                                      </p:to>
                                    </p:set>
                                    <p:animEffect transition="in" filter="randombar(horizontal)">
                                      <p:cBhvr>
                                        <p:cTn id="19" dur="500"/>
                                        <p:tgtEl>
                                          <p:spTgt spid="3">
                                            <p:bg/>
                                          </p:spTgt>
                                        </p:tgtEl>
                                      </p:cBhvr>
                                    </p:animEffect>
                                  </p:childTnLst>
                                </p:cTn>
                              </p:par>
                            </p:childTnLst>
                          </p:cTn>
                        </p:par>
                        <p:par>
                          <p:cTn id="20" fill="hold">
                            <p:stCondLst>
                              <p:cond delay="500"/>
                            </p:stCondLst>
                            <p:childTnLst>
                              <p:par>
                                <p:cTn id="21" presetID="14" presetClass="entr" presetSubtype="10" fill="hold" grpId="0" nodeType="after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Effect transition="in" filter="randombar(horizontal)">
                                      <p:cBhvr>
                                        <p:cTn id="23" dur="500"/>
                                        <p:tgtEl>
                                          <p:spTgt spid="3">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grpId="0"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randombar(horizontal)">
                                      <p:cBhvr>
                                        <p:cTn id="28" dur="500"/>
                                        <p:tgtEl>
                                          <p:spTgt spid="3">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grpId="0" nodeType="clickEffect">
                                  <p:stCondLst>
                                    <p:cond delay="0"/>
                                  </p:stCondLst>
                                  <p:childTnLst>
                                    <p:set>
                                      <p:cBhvr>
                                        <p:cTn id="32" dur="1" fill="hold">
                                          <p:stCondLst>
                                            <p:cond delay="0"/>
                                          </p:stCondLst>
                                        </p:cTn>
                                        <p:tgtEl>
                                          <p:spTgt spid="3">
                                            <p:txEl>
                                              <p:pRg st="2" end="2"/>
                                            </p:txEl>
                                          </p:spTgt>
                                        </p:tgtEl>
                                        <p:attrNameLst>
                                          <p:attrName>style.visibility</p:attrName>
                                        </p:attrNameLst>
                                      </p:cBhvr>
                                      <p:to>
                                        <p:strVal val="visible"/>
                                      </p:to>
                                    </p:set>
                                    <p:animEffect transition="in" filter="randombar(horizontal)">
                                      <p:cBhvr>
                                        <p:cTn id="33" dur="500"/>
                                        <p:tgtEl>
                                          <p:spTgt spid="3">
                                            <p:txEl>
                                              <p:pRg st="2" end="2"/>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grpId="0" nodeType="clickEffect">
                                  <p:stCondLst>
                                    <p:cond delay="0"/>
                                  </p:stCondLst>
                                  <p:childTnLst>
                                    <p:set>
                                      <p:cBhvr>
                                        <p:cTn id="37" dur="1" fill="hold">
                                          <p:stCondLst>
                                            <p:cond delay="0"/>
                                          </p:stCondLst>
                                        </p:cTn>
                                        <p:tgtEl>
                                          <p:spTgt spid="3">
                                            <p:txEl>
                                              <p:pRg st="3" end="3"/>
                                            </p:txEl>
                                          </p:spTgt>
                                        </p:tgtEl>
                                        <p:attrNameLst>
                                          <p:attrName>style.visibility</p:attrName>
                                        </p:attrNameLst>
                                      </p:cBhvr>
                                      <p:to>
                                        <p:strVal val="visible"/>
                                      </p:to>
                                    </p:set>
                                    <p:animEffect transition="in" filter="randombar(horizontal)">
                                      <p:cBhvr>
                                        <p:cTn id="38"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E56BB13-25B8-4442-8265-9814CC08D1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9152135" cy="5308600"/>
          </a:xfrm>
          <a:prstGeom prst="rect">
            <a:avLst/>
          </a:prstGeom>
        </p:spPr>
      </p:pic>
      <p:sp>
        <p:nvSpPr>
          <p:cNvPr id="2" name="Title 1">
            <a:extLst>
              <a:ext uri="{FF2B5EF4-FFF2-40B4-BE49-F238E27FC236}">
                <a16:creationId xmlns:a16="http://schemas.microsoft.com/office/drawing/2014/main" id="{7E3BA91B-951A-4EE0-9C65-FB7F54C404EE}"/>
              </a:ext>
            </a:extLst>
          </p:cNvPr>
          <p:cNvSpPr>
            <a:spLocks noGrp="1"/>
          </p:cNvSpPr>
          <p:nvPr>
            <p:ph type="title"/>
          </p:nvPr>
        </p:nvSpPr>
        <p:spPr>
          <a:xfrm>
            <a:off x="2448816" y="142199"/>
            <a:ext cx="4246366" cy="528402"/>
          </a:xfrm>
        </p:spPr>
        <p:txBody>
          <a:bodyPr>
            <a:normAutofit fontScale="90000"/>
          </a:bodyPr>
          <a:lstStyle/>
          <a:p>
            <a:r>
              <a:rPr lang="en-US" dirty="0"/>
              <a:t>Making the Connection:</a:t>
            </a:r>
            <a:endParaRPr lang="en-CA" dirty="0"/>
          </a:p>
        </p:txBody>
      </p:sp>
      <p:sp>
        <p:nvSpPr>
          <p:cNvPr id="3" name="Content Placeholder 2">
            <a:extLst>
              <a:ext uri="{FF2B5EF4-FFF2-40B4-BE49-F238E27FC236}">
                <a16:creationId xmlns:a16="http://schemas.microsoft.com/office/drawing/2014/main" id="{8DB49AAD-3598-46D5-B479-E060275E18D9}"/>
              </a:ext>
            </a:extLst>
          </p:cNvPr>
          <p:cNvSpPr>
            <a:spLocks noGrp="1"/>
          </p:cNvSpPr>
          <p:nvPr>
            <p:ph idx="1"/>
          </p:nvPr>
        </p:nvSpPr>
        <p:spPr>
          <a:xfrm>
            <a:off x="232999" y="1489560"/>
            <a:ext cx="8678001" cy="2857882"/>
          </a:xfrm>
        </p:spPr>
        <p:txBody>
          <a:bodyPr>
            <a:normAutofit/>
          </a:bodyPr>
          <a:lstStyle/>
          <a:p>
            <a:pPr lvl="0"/>
            <a:r>
              <a:rPr lang="en-US" sz="2800" dirty="0"/>
              <a:t>How will you be a witness for Jesus and His resurrection this week?</a:t>
            </a:r>
            <a:endParaRPr lang="en-CA" sz="2800" dirty="0"/>
          </a:p>
          <a:p>
            <a:pPr lvl="0"/>
            <a:r>
              <a:rPr lang="en-US" sz="2800" dirty="0">
                <a:solidFill>
                  <a:srgbClr val="0000CC"/>
                </a:solidFill>
              </a:rPr>
              <a:t>In the darkness of life, we are thankful for the power of the Son-Rise!</a:t>
            </a:r>
            <a:endParaRPr lang="en-CA" sz="2800" dirty="0">
              <a:solidFill>
                <a:srgbClr val="0000CC"/>
              </a:solidFill>
            </a:endParaRPr>
          </a:p>
          <a:p>
            <a:pPr lvl="0"/>
            <a:r>
              <a:rPr lang="en-US" sz="2800" dirty="0"/>
              <a:t>May you be blessed this week as you </a:t>
            </a:r>
            <a:r>
              <a:rPr lang="en-US" sz="2800" dirty="0">
                <a:solidFill>
                  <a:srgbClr val="800000"/>
                </a:solidFill>
              </a:rPr>
              <a:t>seek first His kingdom</a:t>
            </a:r>
            <a:r>
              <a:rPr lang="en-US" sz="2800" dirty="0"/>
              <a:t> and </a:t>
            </a:r>
            <a:r>
              <a:rPr lang="en-US" sz="2800" dirty="0">
                <a:solidFill>
                  <a:srgbClr val="800000"/>
                </a:solidFill>
              </a:rPr>
              <a:t>serve a Risen King.</a:t>
            </a:r>
            <a:endParaRPr lang="en-CA" sz="2800" dirty="0">
              <a:solidFill>
                <a:srgbClr val="800000"/>
              </a:solidFill>
            </a:endParaRPr>
          </a:p>
          <a:p>
            <a:endParaRPr lang="en-CA" dirty="0"/>
          </a:p>
        </p:txBody>
      </p:sp>
    </p:spTree>
    <p:extLst>
      <p:ext uri="{BB962C8B-B14F-4D97-AF65-F5344CB8AC3E}">
        <p14:creationId xmlns:p14="http://schemas.microsoft.com/office/powerpoint/2010/main" val="653437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3">
                                            <p:bg/>
                                          </p:spTgt>
                                        </p:tgtEl>
                                        <p:attrNameLst>
                                          <p:attrName>style.visibility</p:attrName>
                                        </p:attrNameLst>
                                      </p:cBhvr>
                                      <p:to>
                                        <p:strVal val="visible"/>
                                      </p:to>
                                    </p:set>
                                    <p:animEffect transition="in" filter="randombar(horizontal)">
                                      <p:cBhvr>
                                        <p:cTn id="18" dur="500"/>
                                        <p:tgtEl>
                                          <p:spTgt spid="3">
                                            <p:bg/>
                                          </p:spTgt>
                                        </p:tgtEl>
                                      </p:cBhvr>
                                    </p:animEffect>
                                  </p:childTnLst>
                                </p:cTn>
                              </p:par>
                            </p:childTnLst>
                          </p:cTn>
                        </p:par>
                        <p:par>
                          <p:cTn id="19" fill="hold">
                            <p:stCondLst>
                              <p:cond delay="500"/>
                            </p:stCondLst>
                            <p:childTnLst>
                              <p:par>
                                <p:cTn id="20" presetID="14" presetClass="entr" presetSubtype="10" fill="hold" grpId="0" nodeType="after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22" dur="500"/>
                                        <p:tgtEl>
                                          <p:spTgt spid="3">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27" dur="500"/>
                                        <p:tgtEl>
                                          <p:spTgt spid="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3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theme/theme1.xml><?xml version="1.0" encoding="utf-8"?>
<a:theme xmlns:a="http://schemas.openxmlformats.org/drawingml/2006/main" name="He Has Rise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Nails">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He Has Risen</Template>
  <TotalTime>687</TotalTime>
  <Words>1433</Words>
  <Application>Microsoft Office PowerPoint</Application>
  <PresentationFormat>On-screen Show (16:10)</PresentationFormat>
  <Paragraphs>90</Paragraphs>
  <Slides>24</Slides>
  <Notes>0</Notes>
  <HiddenSlides>0</HiddenSlides>
  <MMClips>1</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24</vt:i4>
      </vt:variant>
    </vt:vector>
  </HeadingPairs>
  <TitlesOfParts>
    <vt:vector size="31" baseType="lpstr">
      <vt:lpstr>Abscissa</vt:lpstr>
      <vt:lpstr>Arial</vt:lpstr>
      <vt:lpstr>Berylium</vt:lpstr>
      <vt:lpstr>Calibri</vt:lpstr>
      <vt:lpstr>Century Schoolbook</vt:lpstr>
      <vt:lpstr>He Has Risen</vt:lpstr>
      <vt:lpstr>Nails</vt:lpstr>
      <vt:lpstr>Resurrection Impact</vt:lpstr>
      <vt:lpstr>The Theme of Resurrection</vt:lpstr>
      <vt:lpstr>Luke 9:23 and 24</vt:lpstr>
      <vt:lpstr>The Turning Point</vt:lpstr>
      <vt:lpstr>The Sacrifice:</vt:lpstr>
      <vt:lpstr>He Lives!</vt:lpstr>
      <vt:lpstr>The Gospel Accounts</vt:lpstr>
      <vt:lpstr>Slip Into Their Sandals</vt:lpstr>
      <vt:lpstr>Uncomfortable!</vt:lpstr>
      <vt:lpstr>From the Darkness and Despair…</vt:lpstr>
      <vt:lpstr>The Power of a Sunrise!</vt:lpstr>
      <vt:lpstr>Matthew 27:45-56 on page 1548</vt:lpstr>
      <vt:lpstr>Matthew 27:51-53 on page 1548</vt:lpstr>
      <vt:lpstr>The Power is Seen in the Changed Lives</vt:lpstr>
      <vt:lpstr>The Disciples Changed…</vt:lpstr>
      <vt:lpstr>Nicodemus and Joseph</vt:lpstr>
      <vt:lpstr>John 19:39-40 on page 1685</vt:lpstr>
      <vt:lpstr>People Changed!</vt:lpstr>
      <vt:lpstr>The Resurrected Jesus Was The Same But Different</vt:lpstr>
      <vt:lpstr>The Resurrection Made An Impact</vt:lpstr>
      <vt:lpstr>We Are the Same and Changed!!</vt:lpstr>
      <vt:lpstr>Making the Connection</vt:lpstr>
      <vt:lpstr>Making the Connection:</vt:lpstr>
      <vt:lpstr>Making the Connection: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 Is Risen!”</dc:title>
  <dc:creator>Office 365 Acc</dc:creator>
  <cp:lastModifiedBy>Murray Ververda</cp:lastModifiedBy>
  <cp:revision>30</cp:revision>
  <dcterms:created xsi:type="dcterms:W3CDTF">2019-04-11T18:27:55Z</dcterms:created>
  <dcterms:modified xsi:type="dcterms:W3CDTF">2024-03-27T19:06:07Z</dcterms:modified>
</cp:coreProperties>
</file>