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 id="2147483692" r:id="rId2"/>
  </p:sldMasterIdLst>
  <p:sldIdLst>
    <p:sldId id="302" r:id="rId3"/>
    <p:sldId id="256" r:id="rId4"/>
    <p:sldId id="303" r:id="rId5"/>
    <p:sldId id="257" r:id="rId6"/>
    <p:sldId id="300" r:id="rId7"/>
    <p:sldId id="301" r:id="rId8"/>
    <p:sldId id="258" r:id="rId9"/>
    <p:sldId id="261" r:id="rId10"/>
    <p:sldId id="262" r:id="rId11"/>
    <p:sldId id="263" r:id="rId12"/>
    <p:sldId id="264" r:id="rId13"/>
    <p:sldId id="267" r:id="rId14"/>
    <p:sldId id="268" r:id="rId15"/>
    <p:sldId id="269" r:id="rId16"/>
    <p:sldId id="270" r:id="rId17"/>
    <p:sldId id="272" r:id="rId18"/>
    <p:sldId id="274" r:id="rId19"/>
    <p:sldId id="273" r:id="rId20"/>
    <p:sldId id="275" r:id="rId21"/>
    <p:sldId id="271" r:id="rId22"/>
    <p:sldId id="276" r:id="rId23"/>
    <p:sldId id="265" r:id="rId24"/>
    <p:sldId id="266" r:id="rId25"/>
    <p:sldId id="277" r:id="rId26"/>
    <p:sldId id="304" r:id="rId27"/>
    <p:sldId id="299" r:id="rId28"/>
    <p:sldId id="305" r:id="rId29"/>
  </p:sldIdLst>
  <p:sldSz cx="9144000" cy="5715000" type="screen16x10"/>
  <p:notesSz cx="6858000" cy="91440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CC"/>
    <a:srgbClr val="F8F8F8"/>
    <a:srgbClr val="000000"/>
    <a:srgbClr val="009900"/>
    <a:srgbClr val="333333"/>
    <a:srgbClr val="808080"/>
    <a:srgbClr val="5F5F5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ACB3A7-6132-4C5B-B469-EAEBD9E2FCC3}" v="362" dt="2024-03-07T21:02:19.5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4660"/>
  </p:normalViewPr>
  <p:slideViewPr>
    <p:cSldViewPr>
      <p:cViewPr varScale="1">
        <p:scale>
          <a:sx n="60" d="100"/>
          <a:sy n="60" d="100"/>
        </p:scale>
        <p:origin x="108" y="1194"/>
      </p:cViewPr>
      <p:guideLst>
        <p:guide orient="horz" pos="180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8BACB3A7-6132-4C5B-B469-EAEBD9E2FCC3}"/>
    <pc:docChg chg="undo redo custSel addSld delSld modSld sldOrd modMainMaster">
      <pc:chgData name="Murray Ververda" userId="c182d5f6d914c7c5" providerId="LiveId" clId="{8BACB3A7-6132-4C5B-B469-EAEBD9E2FCC3}" dt="2024-03-07T21:02:19.507" v="604" actId="20577"/>
      <pc:docMkLst>
        <pc:docMk/>
      </pc:docMkLst>
      <pc:sldChg chg="addSp delSp modSp mod modAnim">
        <pc:chgData name="Murray Ververda" userId="c182d5f6d914c7c5" providerId="LiveId" clId="{8BACB3A7-6132-4C5B-B469-EAEBD9E2FCC3}" dt="2024-03-07T20:10:45.238" v="130"/>
        <pc:sldMkLst>
          <pc:docMk/>
          <pc:sldMk cId="0" sldId="257"/>
        </pc:sldMkLst>
        <pc:spChg chg="add del mod">
          <ac:chgData name="Murray Ververda" userId="c182d5f6d914c7c5" providerId="LiveId" clId="{8BACB3A7-6132-4C5B-B469-EAEBD9E2FCC3}" dt="2024-03-07T20:08:38.914" v="114" actId="478"/>
          <ac:spMkLst>
            <pc:docMk/>
            <pc:sldMk cId="0" sldId="257"/>
            <ac:spMk id="2" creationId="{04908A2C-22D3-CFB1-285B-556BB8493534}"/>
          </ac:spMkLst>
        </pc:spChg>
        <pc:spChg chg="mod">
          <ac:chgData name="Murray Ververda" userId="c182d5f6d914c7c5" providerId="LiveId" clId="{8BACB3A7-6132-4C5B-B469-EAEBD9E2FCC3}" dt="2024-03-07T20:10:03.482" v="124" actId="14100"/>
          <ac:spMkLst>
            <pc:docMk/>
            <pc:sldMk cId="0" sldId="257"/>
            <ac:spMk id="35842" creationId="{00000000-0000-0000-0000-000000000000}"/>
          </ac:spMkLst>
        </pc:spChg>
        <pc:spChg chg="mod">
          <ac:chgData name="Murray Ververda" userId="c182d5f6d914c7c5" providerId="LiveId" clId="{8BACB3A7-6132-4C5B-B469-EAEBD9E2FCC3}" dt="2024-03-07T20:10:10.370" v="125" actId="14100"/>
          <ac:spMkLst>
            <pc:docMk/>
            <pc:sldMk cId="0" sldId="257"/>
            <ac:spMk id="35843" creationId="{00000000-0000-0000-0000-000000000000}"/>
          </ac:spMkLst>
        </pc:spChg>
        <pc:picChg chg="add mod">
          <ac:chgData name="Murray Ververda" userId="c182d5f6d914c7c5" providerId="LiveId" clId="{8BACB3A7-6132-4C5B-B469-EAEBD9E2FCC3}" dt="2024-03-07T20:09:44.910" v="120" actId="167"/>
          <ac:picMkLst>
            <pc:docMk/>
            <pc:sldMk cId="0" sldId="257"/>
            <ac:picMk id="2050" creationId="{15C4E6C2-C79E-5728-C091-0AD6027D2D65}"/>
          </ac:picMkLst>
        </pc:picChg>
        <pc:picChg chg="del">
          <ac:chgData name="Murray Ververda" userId="c182d5f6d914c7c5" providerId="LiveId" clId="{8BACB3A7-6132-4C5B-B469-EAEBD9E2FCC3}" dt="2024-03-07T20:08:35.111" v="113" actId="478"/>
          <ac:picMkLst>
            <pc:docMk/>
            <pc:sldMk cId="0" sldId="257"/>
            <ac:picMk id="35844" creationId="{00000000-0000-0000-0000-000000000000}"/>
          </ac:picMkLst>
        </pc:picChg>
      </pc:sldChg>
      <pc:sldChg chg="addSp delSp modSp mod modAnim">
        <pc:chgData name="Murray Ververda" userId="c182d5f6d914c7c5" providerId="LiveId" clId="{8BACB3A7-6132-4C5B-B469-EAEBD9E2FCC3}" dt="2024-03-07T20:19:28.458" v="319"/>
        <pc:sldMkLst>
          <pc:docMk/>
          <pc:sldMk cId="0" sldId="258"/>
        </pc:sldMkLst>
        <pc:spChg chg="add del mod">
          <ac:chgData name="Murray Ververda" userId="c182d5f6d914c7c5" providerId="LiveId" clId="{8BACB3A7-6132-4C5B-B469-EAEBD9E2FCC3}" dt="2024-03-07T20:18:39.594" v="310" actId="478"/>
          <ac:spMkLst>
            <pc:docMk/>
            <pc:sldMk cId="0" sldId="258"/>
            <ac:spMk id="2" creationId="{271D87D9-CF82-0C52-181D-7B83BE681A7B}"/>
          </ac:spMkLst>
        </pc:spChg>
        <pc:spChg chg="mod">
          <ac:chgData name="Murray Ververda" userId="c182d5f6d914c7c5" providerId="LiveId" clId="{8BACB3A7-6132-4C5B-B469-EAEBD9E2FCC3}" dt="2024-03-07T20:19:08.124" v="316" actId="1076"/>
          <ac:spMkLst>
            <pc:docMk/>
            <pc:sldMk cId="0" sldId="258"/>
            <ac:spMk id="37891" creationId="{00000000-0000-0000-0000-000000000000}"/>
          </ac:spMkLst>
        </pc:spChg>
        <pc:picChg chg="add mod">
          <ac:chgData name="Murray Ververda" userId="c182d5f6d914c7c5" providerId="LiveId" clId="{8BACB3A7-6132-4C5B-B469-EAEBD9E2FCC3}" dt="2024-03-07T20:19:05.107" v="315" actId="1076"/>
          <ac:picMkLst>
            <pc:docMk/>
            <pc:sldMk cId="0" sldId="258"/>
            <ac:picMk id="4098" creationId="{68830B11-0DBE-4938-F2AD-715E9F06895A}"/>
          </ac:picMkLst>
        </pc:picChg>
        <pc:picChg chg="del mod">
          <ac:chgData name="Murray Ververda" userId="c182d5f6d914c7c5" providerId="LiveId" clId="{8BACB3A7-6132-4C5B-B469-EAEBD9E2FCC3}" dt="2024-03-07T20:17:58.077" v="309" actId="478"/>
          <ac:picMkLst>
            <pc:docMk/>
            <pc:sldMk cId="0" sldId="258"/>
            <ac:picMk id="37895" creationId="{00000000-0000-0000-0000-000000000000}"/>
          </ac:picMkLst>
        </pc:picChg>
      </pc:sldChg>
      <pc:sldChg chg="modSp mod modAnim">
        <pc:chgData name="Murray Ververda" userId="c182d5f6d914c7c5" providerId="LiveId" clId="{8BACB3A7-6132-4C5B-B469-EAEBD9E2FCC3}" dt="2024-03-07T20:20:08.851" v="324" actId="207"/>
        <pc:sldMkLst>
          <pc:docMk/>
          <pc:sldMk cId="0" sldId="261"/>
        </pc:sldMkLst>
        <pc:spChg chg="mod">
          <ac:chgData name="Murray Ververda" userId="c182d5f6d914c7c5" providerId="LiveId" clId="{8BACB3A7-6132-4C5B-B469-EAEBD9E2FCC3}" dt="2024-03-07T20:20:08.851" v="324" actId="207"/>
          <ac:spMkLst>
            <pc:docMk/>
            <pc:sldMk cId="0" sldId="261"/>
            <ac:spMk id="40963" creationId="{00000000-0000-0000-0000-000000000000}"/>
          </ac:spMkLst>
        </pc:spChg>
      </pc:sldChg>
      <pc:sldChg chg="modSp mod">
        <pc:chgData name="Murray Ververda" userId="c182d5f6d914c7c5" providerId="LiveId" clId="{8BACB3A7-6132-4C5B-B469-EAEBD9E2FCC3}" dt="2024-03-07T20:20:48.179" v="332" actId="14100"/>
        <pc:sldMkLst>
          <pc:docMk/>
          <pc:sldMk cId="0" sldId="262"/>
        </pc:sldMkLst>
        <pc:spChg chg="mod">
          <ac:chgData name="Murray Ververda" userId="c182d5f6d914c7c5" providerId="LiveId" clId="{8BACB3A7-6132-4C5B-B469-EAEBD9E2FCC3}" dt="2024-03-07T20:20:48.179" v="332" actId="14100"/>
          <ac:spMkLst>
            <pc:docMk/>
            <pc:sldMk cId="0" sldId="262"/>
            <ac:spMk id="43011" creationId="{00000000-0000-0000-0000-000000000000}"/>
          </ac:spMkLst>
        </pc:spChg>
      </pc:sldChg>
      <pc:sldChg chg="modSp mod modAnim">
        <pc:chgData name="Murray Ververda" userId="c182d5f6d914c7c5" providerId="LiveId" clId="{8BACB3A7-6132-4C5B-B469-EAEBD9E2FCC3}" dt="2024-03-07T20:21:36.681" v="342"/>
        <pc:sldMkLst>
          <pc:docMk/>
          <pc:sldMk cId="0" sldId="263"/>
        </pc:sldMkLst>
        <pc:spChg chg="mod">
          <ac:chgData name="Murray Ververda" userId="c182d5f6d914c7c5" providerId="LiveId" clId="{8BACB3A7-6132-4C5B-B469-EAEBD9E2FCC3}" dt="2024-03-07T20:21:11.603" v="336" actId="1076"/>
          <ac:spMkLst>
            <pc:docMk/>
            <pc:sldMk cId="0" sldId="263"/>
            <ac:spMk id="44034" creationId="{00000000-0000-0000-0000-000000000000}"/>
          </ac:spMkLst>
        </pc:spChg>
        <pc:spChg chg="mod">
          <ac:chgData name="Murray Ververda" userId="c182d5f6d914c7c5" providerId="LiveId" clId="{8BACB3A7-6132-4C5B-B469-EAEBD9E2FCC3}" dt="2024-03-07T20:21:28.083" v="341" actId="1076"/>
          <ac:spMkLst>
            <pc:docMk/>
            <pc:sldMk cId="0" sldId="263"/>
            <ac:spMk id="44035" creationId="{00000000-0000-0000-0000-000000000000}"/>
          </ac:spMkLst>
        </pc:spChg>
      </pc:sldChg>
      <pc:sldChg chg="modSp mod">
        <pc:chgData name="Murray Ververda" userId="c182d5f6d914c7c5" providerId="LiveId" clId="{8BACB3A7-6132-4C5B-B469-EAEBD9E2FCC3}" dt="2024-03-07T20:22:01.173" v="347" actId="403"/>
        <pc:sldMkLst>
          <pc:docMk/>
          <pc:sldMk cId="0" sldId="264"/>
        </pc:sldMkLst>
        <pc:spChg chg="mod">
          <ac:chgData name="Murray Ververda" userId="c182d5f6d914c7c5" providerId="LiveId" clId="{8BACB3A7-6132-4C5B-B469-EAEBD9E2FCC3}" dt="2024-03-07T20:22:01.173" v="347" actId="403"/>
          <ac:spMkLst>
            <pc:docMk/>
            <pc:sldMk cId="0" sldId="264"/>
            <ac:spMk id="45059" creationId="{00000000-0000-0000-0000-000000000000}"/>
          </ac:spMkLst>
        </pc:spChg>
      </pc:sldChg>
      <pc:sldChg chg="modSp mod modAnim">
        <pc:chgData name="Murray Ververda" userId="c182d5f6d914c7c5" providerId="LiveId" clId="{8BACB3A7-6132-4C5B-B469-EAEBD9E2FCC3}" dt="2024-03-07T20:30:44.648" v="450"/>
        <pc:sldMkLst>
          <pc:docMk/>
          <pc:sldMk cId="0" sldId="265"/>
        </pc:sldMkLst>
        <pc:spChg chg="mod">
          <ac:chgData name="Murray Ververda" userId="c182d5f6d914c7c5" providerId="LiveId" clId="{8BACB3A7-6132-4C5B-B469-EAEBD9E2FCC3}" dt="2024-03-07T20:30:28.652" v="449" actId="20577"/>
          <ac:spMkLst>
            <pc:docMk/>
            <pc:sldMk cId="0" sldId="265"/>
            <ac:spMk id="46083" creationId="{00000000-0000-0000-0000-000000000000}"/>
          </ac:spMkLst>
        </pc:spChg>
      </pc:sldChg>
      <pc:sldChg chg="addSp delSp modSp mod modAnim">
        <pc:chgData name="Murray Ververda" userId="c182d5f6d914c7c5" providerId="LiveId" clId="{8BACB3A7-6132-4C5B-B469-EAEBD9E2FCC3}" dt="2024-03-07T20:33:53.015" v="472"/>
        <pc:sldMkLst>
          <pc:docMk/>
          <pc:sldMk cId="0" sldId="266"/>
        </pc:sldMkLst>
        <pc:spChg chg="add del mod">
          <ac:chgData name="Murray Ververda" userId="c182d5f6d914c7c5" providerId="LiveId" clId="{8BACB3A7-6132-4C5B-B469-EAEBD9E2FCC3}" dt="2024-03-07T20:32:22.916" v="455" actId="478"/>
          <ac:spMkLst>
            <pc:docMk/>
            <pc:sldMk cId="0" sldId="266"/>
            <ac:spMk id="2" creationId="{947598FF-E813-8E69-B06D-1FB57C1D3A58}"/>
          </ac:spMkLst>
        </pc:spChg>
        <pc:spChg chg="mod">
          <ac:chgData name="Murray Ververda" userId="c182d5f6d914c7c5" providerId="LiveId" clId="{8BACB3A7-6132-4C5B-B469-EAEBD9E2FCC3}" dt="2024-03-07T20:32:45.731" v="462" actId="1076"/>
          <ac:spMkLst>
            <pc:docMk/>
            <pc:sldMk cId="0" sldId="266"/>
            <ac:spMk id="47106" creationId="{00000000-0000-0000-0000-000000000000}"/>
          </ac:spMkLst>
        </pc:spChg>
        <pc:spChg chg="mod">
          <ac:chgData name="Murray Ververda" userId="c182d5f6d914c7c5" providerId="LiveId" clId="{8BACB3A7-6132-4C5B-B469-EAEBD9E2FCC3}" dt="2024-03-07T20:32:59.238" v="466" actId="403"/>
          <ac:spMkLst>
            <pc:docMk/>
            <pc:sldMk cId="0" sldId="266"/>
            <ac:spMk id="47107" creationId="{00000000-0000-0000-0000-000000000000}"/>
          </ac:spMkLst>
        </pc:spChg>
        <pc:picChg chg="add mod">
          <ac:chgData name="Murray Ververda" userId="c182d5f6d914c7c5" providerId="LiveId" clId="{8BACB3A7-6132-4C5B-B469-EAEBD9E2FCC3}" dt="2024-03-07T20:32:34.003" v="459" actId="167"/>
          <ac:picMkLst>
            <pc:docMk/>
            <pc:sldMk cId="0" sldId="266"/>
            <ac:picMk id="6146" creationId="{9B22F0DE-E5BC-F361-8026-3FB66D376933}"/>
          </ac:picMkLst>
        </pc:picChg>
        <pc:picChg chg="del mod">
          <ac:chgData name="Murray Ververda" userId="c182d5f6d914c7c5" providerId="LiveId" clId="{8BACB3A7-6132-4C5B-B469-EAEBD9E2FCC3}" dt="2024-03-07T20:31:03.989" v="454" actId="478"/>
          <ac:picMkLst>
            <pc:docMk/>
            <pc:sldMk cId="0" sldId="266"/>
            <ac:picMk id="47110" creationId="{00000000-0000-0000-0000-000000000000}"/>
          </ac:picMkLst>
        </pc:picChg>
      </pc:sldChg>
      <pc:sldChg chg="addSp delSp modSp mod modAnim">
        <pc:chgData name="Murray Ververda" userId="c182d5f6d914c7c5" providerId="LiveId" clId="{8BACB3A7-6132-4C5B-B469-EAEBD9E2FCC3}" dt="2024-03-07T20:24:37.983" v="369"/>
        <pc:sldMkLst>
          <pc:docMk/>
          <pc:sldMk cId="0" sldId="267"/>
        </pc:sldMkLst>
        <pc:spChg chg="add del mod">
          <ac:chgData name="Murray Ververda" userId="c182d5f6d914c7c5" providerId="LiveId" clId="{8BACB3A7-6132-4C5B-B469-EAEBD9E2FCC3}" dt="2024-03-07T20:22:37.322" v="355" actId="478"/>
          <ac:spMkLst>
            <pc:docMk/>
            <pc:sldMk cId="0" sldId="267"/>
            <ac:spMk id="2" creationId="{7082D688-96E5-FBC8-C40E-E59AA83AB646}"/>
          </ac:spMkLst>
        </pc:spChg>
        <pc:spChg chg="mod">
          <ac:chgData name="Murray Ververda" userId="c182d5f6d914c7c5" providerId="LiveId" clId="{8BACB3A7-6132-4C5B-B469-EAEBD9E2FCC3}" dt="2024-03-07T20:24:12.363" v="363" actId="1076"/>
          <ac:spMkLst>
            <pc:docMk/>
            <pc:sldMk cId="0" sldId="267"/>
            <ac:spMk id="48130" creationId="{00000000-0000-0000-0000-000000000000}"/>
          </ac:spMkLst>
        </pc:spChg>
        <pc:spChg chg="mod">
          <ac:chgData name="Murray Ververda" userId="c182d5f6d914c7c5" providerId="LiveId" clId="{8BACB3A7-6132-4C5B-B469-EAEBD9E2FCC3}" dt="2024-03-07T20:22:29.595" v="353" actId="403"/>
          <ac:spMkLst>
            <pc:docMk/>
            <pc:sldMk cId="0" sldId="267"/>
            <ac:spMk id="48131" creationId="{00000000-0000-0000-0000-000000000000}"/>
          </ac:spMkLst>
        </pc:spChg>
        <pc:picChg chg="add mod">
          <ac:chgData name="Murray Ververda" userId="c182d5f6d914c7c5" providerId="LiveId" clId="{8BACB3A7-6132-4C5B-B469-EAEBD9E2FCC3}" dt="2024-03-07T20:24:03.490" v="360" actId="14100"/>
          <ac:picMkLst>
            <pc:docMk/>
            <pc:sldMk cId="0" sldId="267"/>
            <ac:picMk id="5122" creationId="{0472C03C-7591-C1FF-A9D5-DFE0D8BF7A27}"/>
          </ac:picMkLst>
        </pc:picChg>
        <pc:picChg chg="del">
          <ac:chgData name="Murray Ververda" userId="c182d5f6d914c7c5" providerId="LiveId" clId="{8BACB3A7-6132-4C5B-B469-EAEBD9E2FCC3}" dt="2024-03-07T20:22:33.790" v="354" actId="478"/>
          <ac:picMkLst>
            <pc:docMk/>
            <pc:sldMk cId="0" sldId="267"/>
            <ac:picMk id="48134" creationId="{00000000-0000-0000-0000-000000000000}"/>
          </ac:picMkLst>
        </pc:picChg>
      </pc:sldChg>
      <pc:sldChg chg="modSp mod modAnim">
        <pc:chgData name="Murray Ververda" userId="c182d5f6d914c7c5" providerId="LiveId" clId="{8BACB3A7-6132-4C5B-B469-EAEBD9E2FCC3}" dt="2024-03-07T20:25:56.377" v="386" actId="207"/>
        <pc:sldMkLst>
          <pc:docMk/>
          <pc:sldMk cId="0" sldId="268"/>
        </pc:sldMkLst>
        <pc:spChg chg="mod">
          <ac:chgData name="Murray Ververda" userId="c182d5f6d914c7c5" providerId="LiveId" clId="{8BACB3A7-6132-4C5B-B469-EAEBD9E2FCC3}" dt="2024-03-07T20:25:02.451" v="378" actId="1076"/>
          <ac:spMkLst>
            <pc:docMk/>
            <pc:sldMk cId="0" sldId="268"/>
            <ac:spMk id="49154" creationId="{00000000-0000-0000-0000-000000000000}"/>
          </ac:spMkLst>
        </pc:spChg>
        <pc:spChg chg="mod">
          <ac:chgData name="Murray Ververda" userId="c182d5f6d914c7c5" providerId="LiveId" clId="{8BACB3A7-6132-4C5B-B469-EAEBD9E2FCC3}" dt="2024-03-07T20:25:56.377" v="386" actId="207"/>
          <ac:spMkLst>
            <pc:docMk/>
            <pc:sldMk cId="0" sldId="268"/>
            <ac:spMk id="49155" creationId="{00000000-0000-0000-0000-000000000000}"/>
          </ac:spMkLst>
        </pc:spChg>
        <pc:picChg chg="mod">
          <ac:chgData name="Murray Ververda" userId="c182d5f6d914c7c5" providerId="LiveId" clId="{8BACB3A7-6132-4C5B-B469-EAEBD9E2FCC3}" dt="2024-03-07T20:25:26.882" v="384" actId="167"/>
          <ac:picMkLst>
            <pc:docMk/>
            <pc:sldMk cId="0" sldId="268"/>
            <ac:picMk id="4098" creationId="{00000000-0000-0000-0000-000000000000}"/>
          </ac:picMkLst>
        </pc:picChg>
      </pc:sldChg>
      <pc:sldChg chg="modSp mod">
        <pc:chgData name="Murray Ververda" userId="c182d5f6d914c7c5" providerId="LiveId" clId="{8BACB3A7-6132-4C5B-B469-EAEBD9E2FCC3}" dt="2024-03-07T20:57:25.181" v="593" actId="14100"/>
        <pc:sldMkLst>
          <pc:docMk/>
          <pc:sldMk cId="0" sldId="269"/>
        </pc:sldMkLst>
        <pc:spChg chg="mod">
          <ac:chgData name="Murray Ververda" userId="c182d5f6d914c7c5" providerId="LiveId" clId="{8BACB3A7-6132-4C5B-B469-EAEBD9E2FCC3}" dt="2024-03-07T20:26:15.611" v="388" actId="1076"/>
          <ac:spMkLst>
            <pc:docMk/>
            <pc:sldMk cId="0" sldId="269"/>
            <ac:spMk id="50178" creationId="{00000000-0000-0000-0000-000000000000}"/>
          </ac:spMkLst>
        </pc:spChg>
        <pc:spChg chg="mod">
          <ac:chgData name="Murray Ververda" userId="c182d5f6d914c7c5" providerId="LiveId" clId="{8BACB3A7-6132-4C5B-B469-EAEBD9E2FCC3}" dt="2024-03-07T20:57:25.181" v="593" actId="14100"/>
          <ac:spMkLst>
            <pc:docMk/>
            <pc:sldMk cId="0" sldId="269"/>
            <ac:spMk id="50179" creationId="{00000000-0000-0000-0000-000000000000}"/>
          </ac:spMkLst>
        </pc:spChg>
      </pc:sldChg>
      <pc:sldChg chg="modSp mod modAnim">
        <pc:chgData name="Murray Ververda" userId="c182d5f6d914c7c5" providerId="LiveId" clId="{8BACB3A7-6132-4C5B-B469-EAEBD9E2FCC3}" dt="2024-03-07T20:27:12.834" v="401"/>
        <pc:sldMkLst>
          <pc:docMk/>
          <pc:sldMk cId="0" sldId="270"/>
        </pc:sldMkLst>
        <pc:spChg chg="mod">
          <ac:chgData name="Murray Ververda" userId="c182d5f6d914c7c5" providerId="LiveId" clId="{8BACB3A7-6132-4C5B-B469-EAEBD9E2FCC3}" dt="2024-03-07T20:27:06.931" v="400" actId="14100"/>
          <ac:spMkLst>
            <pc:docMk/>
            <pc:sldMk cId="0" sldId="270"/>
            <ac:spMk id="51202" creationId="{00000000-0000-0000-0000-000000000000}"/>
          </ac:spMkLst>
        </pc:spChg>
        <pc:spChg chg="mod">
          <ac:chgData name="Murray Ververda" userId="c182d5f6d914c7c5" providerId="LiveId" clId="{8BACB3A7-6132-4C5B-B469-EAEBD9E2FCC3}" dt="2024-03-07T20:26:54.242" v="398" actId="255"/>
          <ac:spMkLst>
            <pc:docMk/>
            <pc:sldMk cId="0" sldId="270"/>
            <ac:spMk id="51203" creationId="{00000000-0000-0000-0000-000000000000}"/>
          </ac:spMkLst>
        </pc:spChg>
        <pc:picChg chg="mod">
          <ac:chgData name="Murray Ververda" userId="c182d5f6d914c7c5" providerId="LiveId" clId="{8BACB3A7-6132-4C5B-B469-EAEBD9E2FCC3}" dt="2024-03-07T20:27:00.522" v="399" actId="167"/>
          <ac:picMkLst>
            <pc:docMk/>
            <pc:sldMk cId="0" sldId="270"/>
            <ac:picMk id="5122" creationId="{00000000-0000-0000-0000-000000000000}"/>
          </ac:picMkLst>
        </pc:picChg>
      </pc:sldChg>
      <pc:sldChg chg="modSp mod modAnim">
        <pc:chgData name="Murray Ververda" userId="c182d5f6d914c7c5" providerId="LiveId" clId="{8BACB3A7-6132-4C5B-B469-EAEBD9E2FCC3}" dt="2024-03-07T20:58:33.276" v="598" actId="14100"/>
        <pc:sldMkLst>
          <pc:docMk/>
          <pc:sldMk cId="0" sldId="272"/>
        </pc:sldMkLst>
        <pc:spChg chg="mod">
          <ac:chgData name="Murray Ververda" userId="c182d5f6d914c7c5" providerId="LiveId" clId="{8BACB3A7-6132-4C5B-B469-EAEBD9E2FCC3}" dt="2024-03-07T20:58:33.276" v="598" actId="14100"/>
          <ac:spMkLst>
            <pc:docMk/>
            <pc:sldMk cId="0" sldId="272"/>
            <ac:spMk id="53251" creationId="{00000000-0000-0000-0000-000000000000}"/>
          </ac:spMkLst>
        </pc:spChg>
      </pc:sldChg>
      <pc:sldChg chg="modSp mod">
        <pc:chgData name="Murray Ververda" userId="c182d5f6d914c7c5" providerId="LiveId" clId="{8BACB3A7-6132-4C5B-B469-EAEBD9E2FCC3}" dt="2024-03-07T20:28:52.050" v="424" actId="1076"/>
        <pc:sldMkLst>
          <pc:docMk/>
          <pc:sldMk cId="0" sldId="273"/>
        </pc:sldMkLst>
        <pc:spChg chg="mod">
          <ac:chgData name="Murray Ververda" userId="c182d5f6d914c7c5" providerId="LiveId" clId="{8BACB3A7-6132-4C5B-B469-EAEBD9E2FCC3}" dt="2024-03-07T20:28:08.491" v="415" actId="14100"/>
          <ac:spMkLst>
            <pc:docMk/>
            <pc:sldMk cId="0" sldId="273"/>
            <ac:spMk id="54274" creationId="{00000000-0000-0000-0000-000000000000}"/>
          </ac:spMkLst>
        </pc:spChg>
        <pc:spChg chg="mod">
          <ac:chgData name="Murray Ververda" userId="c182d5f6d914c7c5" providerId="LiveId" clId="{8BACB3A7-6132-4C5B-B469-EAEBD9E2FCC3}" dt="2024-03-07T20:28:35.556" v="420" actId="14100"/>
          <ac:spMkLst>
            <pc:docMk/>
            <pc:sldMk cId="0" sldId="273"/>
            <ac:spMk id="54275" creationId="{00000000-0000-0000-0000-000000000000}"/>
          </ac:spMkLst>
        </pc:spChg>
        <pc:picChg chg="mod">
          <ac:chgData name="Murray Ververda" userId="c182d5f6d914c7c5" providerId="LiveId" clId="{8BACB3A7-6132-4C5B-B469-EAEBD9E2FCC3}" dt="2024-03-07T20:28:52.050" v="424" actId="1076"/>
          <ac:picMkLst>
            <pc:docMk/>
            <pc:sldMk cId="0" sldId="273"/>
            <ac:picMk id="54276" creationId="{00000000-0000-0000-0000-000000000000}"/>
          </ac:picMkLst>
        </pc:picChg>
      </pc:sldChg>
      <pc:sldChg chg="modSp mod">
        <pc:chgData name="Murray Ververda" userId="c182d5f6d914c7c5" providerId="LiveId" clId="{8BACB3A7-6132-4C5B-B469-EAEBD9E2FCC3}" dt="2024-03-07T20:28:01.234" v="414" actId="1076"/>
        <pc:sldMkLst>
          <pc:docMk/>
          <pc:sldMk cId="0" sldId="274"/>
        </pc:sldMkLst>
        <pc:spChg chg="mod">
          <ac:chgData name="Murray Ververda" userId="c182d5f6d914c7c5" providerId="LiveId" clId="{8BACB3A7-6132-4C5B-B469-EAEBD9E2FCC3}" dt="2024-03-07T20:27:56.532" v="413" actId="1076"/>
          <ac:spMkLst>
            <pc:docMk/>
            <pc:sldMk cId="0" sldId="274"/>
            <ac:spMk id="55298" creationId="{00000000-0000-0000-0000-000000000000}"/>
          </ac:spMkLst>
        </pc:spChg>
        <pc:spChg chg="mod">
          <ac:chgData name="Murray Ververda" userId="c182d5f6d914c7c5" providerId="LiveId" clId="{8BACB3A7-6132-4C5B-B469-EAEBD9E2FCC3}" dt="2024-03-07T20:27:54.746" v="412" actId="1076"/>
          <ac:spMkLst>
            <pc:docMk/>
            <pc:sldMk cId="0" sldId="274"/>
            <ac:spMk id="55299" creationId="{00000000-0000-0000-0000-000000000000}"/>
          </ac:spMkLst>
        </pc:spChg>
        <pc:picChg chg="mod">
          <ac:chgData name="Murray Ververda" userId="c182d5f6d914c7c5" providerId="LiveId" clId="{8BACB3A7-6132-4C5B-B469-EAEBD9E2FCC3}" dt="2024-03-07T20:28:01.234" v="414" actId="1076"/>
          <ac:picMkLst>
            <pc:docMk/>
            <pc:sldMk cId="0" sldId="274"/>
            <ac:picMk id="7170" creationId="{00000000-0000-0000-0000-000000000000}"/>
          </ac:picMkLst>
        </pc:picChg>
      </pc:sldChg>
      <pc:sldChg chg="modSp mod">
        <pc:chgData name="Murray Ververda" userId="c182d5f6d914c7c5" providerId="LiveId" clId="{8BACB3A7-6132-4C5B-B469-EAEBD9E2FCC3}" dt="2024-03-07T20:29:17.573" v="429" actId="255"/>
        <pc:sldMkLst>
          <pc:docMk/>
          <pc:sldMk cId="0" sldId="275"/>
        </pc:sldMkLst>
        <pc:spChg chg="mod">
          <ac:chgData name="Murray Ververda" userId="c182d5f6d914c7c5" providerId="LiveId" clId="{8BACB3A7-6132-4C5B-B469-EAEBD9E2FCC3}" dt="2024-03-07T20:29:17.573" v="429" actId="255"/>
          <ac:spMkLst>
            <pc:docMk/>
            <pc:sldMk cId="0" sldId="275"/>
            <ac:spMk id="56323" creationId="{00000000-0000-0000-0000-000000000000}"/>
          </ac:spMkLst>
        </pc:spChg>
      </pc:sldChg>
      <pc:sldChg chg="modSp mod">
        <pc:chgData name="Murray Ververda" userId="c182d5f6d914c7c5" providerId="LiveId" clId="{8BACB3A7-6132-4C5B-B469-EAEBD9E2FCC3}" dt="2024-03-07T21:00:11.982" v="603" actId="115"/>
        <pc:sldMkLst>
          <pc:docMk/>
          <pc:sldMk cId="0" sldId="276"/>
        </pc:sldMkLst>
        <pc:spChg chg="mod">
          <ac:chgData name="Murray Ververda" userId="c182d5f6d914c7c5" providerId="LiveId" clId="{8BACB3A7-6132-4C5B-B469-EAEBD9E2FCC3}" dt="2024-03-07T21:00:11.982" v="603" actId="115"/>
          <ac:spMkLst>
            <pc:docMk/>
            <pc:sldMk cId="0" sldId="276"/>
            <ac:spMk id="57347" creationId="{00000000-0000-0000-0000-000000000000}"/>
          </ac:spMkLst>
        </pc:spChg>
      </pc:sldChg>
      <pc:sldChg chg="modSp mod modAnim">
        <pc:chgData name="Murray Ververda" userId="c182d5f6d914c7c5" providerId="LiveId" clId="{8BACB3A7-6132-4C5B-B469-EAEBD9E2FCC3}" dt="2024-03-07T20:36:13.465" v="499" actId="20577"/>
        <pc:sldMkLst>
          <pc:docMk/>
          <pc:sldMk cId="0" sldId="277"/>
        </pc:sldMkLst>
        <pc:spChg chg="mod">
          <ac:chgData name="Murray Ververda" userId="c182d5f6d914c7c5" providerId="LiveId" clId="{8BACB3A7-6132-4C5B-B469-EAEBD9E2FCC3}" dt="2024-03-07T20:35:16.356" v="482" actId="1076"/>
          <ac:spMkLst>
            <pc:docMk/>
            <pc:sldMk cId="0" sldId="277"/>
            <ac:spMk id="58370" creationId="{00000000-0000-0000-0000-000000000000}"/>
          </ac:spMkLst>
        </pc:spChg>
        <pc:spChg chg="mod">
          <ac:chgData name="Murray Ververda" userId="c182d5f6d914c7c5" providerId="LiveId" clId="{8BACB3A7-6132-4C5B-B469-EAEBD9E2FCC3}" dt="2024-03-07T20:36:13.465" v="499" actId="20577"/>
          <ac:spMkLst>
            <pc:docMk/>
            <pc:sldMk cId="0" sldId="277"/>
            <ac:spMk id="58371" creationId="{00000000-0000-0000-0000-000000000000}"/>
          </ac:spMkLst>
        </pc:spChg>
        <pc:picChg chg="mod">
          <ac:chgData name="Murray Ververda" userId="c182d5f6d914c7c5" providerId="LiveId" clId="{8BACB3A7-6132-4C5B-B469-EAEBD9E2FCC3}" dt="2024-03-07T20:34:25.852" v="474" actId="14100"/>
          <ac:picMkLst>
            <pc:docMk/>
            <pc:sldMk cId="0" sldId="277"/>
            <ac:picMk id="10242" creationId="{00000000-0000-0000-0000-000000000000}"/>
          </ac:picMkLst>
        </pc:picChg>
      </pc:sldChg>
      <pc:sldChg chg="modSp modAnim">
        <pc:chgData name="Murray Ververda" userId="c182d5f6d914c7c5" providerId="LiveId" clId="{8BACB3A7-6132-4C5B-B469-EAEBD9E2FCC3}" dt="2024-03-07T21:02:19.507" v="604" actId="20577"/>
        <pc:sldMkLst>
          <pc:docMk/>
          <pc:sldMk cId="0" sldId="299"/>
        </pc:sldMkLst>
        <pc:spChg chg="mod">
          <ac:chgData name="Murray Ververda" userId="c182d5f6d914c7c5" providerId="LiveId" clId="{8BACB3A7-6132-4C5B-B469-EAEBD9E2FCC3}" dt="2024-03-07T21:02:19.507" v="604" actId="20577"/>
          <ac:spMkLst>
            <pc:docMk/>
            <pc:sldMk cId="0" sldId="299"/>
            <ac:spMk id="106499" creationId="{00000000-0000-0000-0000-000000000000}"/>
          </ac:spMkLst>
        </pc:spChg>
      </pc:sldChg>
      <pc:sldChg chg="addSp delSp modSp mod modAnim">
        <pc:chgData name="Murray Ververda" userId="c182d5f6d914c7c5" providerId="LiveId" clId="{8BACB3A7-6132-4C5B-B469-EAEBD9E2FCC3}" dt="2024-03-07T20:51:56.676" v="591" actId="20577"/>
        <pc:sldMkLst>
          <pc:docMk/>
          <pc:sldMk cId="4080368736" sldId="300"/>
        </pc:sldMkLst>
        <pc:spChg chg="add">
          <ac:chgData name="Murray Ververda" userId="c182d5f6d914c7c5" providerId="LiveId" clId="{8BACB3A7-6132-4C5B-B469-EAEBD9E2FCC3}" dt="2024-03-07T20:12:21.087" v="155"/>
          <ac:spMkLst>
            <pc:docMk/>
            <pc:sldMk cId="4080368736" sldId="300"/>
            <ac:spMk id="2" creationId="{21669EEC-4010-E2D1-2620-A71EDCFD66D3}"/>
          </ac:spMkLst>
        </pc:spChg>
        <pc:spChg chg="mod">
          <ac:chgData name="Murray Ververda" userId="c182d5f6d914c7c5" providerId="LiveId" clId="{8BACB3A7-6132-4C5B-B469-EAEBD9E2FCC3}" dt="2024-03-07T20:11:14.948" v="151" actId="122"/>
          <ac:spMkLst>
            <pc:docMk/>
            <pc:sldMk cId="4080368736" sldId="300"/>
            <ac:spMk id="5" creationId="{00000000-0000-0000-0000-000000000000}"/>
          </ac:spMkLst>
        </pc:spChg>
        <pc:spChg chg="mod">
          <ac:chgData name="Murray Ververda" userId="c182d5f6d914c7c5" providerId="LiveId" clId="{8BACB3A7-6132-4C5B-B469-EAEBD9E2FCC3}" dt="2024-03-07T20:51:56.676" v="591" actId="20577"/>
          <ac:spMkLst>
            <pc:docMk/>
            <pc:sldMk cId="4080368736" sldId="300"/>
            <ac:spMk id="6" creationId="{00000000-0000-0000-0000-000000000000}"/>
          </ac:spMkLst>
        </pc:spChg>
        <pc:picChg chg="add mod">
          <ac:chgData name="Murray Ververda" userId="c182d5f6d914c7c5" providerId="LiveId" clId="{8BACB3A7-6132-4C5B-B469-EAEBD9E2FCC3}" dt="2024-03-07T20:14:26.114" v="189" actId="1076"/>
          <ac:picMkLst>
            <pc:docMk/>
            <pc:sldMk cId="4080368736" sldId="300"/>
            <ac:picMk id="3" creationId="{DFF7617B-75B9-56C7-4D67-59E17B5F4FD1}"/>
          </ac:picMkLst>
        </pc:picChg>
        <pc:picChg chg="del">
          <ac:chgData name="Murray Ververda" userId="c182d5f6d914c7c5" providerId="LiveId" clId="{8BACB3A7-6132-4C5B-B469-EAEBD9E2FCC3}" dt="2024-03-07T20:11:26.405" v="154" actId="478"/>
          <ac:picMkLst>
            <pc:docMk/>
            <pc:sldMk cId="4080368736" sldId="300"/>
            <ac:picMk id="1026" creationId="{00000000-0000-0000-0000-000000000000}"/>
          </ac:picMkLst>
        </pc:picChg>
      </pc:sldChg>
      <pc:sldChg chg="modSp mod modAnim">
        <pc:chgData name="Murray Ververda" userId="c182d5f6d914c7c5" providerId="LiveId" clId="{8BACB3A7-6132-4C5B-B469-EAEBD9E2FCC3}" dt="2024-03-07T20:17:29.728" v="305"/>
        <pc:sldMkLst>
          <pc:docMk/>
          <pc:sldMk cId="1152538309" sldId="301"/>
        </pc:sldMkLst>
        <pc:spChg chg="mod">
          <ac:chgData name="Murray Ververda" userId="c182d5f6d914c7c5" providerId="LiveId" clId="{8BACB3A7-6132-4C5B-B469-EAEBD9E2FCC3}" dt="2024-03-07T20:16:30.267" v="293" actId="1076"/>
          <ac:spMkLst>
            <pc:docMk/>
            <pc:sldMk cId="1152538309" sldId="301"/>
            <ac:spMk id="6" creationId="{00000000-0000-0000-0000-000000000000}"/>
          </ac:spMkLst>
        </pc:spChg>
        <pc:spChg chg="mod">
          <ac:chgData name="Murray Ververda" userId="c182d5f6d914c7c5" providerId="LiveId" clId="{8BACB3A7-6132-4C5B-B469-EAEBD9E2FCC3}" dt="2024-03-07T20:17:17.169" v="303" actId="207"/>
          <ac:spMkLst>
            <pc:docMk/>
            <pc:sldMk cId="1152538309" sldId="301"/>
            <ac:spMk id="7" creationId="{00000000-0000-0000-0000-000000000000}"/>
          </ac:spMkLst>
        </pc:spChg>
        <pc:picChg chg="mod">
          <ac:chgData name="Murray Ververda" userId="c182d5f6d914c7c5" providerId="LiveId" clId="{8BACB3A7-6132-4C5B-B469-EAEBD9E2FCC3}" dt="2024-03-07T20:16:39.226" v="297" actId="1076"/>
          <ac:picMkLst>
            <pc:docMk/>
            <pc:sldMk cId="1152538309" sldId="301"/>
            <ac:picMk id="2051" creationId="{00000000-0000-0000-0000-000000000000}"/>
          </ac:picMkLst>
        </pc:picChg>
      </pc:sldChg>
      <pc:sldChg chg="add del ord modTransition">
        <pc:chgData name="Murray Ververda" userId="c182d5f6d914c7c5" providerId="LiveId" clId="{8BACB3A7-6132-4C5B-B469-EAEBD9E2FCC3}" dt="2024-03-07T19:58:21.660" v="5"/>
        <pc:sldMkLst>
          <pc:docMk/>
          <pc:sldMk cId="2237458643" sldId="302"/>
        </pc:sldMkLst>
      </pc:sldChg>
      <pc:sldChg chg="addSp delSp modSp new mod ord modClrScheme modAnim chgLayout">
        <pc:chgData name="Murray Ververda" userId="c182d5f6d914c7c5" providerId="LiveId" clId="{8BACB3A7-6132-4C5B-B469-EAEBD9E2FCC3}" dt="2024-03-07T20:08:25.715" v="112" actId="14100"/>
        <pc:sldMkLst>
          <pc:docMk/>
          <pc:sldMk cId="2135407659" sldId="303"/>
        </pc:sldMkLst>
        <pc:spChg chg="del mod ord">
          <ac:chgData name="Murray Ververda" userId="c182d5f6d914c7c5" providerId="LiveId" clId="{8BACB3A7-6132-4C5B-B469-EAEBD9E2FCC3}" dt="2024-03-07T19:58:55.435" v="9" actId="700"/>
          <ac:spMkLst>
            <pc:docMk/>
            <pc:sldMk cId="2135407659" sldId="303"/>
            <ac:spMk id="2" creationId="{00DD961F-02E8-9167-2A02-2A1ED972A06D}"/>
          </ac:spMkLst>
        </pc:spChg>
        <pc:spChg chg="del">
          <ac:chgData name="Murray Ververda" userId="c182d5f6d914c7c5" providerId="LiveId" clId="{8BACB3A7-6132-4C5B-B469-EAEBD9E2FCC3}" dt="2024-03-07T19:58:55.435" v="9" actId="700"/>
          <ac:spMkLst>
            <pc:docMk/>
            <pc:sldMk cId="2135407659" sldId="303"/>
            <ac:spMk id="3" creationId="{7AEE5174-3CC3-D539-5A73-FD9CFA1DEFA6}"/>
          </ac:spMkLst>
        </pc:spChg>
        <pc:spChg chg="del mod ord">
          <ac:chgData name="Murray Ververda" userId="c182d5f6d914c7c5" providerId="LiveId" clId="{8BACB3A7-6132-4C5B-B469-EAEBD9E2FCC3}" dt="2024-03-07T19:58:55.435" v="9" actId="700"/>
          <ac:spMkLst>
            <pc:docMk/>
            <pc:sldMk cId="2135407659" sldId="303"/>
            <ac:spMk id="4" creationId="{179BBE6F-8183-B3EE-D182-7B9F19C6938D}"/>
          </ac:spMkLst>
        </pc:spChg>
        <pc:spChg chg="add mod ord">
          <ac:chgData name="Murray Ververda" userId="c182d5f6d914c7c5" providerId="LiveId" clId="{8BACB3A7-6132-4C5B-B469-EAEBD9E2FCC3}" dt="2024-03-07T20:07:05.171" v="101" actId="1076"/>
          <ac:spMkLst>
            <pc:docMk/>
            <pc:sldMk cId="2135407659" sldId="303"/>
            <ac:spMk id="5" creationId="{1CB093D1-BC17-F672-469D-137BF4C54099}"/>
          </ac:spMkLst>
        </pc:spChg>
        <pc:spChg chg="add mod ord">
          <ac:chgData name="Murray Ververda" userId="c182d5f6d914c7c5" providerId="LiveId" clId="{8BACB3A7-6132-4C5B-B469-EAEBD9E2FCC3}" dt="2024-03-07T20:08:25.715" v="112" actId="14100"/>
          <ac:spMkLst>
            <pc:docMk/>
            <pc:sldMk cId="2135407659" sldId="303"/>
            <ac:spMk id="6" creationId="{F54A1AFC-2547-4CEE-AB8E-1A25845C3E77}"/>
          </ac:spMkLst>
        </pc:spChg>
        <pc:picChg chg="add mod">
          <ac:chgData name="Murray Ververda" userId="c182d5f6d914c7c5" providerId="LiveId" clId="{8BACB3A7-6132-4C5B-B469-EAEBD9E2FCC3}" dt="2024-03-07T20:04:04.191" v="49" actId="167"/>
          <ac:picMkLst>
            <pc:docMk/>
            <pc:sldMk cId="2135407659" sldId="303"/>
            <ac:picMk id="1026" creationId="{FCA2B782-4230-9614-1D3E-67317F0181F7}"/>
          </ac:picMkLst>
        </pc:picChg>
      </pc:sldChg>
      <pc:sldChg chg="addSp delSp modSp new mod modClrScheme modAnim chgLayout">
        <pc:chgData name="Murray Ververda" userId="c182d5f6d914c7c5" providerId="LiveId" clId="{8BACB3A7-6132-4C5B-B469-EAEBD9E2FCC3}" dt="2024-03-07T20:41:06.200" v="554"/>
        <pc:sldMkLst>
          <pc:docMk/>
          <pc:sldMk cId="360909364" sldId="304"/>
        </pc:sldMkLst>
        <pc:spChg chg="del mod ord">
          <ac:chgData name="Murray Ververda" userId="c182d5f6d914c7c5" providerId="LiveId" clId="{8BACB3A7-6132-4C5B-B469-EAEBD9E2FCC3}" dt="2024-03-07T20:37:30.197" v="501" actId="700"/>
          <ac:spMkLst>
            <pc:docMk/>
            <pc:sldMk cId="360909364" sldId="304"/>
            <ac:spMk id="2" creationId="{374646C8-4A77-C804-6F73-CC000C53BD6D}"/>
          </ac:spMkLst>
        </pc:spChg>
        <pc:spChg chg="del">
          <ac:chgData name="Murray Ververda" userId="c182d5f6d914c7c5" providerId="LiveId" clId="{8BACB3A7-6132-4C5B-B469-EAEBD9E2FCC3}" dt="2024-03-07T20:37:30.197" v="501" actId="700"/>
          <ac:spMkLst>
            <pc:docMk/>
            <pc:sldMk cId="360909364" sldId="304"/>
            <ac:spMk id="3" creationId="{E46BAD23-2CDD-B196-E36A-203AC1D5435C}"/>
          </ac:spMkLst>
        </pc:spChg>
        <pc:spChg chg="del mod ord">
          <ac:chgData name="Murray Ververda" userId="c182d5f6d914c7c5" providerId="LiveId" clId="{8BACB3A7-6132-4C5B-B469-EAEBD9E2FCC3}" dt="2024-03-07T20:37:30.197" v="501" actId="700"/>
          <ac:spMkLst>
            <pc:docMk/>
            <pc:sldMk cId="360909364" sldId="304"/>
            <ac:spMk id="4" creationId="{F25110C9-C61F-9F12-ABD6-4102AD65E186}"/>
          </ac:spMkLst>
        </pc:spChg>
        <pc:spChg chg="add mod ord">
          <ac:chgData name="Murray Ververda" userId="c182d5f6d914c7c5" providerId="LiveId" clId="{8BACB3A7-6132-4C5B-B469-EAEBD9E2FCC3}" dt="2024-03-07T20:39:46.763" v="540" actId="1076"/>
          <ac:spMkLst>
            <pc:docMk/>
            <pc:sldMk cId="360909364" sldId="304"/>
            <ac:spMk id="5" creationId="{FBFE7479-4C74-9DD6-7A9D-09C6088BFFEF}"/>
          </ac:spMkLst>
        </pc:spChg>
        <pc:spChg chg="add mod ord">
          <ac:chgData name="Murray Ververda" userId="c182d5f6d914c7c5" providerId="LiveId" clId="{8BACB3A7-6132-4C5B-B469-EAEBD9E2FCC3}" dt="2024-03-07T20:40:26.236" v="549" actId="113"/>
          <ac:spMkLst>
            <pc:docMk/>
            <pc:sldMk cId="360909364" sldId="304"/>
            <ac:spMk id="6" creationId="{7AD73870-376F-D354-44E2-60BF6AC09594}"/>
          </ac:spMkLst>
        </pc:spChg>
        <pc:picChg chg="add mod">
          <ac:chgData name="Murray Ververda" userId="c182d5f6d914c7c5" providerId="LiveId" clId="{8BACB3A7-6132-4C5B-B469-EAEBD9E2FCC3}" dt="2024-03-07T20:39:38.824" v="538" actId="167"/>
          <ac:picMkLst>
            <pc:docMk/>
            <pc:sldMk cId="360909364" sldId="304"/>
            <ac:picMk id="7170" creationId="{83364732-CB8F-F64B-00B3-1D9C96EFFE05}"/>
          </ac:picMkLst>
        </pc:picChg>
      </pc:sldChg>
      <pc:sldChg chg="addSp delSp modSp add mod addAnim delAnim modAnim">
        <pc:chgData name="Murray Ververda" userId="c182d5f6d914c7c5" providerId="LiveId" clId="{8BACB3A7-6132-4C5B-B469-EAEBD9E2FCC3}" dt="2024-03-07T20:44:22.683" v="583"/>
        <pc:sldMkLst>
          <pc:docMk/>
          <pc:sldMk cId="92290253" sldId="305"/>
        </pc:sldMkLst>
        <pc:spChg chg="add del mod">
          <ac:chgData name="Murray Ververda" userId="c182d5f6d914c7c5" providerId="LiveId" clId="{8BACB3A7-6132-4C5B-B469-EAEBD9E2FCC3}" dt="2024-03-07T20:42:01.011" v="571" actId="478"/>
          <ac:spMkLst>
            <pc:docMk/>
            <pc:sldMk cId="92290253" sldId="305"/>
            <ac:spMk id="3" creationId="{5D48E0C1-6022-EF64-7DA7-EC58A72E57C6}"/>
          </ac:spMkLst>
        </pc:spChg>
        <pc:spChg chg="mod">
          <ac:chgData name="Murray Ververda" userId="c182d5f6d914c7c5" providerId="LiveId" clId="{8BACB3A7-6132-4C5B-B469-EAEBD9E2FCC3}" dt="2024-03-07T20:41:40.787" v="565" actId="20577"/>
          <ac:spMkLst>
            <pc:docMk/>
            <pc:sldMk cId="92290253" sldId="305"/>
            <ac:spMk id="106498" creationId="{05DCC55F-8279-BB92-1C78-4249E1CEFB20}"/>
          </ac:spMkLst>
        </pc:spChg>
        <pc:spChg chg="add del mod">
          <ac:chgData name="Murray Ververda" userId="c182d5f6d914c7c5" providerId="LiveId" clId="{8BACB3A7-6132-4C5B-B469-EAEBD9E2FCC3}" dt="2024-03-07T20:44:10.652" v="581" actId="403"/>
          <ac:spMkLst>
            <pc:docMk/>
            <pc:sldMk cId="92290253" sldId="305"/>
            <ac:spMk id="106499" creationId="{FE80F9C8-67E2-1D83-612B-5FEC2DF0AE8F}"/>
          </ac:spMkLst>
        </pc:spChg>
        <pc:picChg chg="add mod">
          <ac:chgData name="Murray Ververda" userId="c182d5f6d914c7c5" providerId="LiveId" clId="{8BACB3A7-6132-4C5B-B469-EAEBD9E2FCC3}" dt="2024-03-07T20:43:56.868" v="576" actId="167"/>
          <ac:picMkLst>
            <pc:docMk/>
            <pc:sldMk cId="92290253" sldId="305"/>
            <ac:picMk id="8194" creationId="{BFD44401-E929-B610-9FCA-BE590C0FB919}"/>
          </ac:picMkLst>
        </pc:picChg>
        <pc:picChg chg="del">
          <ac:chgData name="Murray Ververda" userId="c182d5f6d914c7c5" providerId="LiveId" clId="{8BACB3A7-6132-4C5B-B469-EAEBD9E2FCC3}" dt="2024-03-07T20:42:09.571" v="572" actId="478"/>
          <ac:picMkLst>
            <pc:docMk/>
            <pc:sldMk cId="92290253" sldId="305"/>
            <ac:picMk id="106502" creationId="{FFC93906-3AEB-2119-7797-80DB7842DE0A}"/>
          </ac:picMkLst>
        </pc:picChg>
      </pc:sldChg>
      <pc:sldMasterChg chg="delSp modSp mod">
        <pc:chgData name="Murray Ververda" userId="c182d5f6d914c7c5" providerId="LiveId" clId="{8BACB3A7-6132-4C5B-B469-EAEBD9E2FCC3}" dt="2024-03-07T20:05:35.524" v="58" actId="478"/>
        <pc:sldMasterMkLst>
          <pc:docMk/>
          <pc:sldMasterMk cId="0" sldId="2147483654"/>
        </pc:sldMasterMkLst>
        <pc:spChg chg="mod">
          <ac:chgData name="Murray Ververda" userId="c182d5f6d914c7c5" providerId="LiveId" clId="{8BACB3A7-6132-4C5B-B469-EAEBD9E2FCC3}" dt="2024-03-07T20:05:19.389" v="54" actId="207"/>
          <ac:spMkLst>
            <pc:docMk/>
            <pc:sldMasterMk cId="0" sldId="2147483654"/>
            <ac:spMk id="33794" creationId="{00000000-0000-0000-0000-000000000000}"/>
          </ac:spMkLst>
        </pc:spChg>
        <pc:spChg chg="mod">
          <ac:chgData name="Murray Ververda" userId="c182d5f6d914c7c5" providerId="LiveId" clId="{8BACB3A7-6132-4C5B-B469-EAEBD9E2FCC3}" dt="2024-03-07T20:05:28.883" v="57" actId="207"/>
          <ac:spMkLst>
            <pc:docMk/>
            <pc:sldMasterMk cId="0" sldId="2147483654"/>
            <ac:spMk id="33795" creationId="{00000000-0000-0000-0000-000000000000}"/>
          </ac:spMkLst>
        </pc:spChg>
        <pc:picChg chg="del">
          <ac:chgData name="Murray Ververda" userId="c182d5f6d914c7c5" providerId="LiveId" clId="{8BACB3A7-6132-4C5B-B469-EAEBD9E2FCC3}" dt="2024-03-07T20:05:35.524" v="58" actId="478"/>
          <ac:picMkLst>
            <pc:docMk/>
            <pc:sldMasterMk cId="0" sldId="2147483654"/>
            <ac:picMk id="33799" creationId="{00000000-0000-0000-0000-000000000000}"/>
          </ac:picMkLst>
        </pc:pic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990600" y="1143000"/>
            <a:ext cx="7772400" cy="952500"/>
          </a:xfrm>
        </p:spPr>
        <p:txBody>
          <a:bodyPr/>
          <a:lstStyle>
            <a:lvl1pPr>
              <a:defRPr/>
            </a:lvl1pPr>
          </a:lstStyle>
          <a:p>
            <a:pPr lvl="0"/>
            <a:r>
              <a:rPr lang="en-US" noProof="0"/>
              <a:t>Click to edit Master title style</a:t>
            </a:r>
          </a:p>
        </p:txBody>
      </p:sp>
      <p:sp>
        <p:nvSpPr>
          <p:cNvPr id="34819" name="Rectangle 3"/>
          <p:cNvSpPr>
            <a:spLocks noGrp="1" noChangeArrowheads="1"/>
          </p:cNvSpPr>
          <p:nvPr>
            <p:ph type="subTitle" idx="1"/>
          </p:nvPr>
        </p:nvSpPr>
        <p:spPr>
          <a:xfrm>
            <a:off x="1371600" y="2857500"/>
            <a:ext cx="6400800" cy="1460500"/>
          </a:xfrm>
        </p:spPr>
        <p:txBody>
          <a:bodyPr/>
          <a:lstStyle>
            <a:lvl1pPr marL="0" indent="0" algn="ctr">
              <a:buFont typeface="Wingdings" pitchFamily="2" charset="2"/>
              <a:buNone/>
              <a:defRPr>
                <a:latin typeface="Arial" charset="0"/>
              </a:defRPr>
            </a:lvl1pPr>
          </a:lstStyle>
          <a:p>
            <a:pPr lvl="0"/>
            <a:r>
              <a:rPr lang="en-US" noProof="0"/>
              <a:t>Click to edit Master subtitle style</a:t>
            </a:r>
          </a:p>
        </p:txBody>
      </p:sp>
      <p:sp>
        <p:nvSpPr>
          <p:cNvPr id="34820" name="Rectangle 4"/>
          <p:cNvSpPr>
            <a:spLocks noGrp="1" noChangeArrowheads="1"/>
          </p:cNvSpPr>
          <p:nvPr>
            <p:ph type="dt" sz="half" idx="2"/>
          </p:nvPr>
        </p:nvSpPr>
        <p:spPr>
          <a:xfrm>
            <a:off x="990600" y="5207000"/>
            <a:ext cx="1905000" cy="381000"/>
          </a:xfrm>
        </p:spPr>
        <p:txBody>
          <a:bodyPr/>
          <a:lstStyle>
            <a:lvl1pPr>
              <a:defRPr sz="1167">
                <a:solidFill>
                  <a:schemeClr val="bg2"/>
                </a:solidFill>
                <a:latin typeface="Arial" charset="0"/>
              </a:defRPr>
            </a:lvl1pPr>
          </a:lstStyle>
          <a:p>
            <a:endParaRPr lang="en-US"/>
          </a:p>
        </p:txBody>
      </p:sp>
      <p:sp>
        <p:nvSpPr>
          <p:cNvPr id="34821" name="Rectangle 5"/>
          <p:cNvSpPr>
            <a:spLocks noGrp="1" noChangeArrowheads="1"/>
          </p:cNvSpPr>
          <p:nvPr>
            <p:ph type="ftr" sz="quarter" idx="3"/>
          </p:nvPr>
        </p:nvSpPr>
        <p:spPr>
          <a:xfrm>
            <a:off x="3429000" y="5207000"/>
            <a:ext cx="2895600" cy="381000"/>
          </a:xfrm>
        </p:spPr>
        <p:txBody>
          <a:bodyPr/>
          <a:lstStyle>
            <a:lvl1pPr>
              <a:defRPr sz="1167">
                <a:solidFill>
                  <a:schemeClr val="bg2"/>
                </a:solidFill>
                <a:latin typeface="Arial" charset="0"/>
              </a:defRPr>
            </a:lvl1pPr>
          </a:lstStyle>
          <a:p>
            <a:endParaRPr lang="en-US"/>
          </a:p>
        </p:txBody>
      </p:sp>
      <p:sp>
        <p:nvSpPr>
          <p:cNvPr id="34822" name="Rectangle 6"/>
          <p:cNvSpPr>
            <a:spLocks noGrp="1" noChangeArrowheads="1"/>
          </p:cNvSpPr>
          <p:nvPr>
            <p:ph type="sldNum" sz="quarter" idx="4"/>
          </p:nvPr>
        </p:nvSpPr>
        <p:spPr>
          <a:xfrm>
            <a:off x="6858000" y="5207000"/>
            <a:ext cx="1905000" cy="381000"/>
          </a:xfrm>
        </p:spPr>
        <p:txBody>
          <a:bodyPr/>
          <a:lstStyle>
            <a:lvl1pPr>
              <a:defRPr sz="1167">
                <a:solidFill>
                  <a:schemeClr val="bg2"/>
                </a:solidFill>
                <a:latin typeface="Arial" charset="0"/>
              </a:defRPr>
            </a:lvl1pPr>
          </a:lstStyle>
          <a:p>
            <a:fld id="{265A07C9-E2E3-4D22-AE27-C524BAC85F3D}" type="slidenum">
              <a:rPr lang="en-US"/>
              <a:pPr/>
              <a:t>‹#›</a:t>
            </a:fld>
            <a:endParaRPr lang="en-US"/>
          </a:p>
        </p:txBody>
      </p:sp>
      <p:pic>
        <p:nvPicPr>
          <p:cNvPr id="34823" name="Picture 7" descr="xru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7789" y="2349500"/>
            <a:ext cx="3908425" cy="1613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C765FE-352B-4EA4-B8B6-F6ACBD981CD5}" type="slidenum">
              <a:rPr lang="en-US"/>
              <a:pPr/>
              <a:t>‹#›</a:t>
            </a:fld>
            <a:endParaRPr lang="en-US"/>
          </a:p>
        </p:txBody>
      </p:sp>
    </p:spTree>
    <p:extLst>
      <p:ext uri="{BB962C8B-B14F-4D97-AF65-F5344CB8AC3E}">
        <p14:creationId xmlns:p14="http://schemas.microsoft.com/office/powerpoint/2010/main" val="1008405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3333" b="1" cap="all"/>
            </a:lvl1pPr>
          </a:lstStyle>
          <a:p>
            <a:r>
              <a:rPr lang="en-US"/>
              <a:t>Click to edit Master title style</a:t>
            </a:r>
            <a:endParaRPr lang="en-CA"/>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1667"/>
            </a:lvl1pPr>
            <a:lvl2pPr marL="380985" indent="0">
              <a:buNone/>
              <a:defRPr sz="1500"/>
            </a:lvl2pPr>
            <a:lvl3pPr marL="761970" indent="0">
              <a:buNone/>
              <a:defRPr sz="1333"/>
            </a:lvl3pPr>
            <a:lvl4pPr marL="1142954" indent="0">
              <a:buNone/>
              <a:defRPr sz="1167"/>
            </a:lvl4pPr>
            <a:lvl5pPr marL="1523939" indent="0">
              <a:buNone/>
              <a:defRPr sz="1167"/>
            </a:lvl5pPr>
            <a:lvl6pPr marL="1904924" indent="0">
              <a:buNone/>
              <a:defRPr sz="1167"/>
            </a:lvl6pPr>
            <a:lvl7pPr marL="2285909" indent="0">
              <a:buNone/>
              <a:defRPr sz="1167"/>
            </a:lvl7pPr>
            <a:lvl8pPr marL="2666893" indent="0">
              <a:buNone/>
              <a:defRPr sz="1167"/>
            </a:lvl8pPr>
            <a:lvl9pPr marL="3047878" indent="0">
              <a:buNone/>
              <a:defRPr sz="1167"/>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BE7B2E9-0967-46D6-A331-F712A8A782B5}" type="slidenum">
              <a:rPr lang="en-US"/>
              <a:pPr/>
              <a:t>‹#›</a:t>
            </a:fld>
            <a:endParaRPr lang="en-US"/>
          </a:p>
        </p:txBody>
      </p:sp>
    </p:spTree>
    <p:extLst>
      <p:ext uri="{BB962C8B-B14F-4D97-AF65-F5344CB8AC3E}">
        <p14:creationId xmlns:p14="http://schemas.microsoft.com/office/powerpoint/2010/main" val="1677430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1182688" y="1681428"/>
            <a:ext cx="3810000" cy="3429000"/>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5145088" y="1681428"/>
            <a:ext cx="3810000" cy="3429000"/>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412343A-A927-4CD6-9CC4-303757E793C1}" type="slidenum">
              <a:rPr lang="en-US"/>
              <a:pPr/>
              <a:t>‹#›</a:t>
            </a:fld>
            <a:endParaRPr lang="en-US"/>
          </a:p>
        </p:txBody>
      </p:sp>
    </p:spTree>
    <p:extLst>
      <p:ext uri="{BB962C8B-B14F-4D97-AF65-F5344CB8AC3E}">
        <p14:creationId xmlns:p14="http://schemas.microsoft.com/office/powerpoint/2010/main" val="517569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3E5AB46-37E9-428A-BAA2-DD37A68E7A04}" type="slidenum">
              <a:rPr lang="en-US"/>
              <a:pPr/>
              <a:t>‹#›</a:t>
            </a:fld>
            <a:endParaRPr lang="en-US"/>
          </a:p>
        </p:txBody>
      </p:sp>
    </p:spTree>
    <p:extLst>
      <p:ext uri="{BB962C8B-B14F-4D97-AF65-F5344CB8AC3E}">
        <p14:creationId xmlns:p14="http://schemas.microsoft.com/office/powerpoint/2010/main" val="194667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535C447-68F4-4645-A711-4AEA1EFADDC0}" type="slidenum">
              <a:rPr lang="en-US"/>
              <a:pPr/>
              <a:t>‹#›</a:t>
            </a:fld>
            <a:endParaRPr lang="en-US"/>
          </a:p>
        </p:txBody>
      </p:sp>
    </p:spTree>
    <p:extLst>
      <p:ext uri="{BB962C8B-B14F-4D97-AF65-F5344CB8AC3E}">
        <p14:creationId xmlns:p14="http://schemas.microsoft.com/office/powerpoint/2010/main" val="1946864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12940B5-1402-49D6-9AF4-A9B19AFE6C46}" type="slidenum">
              <a:rPr lang="en-US"/>
              <a:pPr/>
              <a:t>‹#›</a:t>
            </a:fld>
            <a:endParaRPr lang="en-US"/>
          </a:p>
        </p:txBody>
      </p:sp>
    </p:spTree>
    <p:extLst>
      <p:ext uri="{BB962C8B-B14F-4D97-AF65-F5344CB8AC3E}">
        <p14:creationId xmlns:p14="http://schemas.microsoft.com/office/powerpoint/2010/main" val="315783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lstStyle>
            <a:lvl1pPr algn="l">
              <a:defRPr sz="1667" b="1"/>
            </a:lvl1pPr>
          </a:lstStyle>
          <a:p>
            <a:r>
              <a:rPr lang="en-US"/>
              <a:t>Click to edit Master title style</a:t>
            </a:r>
            <a:endParaRPr lang="en-CA"/>
          </a:p>
        </p:txBody>
      </p:sp>
      <p:sp>
        <p:nvSpPr>
          <p:cNvPr id="3" name="Content Placeholder 2"/>
          <p:cNvSpPr>
            <a:spLocks noGrp="1"/>
          </p:cNvSpPr>
          <p:nvPr>
            <p:ph idx="1"/>
          </p:nvPr>
        </p:nvSpPr>
        <p:spPr>
          <a:xfrm>
            <a:off x="3575050" y="227542"/>
            <a:ext cx="5111750" cy="487759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DD11DEB-D8BC-4E01-B250-C850AAD98BDD}" type="slidenum">
              <a:rPr lang="en-US"/>
              <a:pPr/>
              <a:t>‹#›</a:t>
            </a:fld>
            <a:endParaRPr lang="en-US"/>
          </a:p>
        </p:txBody>
      </p:sp>
    </p:spTree>
    <p:extLst>
      <p:ext uri="{BB962C8B-B14F-4D97-AF65-F5344CB8AC3E}">
        <p14:creationId xmlns:p14="http://schemas.microsoft.com/office/powerpoint/2010/main" val="1340284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lstStyle>
            <a:lvl1pPr algn="l">
              <a:defRPr sz="1667" b="1"/>
            </a:lvl1pPr>
          </a:lstStyle>
          <a:p>
            <a:r>
              <a:rPr lang="en-US"/>
              <a:t>Click to edit Master title style</a:t>
            </a:r>
            <a:endParaRPr lang="en-CA"/>
          </a:p>
        </p:txBody>
      </p:sp>
      <p:sp>
        <p:nvSpPr>
          <p:cNvPr id="3" name="Picture Placeholder 2"/>
          <p:cNvSpPr>
            <a:spLocks noGrp="1"/>
          </p:cNvSpPr>
          <p:nvPr>
            <p:ph type="pic" idx="1"/>
          </p:nvPr>
        </p:nvSpPr>
        <p:spPr>
          <a:xfrm>
            <a:off x="1792288" y="510646"/>
            <a:ext cx="5486400" cy="3429000"/>
          </a:xfr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endParaRPr lang="en-CA"/>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6B688EF-BD78-493A-A125-61627875E409}" type="slidenum">
              <a:rPr lang="en-US"/>
              <a:pPr/>
              <a:t>‹#›</a:t>
            </a:fld>
            <a:endParaRPr lang="en-US"/>
          </a:p>
        </p:txBody>
      </p:sp>
    </p:spTree>
    <p:extLst>
      <p:ext uri="{BB962C8B-B14F-4D97-AF65-F5344CB8AC3E}">
        <p14:creationId xmlns:p14="http://schemas.microsoft.com/office/powerpoint/2010/main" val="2754267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3D8B49-FE49-4797-BDE5-3927D0EDF442}" type="slidenum">
              <a:rPr lang="en-US"/>
              <a:pPr/>
              <a:t>‹#›</a:t>
            </a:fld>
            <a:endParaRPr lang="en-US"/>
          </a:p>
        </p:txBody>
      </p:sp>
    </p:spTree>
    <p:extLst>
      <p:ext uri="{BB962C8B-B14F-4D97-AF65-F5344CB8AC3E}">
        <p14:creationId xmlns:p14="http://schemas.microsoft.com/office/powerpoint/2010/main" val="637951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514615"/>
            <a:ext cx="1951038" cy="4595813"/>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1150938" y="514615"/>
            <a:ext cx="5700712" cy="45958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B77BFDD-CC42-468C-AB21-BF3CBE3B8843}" type="slidenum">
              <a:rPr lang="en-US"/>
              <a:pPr/>
              <a:t>‹#›</a:t>
            </a:fld>
            <a:endParaRPr lang="en-US"/>
          </a:p>
        </p:txBody>
      </p:sp>
    </p:spTree>
    <p:extLst>
      <p:ext uri="{BB962C8B-B14F-4D97-AF65-F5344CB8AC3E}">
        <p14:creationId xmlns:p14="http://schemas.microsoft.com/office/powerpoint/2010/main" val="233786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9" y="514615"/>
            <a:ext cx="7793037" cy="9525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1182688" y="1681428"/>
            <a:ext cx="38100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5145088" y="1681428"/>
            <a:ext cx="38100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a:xfrm>
            <a:off x="914400" y="5270500"/>
            <a:ext cx="1905000" cy="381000"/>
          </a:xfrm>
        </p:spPr>
        <p:txBody>
          <a:bodyPr/>
          <a:lstStyle>
            <a:lvl1pPr>
              <a:defRPr/>
            </a:lvl1pPr>
          </a:lstStyle>
          <a:p>
            <a:endParaRPr lang="en-US"/>
          </a:p>
        </p:txBody>
      </p:sp>
      <p:sp>
        <p:nvSpPr>
          <p:cNvPr id="6" name="Footer Placeholder 5"/>
          <p:cNvSpPr>
            <a:spLocks noGrp="1"/>
          </p:cNvSpPr>
          <p:nvPr>
            <p:ph type="ftr" sz="quarter" idx="11"/>
          </p:nvPr>
        </p:nvSpPr>
        <p:spPr>
          <a:xfrm>
            <a:off x="3352800" y="5270500"/>
            <a:ext cx="2895600" cy="3810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5270500"/>
            <a:ext cx="1905000" cy="381000"/>
          </a:xfrm>
        </p:spPr>
        <p:txBody>
          <a:bodyPr/>
          <a:lstStyle>
            <a:lvl1pPr>
              <a:defRPr/>
            </a:lvl1pPr>
          </a:lstStyle>
          <a:p>
            <a:fld id="{8B6C52A0-CB38-4909-8DCC-9357FEA33E13}" type="slidenum">
              <a:rPr lang="en-US"/>
              <a:pPr/>
              <a:t>‹#›</a:t>
            </a:fld>
            <a:endParaRPr lang="en-US"/>
          </a:p>
        </p:txBody>
      </p:sp>
    </p:spTree>
    <p:extLst>
      <p:ext uri="{BB962C8B-B14F-4D97-AF65-F5344CB8AC3E}">
        <p14:creationId xmlns:p14="http://schemas.microsoft.com/office/powerpoint/2010/main" val="131050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9" y="514615"/>
            <a:ext cx="7793037" cy="9525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1182688" y="1681428"/>
            <a:ext cx="38100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quarter" idx="2"/>
          </p:nvPr>
        </p:nvSpPr>
        <p:spPr>
          <a:xfrm>
            <a:off x="5145088" y="1681428"/>
            <a:ext cx="3810000" cy="165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Content Placeholder 4"/>
          <p:cNvSpPr>
            <a:spLocks noGrp="1"/>
          </p:cNvSpPr>
          <p:nvPr>
            <p:ph sz="quarter" idx="3"/>
          </p:nvPr>
        </p:nvSpPr>
        <p:spPr>
          <a:xfrm>
            <a:off x="5145088" y="3459428"/>
            <a:ext cx="3810000" cy="165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5"/>
          <p:cNvSpPr>
            <a:spLocks noGrp="1"/>
          </p:cNvSpPr>
          <p:nvPr>
            <p:ph type="dt" sz="half" idx="10"/>
          </p:nvPr>
        </p:nvSpPr>
        <p:spPr>
          <a:xfrm>
            <a:off x="914400" y="5270500"/>
            <a:ext cx="1905000" cy="381000"/>
          </a:xfrm>
        </p:spPr>
        <p:txBody>
          <a:bodyPr/>
          <a:lstStyle>
            <a:lvl1pPr>
              <a:defRPr/>
            </a:lvl1pPr>
          </a:lstStyle>
          <a:p>
            <a:endParaRPr lang="en-US"/>
          </a:p>
        </p:txBody>
      </p:sp>
      <p:sp>
        <p:nvSpPr>
          <p:cNvPr id="7" name="Footer Placeholder 6"/>
          <p:cNvSpPr>
            <a:spLocks noGrp="1"/>
          </p:cNvSpPr>
          <p:nvPr>
            <p:ph type="ftr" sz="quarter" idx="11"/>
          </p:nvPr>
        </p:nvSpPr>
        <p:spPr>
          <a:xfrm>
            <a:off x="3352800" y="5270500"/>
            <a:ext cx="2895600" cy="381000"/>
          </a:xfrm>
        </p:spPr>
        <p:txBody>
          <a:bodyPr/>
          <a:lstStyle>
            <a:lvl1pPr>
              <a:defRPr/>
            </a:lvl1pPr>
          </a:lstStyle>
          <a:p>
            <a:endParaRPr lang="en-US"/>
          </a:p>
        </p:txBody>
      </p:sp>
      <p:sp>
        <p:nvSpPr>
          <p:cNvPr id="8" name="Slide Number Placeholder 7"/>
          <p:cNvSpPr>
            <a:spLocks noGrp="1"/>
          </p:cNvSpPr>
          <p:nvPr>
            <p:ph type="sldNum" sz="quarter" idx="12"/>
          </p:nvPr>
        </p:nvSpPr>
        <p:spPr>
          <a:xfrm>
            <a:off x="6781800" y="5270500"/>
            <a:ext cx="1905000" cy="381000"/>
          </a:xfrm>
        </p:spPr>
        <p:txBody>
          <a:bodyPr/>
          <a:lstStyle>
            <a:lvl1pPr>
              <a:defRPr/>
            </a:lvl1pPr>
          </a:lstStyle>
          <a:p>
            <a:fld id="{3A005201-8D8A-4E20-BC0F-2E6D297D99C3}" type="slidenum">
              <a:rPr lang="en-US"/>
              <a:pPr/>
              <a:t>‹#›</a:t>
            </a:fld>
            <a:endParaRPr lang="en-US"/>
          </a:p>
        </p:txBody>
      </p:sp>
    </p:spTree>
    <p:extLst>
      <p:ext uri="{BB962C8B-B14F-4D97-AF65-F5344CB8AC3E}">
        <p14:creationId xmlns:p14="http://schemas.microsoft.com/office/powerpoint/2010/main" val="4040933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8A66-E402-6D24-2642-69F5502E78B5}"/>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0A5960AB-4F2A-B153-B10C-94F24A0D8EFE}"/>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8C8F32-B811-2D16-008A-60A41A853380}"/>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5" name="Footer Placeholder 4">
            <a:extLst>
              <a:ext uri="{FF2B5EF4-FFF2-40B4-BE49-F238E27FC236}">
                <a16:creationId xmlns:a16="http://schemas.microsoft.com/office/drawing/2014/main" id="{9F9DFDB0-9B7A-6E56-83A4-1D58DD0B698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36D8717-B0C3-F152-31CA-0E2C0B3408D0}"/>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2984371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0032-950C-2A76-E703-2938428203B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C8BB0DF-9BDD-572E-B07E-0A0C481572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B2DF90B-0019-A84D-F0A7-67F3C244DAAD}"/>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5" name="Footer Placeholder 4">
            <a:extLst>
              <a:ext uri="{FF2B5EF4-FFF2-40B4-BE49-F238E27FC236}">
                <a16:creationId xmlns:a16="http://schemas.microsoft.com/office/drawing/2014/main" id="{BD6209C7-B40F-04B8-546A-EA286DC1D70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4CFB891-B216-25B8-2DF5-89226FE6494A}"/>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2423176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501B-0FF3-2D82-E5B0-93A60C278089}"/>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24775ED-551E-0D89-B0EE-608E1EF3EDEE}"/>
              </a:ext>
            </a:extLst>
          </p:cNvPr>
          <p:cNvSpPr>
            <a:spLocks noGrp="1"/>
          </p:cNvSpPr>
          <p:nvPr>
            <p:ph type="body" idx="1"/>
          </p:nvPr>
        </p:nvSpPr>
        <p:spPr>
          <a:xfrm>
            <a:off x="623888" y="3824553"/>
            <a:ext cx="7886700" cy="1250156"/>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ACBC0F-FF6B-C3A8-BF1B-61549415FD77}"/>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5" name="Footer Placeholder 4">
            <a:extLst>
              <a:ext uri="{FF2B5EF4-FFF2-40B4-BE49-F238E27FC236}">
                <a16:creationId xmlns:a16="http://schemas.microsoft.com/office/drawing/2014/main" id="{DCC38C3C-B456-16FF-5B84-14ADB2DED9E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E79EAA7-F878-ADC5-DB66-578625DB0DB8}"/>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3136083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EB79C-813D-A21D-8E81-F39C486E63A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A9643C6-CDAF-5B1B-8E52-070A9ADBB5DF}"/>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B861838-CAFF-C2E2-E8B3-04CEE6B426F2}"/>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0E200A8-D46E-0151-335E-4D9E7E115FCD}"/>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6" name="Footer Placeholder 5">
            <a:extLst>
              <a:ext uri="{FF2B5EF4-FFF2-40B4-BE49-F238E27FC236}">
                <a16:creationId xmlns:a16="http://schemas.microsoft.com/office/drawing/2014/main" id="{ABC5E86D-FC35-75D4-581F-B0A65B9235B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D143AF8-5F1D-F071-64CF-DFBC35F223DE}"/>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562937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8CC00-E62C-FD74-476F-4A900E8E99C1}"/>
              </a:ext>
            </a:extLst>
          </p:cNvPr>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4E5BF3D-BBD3-CCF9-52BE-D95AAAE8173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9C17505-8C4A-28F4-7F9D-1379D4C5E161}"/>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B43D390-78E6-7A69-733B-18CC504FEDBC}"/>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6A9C1FB-D3B7-51DF-3F14-0980C1576883}"/>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946D17B-0105-E98E-2CA8-1C3099FEA6B4}"/>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8" name="Footer Placeholder 7">
            <a:extLst>
              <a:ext uri="{FF2B5EF4-FFF2-40B4-BE49-F238E27FC236}">
                <a16:creationId xmlns:a16="http://schemas.microsoft.com/office/drawing/2014/main" id="{A31FFFF0-A877-D9A4-A11F-03B97A97F1C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5A6E625C-847C-BCB9-73AA-2896298E413A}"/>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3726174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1266-B835-D06F-EA48-E3E0C1290E2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FAA0723-B4D2-1970-BD15-9C7DF8E1838C}"/>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4" name="Footer Placeholder 3">
            <a:extLst>
              <a:ext uri="{FF2B5EF4-FFF2-40B4-BE49-F238E27FC236}">
                <a16:creationId xmlns:a16="http://schemas.microsoft.com/office/drawing/2014/main" id="{6B2E2803-9ECC-661D-F7FD-6FAD7D44E80B}"/>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C15F295-0EDE-6499-3A9E-01BFA7D945BA}"/>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27936606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92A8E4-48F8-DE50-1E24-4C7283837218}"/>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3" name="Footer Placeholder 2">
            <a:extLst>
              <a:ext uri="{FF2B5EF4-FFF2-40B4-BE49-F238E27FC236}">
                <a16:creationId xmlns:a16="http://schemas.microsoft.com/office/drawing/2014/main" id="{B5C86EBE-79DA-1C8B-5C6D-67F91AFE7F72}"/>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DCA3ECB-8E97-F82D-1F8A-4DFEAFB0115F}"/>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4007274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31F5B-DD93-57C5-8522-D8384545E6F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E4C9F14-7848-7A5E-49AA-5B009C256F42}"/>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D2D179C2-0146-31B9-060E-F5EEC9D3ED99}"/>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E87F600-A222-81ED-7D02-EA3C1A32F756}"/>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6" name="Footer Placeholder 5">
            <a:extLst>
              <a:ext uri="{FF2B5EF4-FFF2-40B4-BE49-F238E27FC236}">
                <a16:creationId xmlns:a16="http://schemas.microsoft.com/office/drawing/2014/main" id="{D5FBE6A1-E850-BB1A-BE86-AECE445A843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EB649CB-89B5-B67D-97E0-506F8F35E567}"/>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50373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4545-5291-41CF-4A3E-9EFF570B1595}"/>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3AF9B81B-F816-D38B-AEBE-3F3CF9E70BF4}"/>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958E8C3E-0B83-0189-D12B-3D2A9883772D}"/>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8920DD4-6746-66A4-B606-05E27BBA5933}"/>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6" name="Footer Placeholder 5">
            <a:extLst>
              <a:ext uri="{FF2B5EF4-FFF2-40B4-BE49-F238E27FC236}">
                <a16:creationId xmlns:a16="http://schemas.microsoft.com/office/drawing/2014/main" id="{CB190747-4C7E-CE77-C441-05E91B767AF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980C34A-D8E9-DA51-DA90-A09AE032EE0B}"/>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4725008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AF4E-342C-283E-00AB-FF9A4CD9573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1176960-80FF-6850-972B-076F80925F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D7FF0A1-32FC-E12E-3837-6565F22ACA71}"/>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5" name="Footer Placeholder 4">
            <a:extLst>
              <a:ext uri="{FF2B5EF4-FFF2-40B4-BE49-F238E27FC236}">
                <a16:creationId xmlns:a16="http://schemas.microsoft.com/office/drawing/2014/main" id="{E9A90A5A-F1F9-4744-3E68-E9C525E025C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D1FA6A5-9D83-FD52-6BB7-671E50AFAFB2}"/>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4436392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A5E606-A935-41E4-0BC1-3C6556D1467A}"/>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CD374E8-5F41-D388-B1CC-5EAE236F2344}"/>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30921F8-6B05-261A-660E-F8B60CAE05D6}"/>
              </a:ext>
            </a:extLst>
          </p:cNvPr>
          <p:cNvSpPr>
            <a:spLocks noGrp="1"/>
          </p:cNvSpPr>
          <p:nvPr>
            <p:ph type="dt" sz="half" idx="10"/>
          </p:nvPr>
        </p:nvSpPr>
        <p:spPr/>
        <p:txBody>
          <a:bodyPr/>
          <a:lstStyle/>
          <a:p>
            <a:fld id="{B884E514-0E16-479D-9C75-E41C56D5387E}" type="datetimeFigureOut">
              <a:rPr lang="en-CA" smtClean="0"/>
              <a:t>2024-03-07</a:t>
            </a:fld>
            <a:endParaRPr lang="en-CA"/>
          </a:p>
        </p:txBody>
      </p:sp>
      <p:sp>
        <p:nvSpPr>
          <p:cNvPr id="5" name="Footer Placeholder 4">
            <a:extLst>
              <a:ext uri="{FF2B5EF4-FFF2-40B4-BE49-F238E27FC236}">
                <a16:creationId xmlns:a16="http://schemas.microsoft.com/office/drawing/2014/main" id="{5E6BD898-A4EE-6D53-8960-A337695D959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1D11E07-1C98-CE88-8521-377B3F9A4A00}"/>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3375268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4.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1150939" y="514615"/>
            <a:ext cx="7793037" cy="952500"/>
          </a:xfrm>
          <a:prstGeom prst="rect">
            <a:avLst/>
          </a:prstGeom>
          <a:solidFill>
            <a:schemeClr val="bg1">
              <a:alpha val="70000"/>
            </a:schemeClr>
          </a:solidFill>
          <a:ln>
            <a:noFill/>
          </a:ln>
          <a:effectLst/>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33795" name="Rectangle 3"/>
          <p:cNvSpPr>
            <a:spLocks noGrp="1" noChangeArrowheads="1"/>
          </p:cNvSpPr>
          <p:nvPr>
            <p:ph type="body" idx="1"/>
          </p:nvPr>
        </p:nvSpPr>
        <p:spPr bwMode="auto">
          <a:xfrm>
            <a:off x="1182688" y="1681428"/>
            <a:ext cx="7772400" cy="3429000"/>
          </a:xfrm>
          <a:prstGeom prst="rect">
            <a:avLst/>
          </a:prstGeom>
          <a:solidFill>
            <a:schemeClr val="bg1">
              <a:alpha val="60000"/>
            </a:schemeClr>
          </a:solidFill>
          <a:ln>
            <a:noFill/>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796" name="Rectangle 4"/>
          <p:cNvSpPr>
            <a:spLocks noGrp="1" noChangeArrowheads="1"/>
          </p:cNvSpPr>
          <p:nvPr>
            <p:ph type="dt" sz="half" idx="2"/>
          </p:nvPr>
        </p:nvSpPr>
        <p:spPr bwMode="auto">
          <a:xfrm>
            <a:off x="914400" y="5270500"/>
            <a:ext cx="1905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b="1"/>
            </a:lvl1pPr>
          </a:lstStyle>
          <a:p>
            <a:endParaRPr lang="en-US"/>
          </a:p>
        </p:txBody>
      </p:sp>
      <p:sp>
        <p:nvSpPr>
          <p:cNvPr id="33797" name="Rectangle 5"/>
          <p:cNvSpPr>
            <a:spLocks noGrp="1" noChangeArrowheads="1"/>
          </p:cNvSpPr>
          <p:nvPr>
            <p:ph type="ftr" sz="quarter" idx="3"/>
          </p:nvPr>
        </p:nvSpPr>
        <p:spPr bwMode="auto">
          <a:xfrm>
            <a:off x="3352800" y="5270500"/>
            <a:ext cx="2895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b="1"/>
            </a:lvl1pPr>
          </a:lstStyle>
          <a:p>
            <a:endParaRPr lang="en-US"/>
          </a:p>
        </p:txBody>
      </p:sp>
      <p:sp>
        <p:nvSpPr>
          <p:cNvPr id="33798" name="Rectangle 6"/>
          <p:cNvSpPr>
            <a:spLocks noGrp="1" noChangeArrowheads="1"/>
          </p:cNvSpPr>
          <p:nvPr>
            <p:ph type="sldNum" sz="quarter" idx="4"/>
          </p:nvPr>
        </p:nvSpPr>
        <p:spPr bwMode="auto">
          <a:xfrm>
            <a:off x="6781800" y="5270500"/>
            <a:ext cx="1905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000" b="1"/>
            </a:lvl1pPr>
          </a:lstStyle>
          <a:p>
            <a:fld id="{34FA862F-1F24-4A1B-8BF9-39F20EAA3E5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90" r:id="rId12"/>
    <p:sldLayoutId id="2147483691" r:id="rId13"/>
  </p:sldLayoutIdLst>
  <p:txStyles>
    <p:titleStyle>
      <a:lvl1pPr algn="l" rtl="0" fontAlgn="base">
        <a:spcBef>
          <a:spcPct val="0"/>
        </a:spcBef>
        <a:spcAft>
          <a:spcPct val="0"/>
        </a:spcAft>
        <a:defRPr sz="3667">
          <a:solidFill>
            <a:schemeClr val="tx1"/>
          </a:solidFill>
          <a:latin typeface="+mj-lt"/>
          <a:ea typeface="+mj-ea"/>
          <a:cs typeface="+mj-cs"/>
        </a:defRPr>
      </a:lvl1pPr>
      <a:lvl2pPr algn="l" rtl="0" fontAlgn="base">
        <a:spcBef>
          <a:spcPct val="0"/>
        </a:spcBef>
        <a:spcAft>
          <a:spcPct val="0"/>
        </a:spcAft>
        <a:defRPr sz="3667">
          <a:solidFill>
            <a:schemeClr val="tx1"/>
          </a:solidFill>
          <a:latin typeface="Tahoma" pitchFamily="34" charset="0"/>
        </a:defRPr>
      </a:lvl2pPr>
      <a:lvl3pPr algn="l" rtl="0" fontAlgn="base">
        <a:spcBef>
          <a:spcPct val="0"/>
        </a:spcBef>
        <a:spcAft>
          <a:spcPct val="0"/>
        </a:spcAft>
        <a:defRPr sz="3667">
          <a:solidFill>
            <a:schemeClr val="tx1"/>
          </a:solidFill>
          <a:latin typeface="Tahoma" pitchFamily="34" charset="0"/>
        </a:defRPr>
      </a:lvl3pPr>
      <a:lvl4pPr algn="l" rtl="0" fontAlgn="base">
        <a:spcBef>
          <a:spcPct val="0"/>
        </a:spcBef>
        <a:spcAft>
          <a:spcPct val="0"/>
        </a:spcAft>
        <a:defRPr sz="3667">
          <a:solidFill>
            <a:schemeClr val="tx1"/>
          </a:solidFill>
          <a:latin typeface="Tahoma" pitchFamily="34" charset="0"/>
        </a:defRPr>
      </a:lvl4pPr>
      <a:lvl5pPr algn="l" rtl="0" fontAlgn="base">
        <a:spcBef>
          <a:spcPct val="0"/>
        </a:spcBef>
        <a:spcAft>
          <a:spcPct val="0"/>
        </a:spcAft>
        <a:defRPr sz="3667">
          <a:solidFill>
            <a:schemeClr val="tx1"/>
          </a:solidFill>
          <a:latin typeface="Tahoma" pitchFamily="34" charset="0"/>
        </a:defRPr>
      </a:lvl5pPr>
      <a:lvl6pPr marL="380985" algn="l" rtl="0" fontAlgn="base">
        <a:spcBef>
          <a:spcPct val="0"/>
        </a:spcBef>
        <a:spcAft>
          <a:spcPct val="0"/>
        </a:spcAft>
        <a:defRPr sz="3667">
          <a:solidFill>
            <a:schemeClr val="tx1"/>
          </a:solidFill>
          <a:latin typeface="Tahoma" pitchFamily="34" charset="0"/>
        </a:defRPr>
      </a:lvl6pPr>
      <a:lvl7pPr marL="761970" algn="l" rtl="0" fontAlgn="base">
        <a:spcBef>
          <a:spcPct val="0"/>
        </a:spcBef>
        <a:spcAft>
          <a:spcPct val="0"/>
        </a:spcAft>
        <a:defRPr sz="3667">
          <a:solidFill>
            <a:schemeClr val="tx1"/>
          </a:solidFill>
          <a:latin typeface="Tahoma" pitchFamily="34" charset="0"/>
        </a:defRPr>
      </a:lvl7pPr>
      <a:lvl8pPr marL="1142954" algn="l" rtl="0" fontAlgn="base">
        <a:spcBef>
          <a:spcPct val="0"/>
        </a:spcBef>
        <a:spcAft>
          <a:spcPct val="0"/>
        </a:spcAft>
        <a:defRPr sz="3667">
          <a:solidFill>
            <a:schemeClr val="tx1"/>
          </a:solidFill>
          <a:latin typeface="Tahoma" pitchFamily="34" charset="0"/>
        </a:defRPr>
      </a:lvl8pPr>
      <a:lvl9pPr marL="1523939" algn="l" rtl="0" fontAlgn="base">
        <a:spcBef>
          <a:spcPct val="0"/>
        </a:spcBef>
        <a:spcAft>
          <a:spcPct val="0"/>
        </a:spcAft>
        <a:defRPr sz="3667">
          <a:solidFill>
            <a:schemeClr val="tx1"/>
          </a:solidFill>
          <a:latin typeface="Tahoma" pitchFamily="34" charset="0"/>
        </a:defRPr>
      </a:lvl9pPr>
    </p:titleStyle>
    <p:bodyStyle>
      <a:lvl1pPr marL="285739" indent="-285739" algn="l" rtl="0" fontAlgn="base">
        <a:spcBef>
          <a:spcPct val="20000"/>
        </a:spcBef>
        <a:spcAft>
          <a:spcPct val="0"/>
        </a:spcAft>
        <a:buClr>
          <a:schemeClr val="folHlink"/>
        </a:buClr>
        <a:buFont typeface="Wingdings" pitchFamily="2" charset="2"/>
        <a:buBlip>
          <a:blip r:embed="rId16"/>
        </a:buBlip>
        <a:defRPr sz="2667">
          <a:solidFill>
            <a:schemeClr val="tx1"/>
          </a:solidFill>
          <a:latin typeface="+mn-lt"/>
          <a:ea typeface="+mn-ea"/>
          <a:cs typeface="+mn-cs"/>
        </a:defRPr>
      </a:lvl1pPr>
      <a:lvl2pPr marL="619100" indent="-238115" algn="l" rtl="0" fontAlgn="base">
        <a:spcBef>
          <a:spcPct val="20000"/>
        </a:spcBef>
        <a:spcAft>
          <a:spcPct val="0"/>
        </a:spcAft>
        <a:buClr>
          <a:schemeClr val="hlink"/>
        </a:buClr>
        <a:buFont typeface="Wingdings" pitchFamily="2" charset="2"/>
        <a:buBlip>
          <a:blip r:embed="rId16"/>
        </a:buBlip>
        <a:defRPr sz="2333">
          <a:solidFill>
            <a:schemeClr val="tx1"/>
          </a:solidFill>
          <a:latin typeface="+mn-lt"/>
        </a:defRPr>
      </a:lvl2pPr>
      <a:lvl3pPr marL="952462" indent="-190492" algn="l" rtl="0" fontAlgn="base">
        <a:spcBef>
          <a:spcPct val="20000"/>
        </a:spcBef>
        <a:spcAft>
          <a:spcPct val="0"/>
        </a:spcAft>
        <a:buClr>
          <a:schemeClr val="folHlink"/>
        </a:buClr>
        <a:buFont typeface="Wingdings" pitchFamily="2" charset="2"/>
        <a:buBlip>
          <a:blip r:embed="rId16"/>
        </a:buBlip>
        <a:defRPr sz="2000">
          <a:solidFill>
            <a:schemeClr val="tx1"/>
          </a:solidFill>
          <a:latin typeface="+mn-lt"/>
        </a:defRPr>
      </a:lvl3pPr>
      <a:lvl4pPr marL="1333447" indent="-190492" algn="l" rtl="0" fontAlgn="base">
        <a:spcBef>
          <a:spcPct val="20000"/>
        </a:spcBef>
        <a:spcAft>
          <a:spcPct val="0"/>
        </a:spcAft>
        <a:buClr>
          <a:schemeClr val="accent2"/>
        </a:buClr>
        <a:buFont typeface="Wingdings" pitchFamily="2" charset="2"/>
        <a:buBlip>
          <a:blip r:embed="rId16"/>
        </a:buBlip>
        <a:defRPr sz="1667">
          <a:solidFill>
            <a:schemeClr val="tx1"/>
          </a:solidFill>
          <a:latin typeface="+mn-lt"/>
        </a:defRPr>
      </a:lvl4pPr>
      <a:lvl5pPr marL="1714431" indent="-190492" algn="l" rtl="0" fontAlgn="base">
        <a:spcBef>
          <a:spcPct val="20000"/>
        </a:spcBef>
        <a:spcAft>
          <a:spcPct val="0"/>
        </a:spcAft>
        <a:buClr>
          <a:schemeClr val="accent1"/>
        </a:buClr>
        <a:buFont typeface="Wingdings" pitchFamily="2" charset="2"/>
        <a:buBlip>
          <a:blip r:embed="rId16"/>
        </a:buBlip>
        <a:defRPr sz="1667">
          <a:solidFill>
            <a:schemeClr val="tx1"/>
          </a:solidFill>
          <a:latin typeface="+mn-lt"/>
        </a:defRPr>
      </a:lvl5pPr>
      <a:lvl6pPr marL="2095416" indent="-190492" algn="l" rtl="0" fontAlgn="base">
        <a:spcBef>
          <a:spcPct val="20000"/>
        </a:spcBef>
        <a:spcAft>
          <a:spcPct val="0"/>
        </a:spcAft>
        <a:buClr>
          <a:schemeClr val="accent1"/>
        </a:buClr>
        <a:buFont typeface="Wingdings" pitchFamily="2" charset="2"/>
        <a:buBlip>
          <a:blip r:embed="rId16"/>
        </a:buBlip>
        <a:defRPr sz="1667">
          <a:solidFill>
            <a:schemeClr val="tx1"/>
          </a:solidFill>
          <a:latin typeface="+mn-lt"/>
        </a:defRPr>
      </a:lvl6pPr>
      <a:lvl7pPr marL="2476401" indent="-190492" algn="l" rtl="0" fontAlgn="base">
        <a:spcBef>
          <a:spcPct val="20000"/>
        </a:spcBef>
        <a:spcAft>
          <a:spcPct val="0"/>
        </a:spcAft>
        <a:buClr>
          <a:schemeClr val="accent1"/>
        </a:buClr>
        <a:buFont typeface="Wingdings" pitchFamily="2" charset="2"/>
        <a:buBlip>
          <a:blip r:embed="rId16"/>
        </a:buBlip>
        <a:defRPr sz="1667">
          <a:solidFill>
            <a:schemeClr val="tx1"/>
          </a:solidFill>
          <a:latin typeface="+mn-lt"/>
        </a:defRPr>
      </a:lvl7pPr>
      <a:lvl8pPr marL="2857386" indent="-190492" algn="l" rtl="0" fontAlgn="base">
        <a:spcBef>
          <a:spcPct val="20000"/>
        </a:spcBef>
        <a:spcAft>
          <a:spcPct val="0"/>
        </a:spcAft>
        <a:buClr>
          <a:schemeClr val="accent1"/>
        </a:buClr>
        <a:buFont typeface="Wingdings" pitchFamily="2" charset="2"/>
        <a:buBlip>
          <a:blip r:embed="rId16"/>
        </a:buBlip>
        <a:defRPr sz="1667">
          <a:solidFill>
            <a:schemeClr val="tx1"/>
          </a:solidFill>
          <a:latin typeface="+mn-lt"/>
        </a:defRPr>
      </a:lvl8pPr>
      <a:lvl9pPr marL="3238370" indent="-190492" algn="l" rtl="0" fontAlgn="base">
        <a:spcBef>
          <a:spcPct val="20000"/>
        </a:spcBef>
        <a:spcAft>
          <a:spcPct val="0"/>
        </a:spcAft>
        <a:buClr>
          <a:schemeClr val="accent1"/>
        </a:buClr>
        <a:buFont typeface="Wingdings" pitchFamily="2" charset="2"/>
        <a:buBlip>
          <a:blip r:embed="rId16"/>
        </a:buBlip>
        <a:defRPr sz="1667">
          <a:solidFill>
            <a:schemeClr val="tx1"/>
          </a:solidFill>
          <a:latin typeface="+mn-lt"/>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The Church at Brook Hills · Sermons &amp; Media · Connect With God">
            <a:extLst>
              <a:ext uri="{FF2B5EF4-FFF2-40B4-BE49-F238E27FC236}">
                <a16:creationId xmlns:a16="http://schemas.microsoft.com/office/drawing/2014/main" id="{A7DD10A2-EDFE-8222-C177-E59A3F1F3F3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FD011B33-77EE-06B6-FA02-464DD2BF01D1}"/>
              </a:ext>
            </a:extLst>
          </p:cNvPr>
          <p:cNvSpPr>
            <a:spLocks noGrp="1"/>
          </p:cNvSpPr>
          <p:nvPr>
            <p:ph type="title"/>
          </p:nvPr>
        </p:nvSpPr>
        <p:spPr>
          <a:xfrm>
            <a:off x="892004" y="304271"/>
            <a:ext cx="7886700" cy="1104636"/>
          </a:xfrm>
          <a:prstGeom prst="rect">
            <a:avLst/>
          </a:prstGeom>
        </p:spPr>
        <p:txBody>
          <a:bodyPr vert="horz" lIns="91440" tIns="45720" rIns="91440" bIns="45720" rtlCol="0" anchor="ctr">
            <a:normAutofit/>
          </a:bodyPr>
          <a:lstStyle/>
          <a:p>
            <a:r>
              <a:rPr lang="en-US" dirty="0"/>
              <a:t>8 Ways People Connect With God</a:t>
            </a:r>
            <a:endParaRPr lang="en-CA" dirty="0"/>
          </a:p>
        </p:txBody>
      </p:sp>
      <p:sp>
        <p:nvSpPr>
          <p:cNvPr id="3" name="Text Placeholder 2">
            <a:extLst>
              <a:ext uri="{FF2B5EF4-FFF2-40B4-BE49-F238E27FC236}">
                <a16:creationId xmlns:a16="http://schemas.microsoft.com/office/drawing/2014/main" id="{93591275-D98E-78C0-BCD4-AE508D68895B}"/>
              </a:ext>
            </a:extLst>
          </p:cNvPr>
          <p:cNvSpPr>
            <a:spLocks noGrp="1"/>
          </p:cNvSpPr>
          <p:nvPr>
            <p:ph type="body" idx="1"/>
          </p:nvPr>
        </p:nvSpPr>
        <p:spPr>
          <a:xfrm>
            <a:off x="892004" y="4175353"/>
            <a:ext cx="7359993" cy="885680"/>
          </a:xfrm>
          <a:prstGeom prst="rect">
            <a:avLst/>
          </a:prstGeom>
          <a:solidFill>
            <a:schemeClr val="bg1">
              <a:lumMod val="65000"/>
              <a:alpha val="60000"/>
            </a:schemeClr>
          </a:solidFill>
        </p:spPr>
        <p:txBody>
          <a:bodyPr vert="horz" lIns="91440" tIns="45720" rIns="91440" bIns="45720" rtlCol="0">
            <a:normAutofit/>
          </a:bodyPr>
          <a:lstStyle/>
          <a:p>
            <a:pPr lvl="0"/>
            <a:r>
              <a:rPr lang="en-US" dirty="0"/>
              <a:t>Through Others, God’s Word, Experiences, Victory, Day to Day, in Honesty, the Long Term, and in Crisis.</a:t>
            </a:r>
            <a:endParaRPr lang="en-CA" dirty="0"/>
          </a:p>
        </p:txBody>
      </p:sp>
      <p:sp>
        <p:nvSpPr>
          <p:cNvPr id="4" name="Date Placeholder 3">
            <a:extLst>
              <a:ext uri="{FF2B5EF4-FFF2-40B4-BE49-F238E27FC236}">
                <a16:creationId xmlns:a16="http://schemas.microsoft.com/office/drawing/2014/main" id="{6603C187-1A83-5033-923C-306FC983D10D}"/>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82000"/>
                  </a:schemeClr>
                </a:solidFill>
              </a:defRPr>
            </a:lvl1pPr>
          </a:lstStyle>
          <a:p>
            <a:fld id="{B884E514-0E16-479D-9C75-E41C56D5387E}" type="datetimeFigureOut">
              <a:rPr lang="en-CA" smtClean="0"/>
              <a:t>2024-03-07</a:t>
            </a:fld>
            <a:endParaRPr lang="en-CA"/>
          </a:p>
        </p:txBody>
      </p:sp>
      <p:sp>
        <p:nvSpPr>
          <p:cNvPr id="5" name="Footer Placeholder 4">
            <a:extLst>
              <a:ext uri="{FF2B5EF4-FFF2-40B4-BE49-F238E27FC236}">
                <a16:creationId xmlns:a16="http://schemas.microsoft.com/office/drawing/2014/main" id="{B92011F4-302B-40CF-E2FB-4912F35B9838}"/>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EE0ADDDD-D887-99FE-C405-FE90345B7DD9}"/>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82000"/>
                  </a:schemeClr>
                </a:solidFill>
              </a:defRPr>
            </a:lvl1pPr>
          </a:lstStyle>
          <a:p>
            <a:fld id="{0B0AC0EF-E25E-4482-96A0-E6FBA7445FA8}" type="slidenum">
              <a:rPr lang="en-CA" smtClean="0"/>
              <a:t>‹#›</a:t>
            </a:fld>
            <a:endParaRPr lang="en-CA"/>
          </a:p>
        </p:txBody>
      </p:sp>
      <p:sp>
        <p:nvSpPr>
          <p:cNvPr id="7" name="Text Placeholder 2">
            <a:extLst>
              <a:ext uri="{FF2B5EF4-FFF2-40B4-BE49-F238E27FC236}">
                <a16:creationId xmlns:a16="http://schemas.microsoft.com/office/drawing/2014/main" id="{B231EF4E-289A-0FEA-11B1-5199388BB923}"/>
              </a:ext>
            </a:extLst>
          </p:cNvPr>
          <p:cNvSpPr txBox="1">
            <a:spLocks/>
          </p:cNvSpPr>
          <p:nvPr userDrawn="1"/>
        </p:nvSpPr>
        <p:spPr>
          <a:xfrm>
            <a:off x="628650" y="1408907"/>
            <a:ext cx="7886700" cy="1639393"/>
          </a:xfrm>
          <a:prstGeom prst="rect">
            <a:avLst/>
          </a:prstGeom>
        </p:spPr>
        <p:txBody>
          <a:bodyPr vert="horz" lIns="68580" tIns="34290" rIns="68580" bIns="34290" rtlCol="0">
            <a:norm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36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solidFill>
                  <a:srgbClr val="0000CC"/>
                </a:solidFill>
              </a:rPr>
              <a:t>Vernon Church of Christ Spring Sermon Series</a:t>
            </a:r>
          </a:p>
        </p:txBody>
      </p:sp>
    </p:spTree>
    <p:extLst>
      <p:ext uri="{BB962C8B-B14F-4D97-AF65-F5344CB8AC3E}">
        <p14:creationId xmlns:p14="http://schemas.microsoft.com/office/powerpoint/2010/main" val="188961503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defTabSz="685800" rtl="0" eaLnBrk="1" latinLnBrk="0" hangingPunct="1">
        <a:lnSpc>
          <a:spcPct val="90000"/>
        </a:lnSpc>
        <a:spcBef>
          <a:spcPct val="0"/>
        </a:spcBef>
        <a:buNone/>
        <a:defRPr sz="3300" kern="1200">
          <a:solidFill>
            <a:schemeClr val="tx1"/>
          </a:solidFill>
          <a:latin typeface="BellCent BdList BT" panose="020B0806030509030204" pitchFamily="34" charset="0"/>
          <a:ea typeface="+mj-ea"/>
          <a:cs typeface="+mj-cs"/>
        </a:defRPr>
      </a:lvl1pPr>
    </p:titleStyle>
    <p:bodyStyle>
      <a:lvl1pPr marL="171450" indent="-171450" algn="ctr" defTabSz="685800" rtl="0" eaLnBrk="1" latinLnBrk="0" hangingPunct="1">
        <a:lnSpc>
          <a:spcPct val="90000"/>
        </a:lnSpc>
        <a:spcBef>
          <a:spcPts val="750"/>
        </a:spcBef>
        <a:buFont typeface="Arial" panose="020B0604020202020204" pitchFamily="34" charset="0"/>
        <a:buChar char="•"/>
        <a:defRPr sz="2400" kern="1200">
          <a:solidFill>
            <a:srgbClr val="002060"/>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3723-7621-C3D2-5803-33EA3260C840}"/>
              </a:ext>
            </a:extLst>
          </p:cNvPr>
          <p:cNvSpPr>
            <a:spLocks noGrp="1"/>
          </p:cNvSpPr>
          <p:nvPr>
            <p:ph type="title"/>
          </p:nvPr>
        </p:nvSpPr>
        <p:spPr/>
        <p:txBody>
          <a:bodyPr/>
          <a:lstStyle/>
          <a:p>
            <a:r>
              <a:rPr lang="en-US" dirty="0"/>
              <a:t>8 Ways People Connect With God</a:t>
            </a:r>
            <a:endParaRPr lang="en-CA" dirty="0"/>
          </a:p>
        </p:txBody>
      </p:sp>
      <p:sp>
        <p:nvSpPr>
          <p:cNvPr id="3" name="Content Placeholder 2">
            <a:extLst>
              <a:ext uri="{FF2B5EF4-FFF2-40B4-BE49-F238E27FC236}">
                <a16:creationId xmlns:a16="http://schemas.microsoft.com/office/drawing/2014/main" id="{2630EA72-92E7-717D-5EDF-FB07C9B19F8F}"/>
              </a:ext>
            </a:extLst>
          </p:cNvPr>
          <p:cNvSpPr>
            <a:spLocks noGrp="1"/>
          </p:cNvSpPr>
          <p:nvPr>
            <p:ph idx="1"/>
          </p:nvPr>
        </p:nvSpPr>
        <p:spPr/>
        <p:txBody>
          <a:bodyPr/>
          <a:lstStyle/>
          <a:p>
            <a:r>
              <a:rPr lang="en-US" dirty="0"/>
              <a:t>Through Others, God’s Word, Experiences, Victory, Day to Day, in Honesty, the Long Term, and in Crisis.</a:t>
            </a:r>
            <a:endParaRPr lang="en-CA" dirty="0"/>
          </a:p>
        </p:txBody>
      </p:sp>
    </p:spTree>
    <p:extLst>
      <p:ext uri="{BB962C8B-B14F-4D97-AF65-F5344CB8AC3E}">
        <p14:creationId xmlns:p14="http://schemas.microsoft.com/office/powerpoint/2010/main" val="2237458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1587500" y="381000"/>
            <a:ext cx="6477000" cy="1714500"/>
          </a:xfrm>
        </p:spPr>
        <p:txBody>
          <a:bodyPr/>
          <a:lstStyle/>
          <a:p>
            <a:pPr algn="ctr"/>
            <a:r>
              <a:rPr lang="en-US" sz="5000" dirty="0">
                <a:solidFill>
                  <a:schemeClr val="folHlink"/>
                </a:solidFill>
              </a:rPr>
              <a:t>Connecting to God</a:t>
            </a:r>
            <a:br>
              <a:rPr lang="en-US" sz="5000" dirty="0">
                <a:solidFill>
                  <a:schemeClr val="folHlink"/>
                </a:solidFill>
              </a:rPr>
            </a:br>
            <a:r>
              <a:rPr lang="en-US" sz="5000" dirty="0">
                <a:solidFill>
                  <a:schemeClr val="folHlink"/>
                </a:solidFill>
              </a:rPr>
              <a:t>Changes Lives</a:t>
            </a:r>
          </a:p>
        </p:txBody>
      </p:sp>
      <p:sp>
        <p:nvSpPr>
          <p:cNvPr id="27651" name="Rectangle 3"/>
          <p:cNvSpPr>
            <a:spLocks noGrp="1" noChangeArrowheads="1"/>
          </p:cNvSpPr>
          <p:nvPr>
            <p:ph type="subTitle" idx="1"/>
          </p:nvPr>
        </p:nvSpPr>
        <p:spPr>
          <a:xfrm>
            <a:off x="1397000" y="2603500"/>
            <a:ext cx="6223000" cy="1651000"/>
          </a:xfrm>
        </p:spPr>
        <p:txBody>
          <a:bodyPr/>
          <a:lstStyle/>
          <a:p>
            <a:r>
              <a:rPr lang="en-US" sz="3667" dirty="0">
                <a:solidFill>
                  <a:schemeClr val="tx2"/>
                </a:solidFill>
              </a:rPr>
              <a:t>Learning from Josiah</a:t>
            </a:r>
          </a:p>
          <a:p>
            <a:r>
              <a:rPr lang="en-US" dirty="0"/>
              <a:t>2 Chronicles 34 Page 726</a:t>
            </a:r>
          </a:p>
          <a:p>
            <a:r>
              <a:rPr lang="en-US" dirty="0"/>
              <a:t>Connecting to God Through His Word</a:t>
            </a:r>
          </a:p>
        </p:txBody>
      </p:sp>
      <p:pic>
        <p:nvPicPr>
          <p:cNvPr id="27652" name="Picture 4" descr="MMj03957120000[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4381500"/>
            <a:ext cx="2857500" cy="133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fade">
                                      <p:cBhvr>
                                        <p:cTn id="7" dur="1000"/>
                                        <p:tgtEl>
                                          <p:spTgt spid="27650"/>
                                        </p:tgtEl>
                                      </p:cBhvr>
                                    </p:animEffect>
                                    <p:anim calcmode="lin" valueType="num">
                                      <p:cBhvr>
                                        <p:cTn id="8" dur="1000" fill="hold"/>
                                        <p:tgtEl>
                                          <p:spTgt spid="27650"/>
                                        </p:tgtEl>
                                        <p:attrNameLst>
                                          <p:attrName>ppt_x</p:attrName>
                                        </p:attrNameLst>
                                      </p:cBhvr>
                                      <p:tavLst>
                                        <p:tav tm="0">
                                          <p:val>
                                            <p:strVal val="#ppt_x"/>
                                          </p:val>
                                        </p:tav>
                                        <p:tav tm="100000">
                                          <p:val>
                                            <p:strVal val="#ppt_x"/>
                                          </p:val>
                                        </p:tav>
                                      </p:tavLst>
                                    </p:anim>
                                    <p:anim calcmode="lin" valueType="num">
                                      <p:cBhvr>
                                        <p:cTn id="9" dur="898" decel="100000" fill="hold"/>
                                        <p:tgtEl>
                                          <p:spTgt spid="2765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7650"/>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27651">
                                            <p:txEl>
                                              <p:pRg st="0" end="0"/>
                                            </p:txEl>
                                          </p:spTgt>
                                        </p:tgtEl>
                                        <p:attrNameLst>
                                          <p:attrName>style.visibility</p:attrName>
                                        </p:attrNameLst>
                                      </p:cBhvr>
                                      <p:to>
                                        <p:strVal val="visible"/>
                                      </p:to>
                                    </p:set>
                                    <p:animEffect transition="in" filter="fade">
                                      <p:cBhvr>
                                        <p:cTn id="14" dur="1000"/>
                                        <p:tgtEl>
                                          <p:spTgt spid="27651">
                                            <p:txEl>
                                              <p:pRg st="0" end="0"/>
                                            </p:txEl>
                                          </p:spTgt>
                                        </p:tgtEl>
                                      </p:cBhvr>
                                    </p:animEffect>
                                    <p:anim calcmode="lin" valueType="num">
                                      <p:cBhvr>
                                        <p:cTn id="15" dur="10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16" dur="898" decel="100000" fill="hold"/>
                                        <p:tgtEl>
                                          <p:spTgt spid="27651">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898"/>
                                          </p:stCondLst>
                                        </p:cTn>
                                        <p:tgtEl>
                                          <p:spTgt spid="27651">
                                            <p:txEl>
                                              <p:pRg st="0" end="0"/>
                                            </p:txEl>
                                          </p:spTgt>
                                        </p:tgtEl>
                                        <p:attrNameLst>
                                          <p:attrName>ppt_y</p:attrName>
                                        </p:attrNameLst>
                                      </p:cBhvr>
                                      <p:tavLst>
                                        <p:tav tm="0">
                                          <p:val>
                                            <p:strVal val="#ppt_y-.03"/>
                                          </p:val>
                                        </p:tav>
                                        <p:tav tm="100000">
                                          <p:val>
                                            <p:strVal val="#ppt_y"/>
                                          </p:val>
                                        </p:tav>
                                      </p:tavLst>
                                    </p:anim>
                                  </p:childTnLst>
                                </p:cTn>
                              </p:par>
                            </p:childTnLst>
                          </p:cTn>
                        </p:par>
                        <p:par>
                          <p:cTn id="18" fill="hold" nodeType="afterGroup">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27651">
                                            <p:txEl>
                                              <p:pRg st="1" end="1"/>
                                            </p:txEl>
                                          </p:spTgt>
                                        </p:tgtEl>
                                        <p:attrNameLst>
                                          <p:attrName>style.visibility</p:attrName>
                                        </p:attrNameLst>
                                      </p:cBhvr>
                                      <p:to>
                                        <p:strVal val="visible"/>
                                      </p:to>
                                    </p:set>
                                    <p:animEffect transition="in" filter="fade">
                                      <p:cBhvr>
                                        <p:cTn id="21" dur="1000"/>
                                        <p:tgtEl>
                                          <p:spTgt spid="27651">
                                            <p:txEl>
                                              <p:pRg st="1" end="1"/>
                                            </p:txEl>
                                          </p:spTgt>
                                        </p:tgtEl>
                                      </p:cBhvr>
                                    </p:animEffect>
                                    <p:anim calcmode="lin" valueType="num">
                                      <p:cBhvr>
                                        <p:cTn id="22" dur="10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27651">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27651">
                                            <p:txEl>
                                              <p:pRg st="1" end="1"/>
                                            </p:txEl>
                                          </p:spTgt>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1" fill="hold">
                                          <p:stCondLst>
                                            <p:cond delay="0"/>
                                          </p:stCondLst>
                                        </p:cTn>
                                        <p:tgtEl>
                                          <p:spTgt spid="27651">
                                            <p:txEl>
                                              <p:pRg st="2" end="2"/>
                                            </p:txEl>
                                          </p:spTgt>
                                        </p:tgtEl>
                                        <p:attrNameLst>
                                          <p:attrName>style.visibility</p:attrName>
                                        </p:attrNameLst>
                                      </p:cBhvr>
                                      <p:to>
                                        <p:strVal val="visible"/>
                                      </p:to>
                                    </p:set>
                                    <p:animEffect transition="in" filter="fade">
                                      <p:cBhvr>
                                        <p:cTn id="28" dur="1000"/>
                                        <p:tgtEl>
                                          <p:spTgt spid="27651">
                                            <p:txEl>
                                              <p:pRg st="2" end="2"/>
                                            </p:txEl>
                                          </p:spTgt>
                                        </p:tgtEl>
                                      </p:cBhvr>
                                    </p:animEffect>
                                    <p:anim calcmode="lin" valueType="num">
                                      <p:cBhvr>
                                        <p:cTn id="29"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30" dur="898" decel="100000" fill="hold"/>
                                        <p:tgtEl>
                                          <p:spTgt spid="27651">
                                            <p:txEl>
                                              <p:pRg st="2" end="2"/>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898"/>
                                          </p:stCondLst>
                                        </p:cTn>
                                        <p:tgtEl>
                                          <p:spTgt spid="27651">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1"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y The Wire-Spoke Wheel Remains In Use | Cycle World">
            <a:extLst>
              <a:ext uri="{FF2B5EF4-FFF2-40B4-BE49-F238E27FC236}">
                <a16:creationId xmlns:a16="http://schemas.microsoft.com/office/drawing/2014/main" id="{FCA2B782-4230-9614-1D3E-67317F0181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1CB093D1-BC17-F672-469D-137BF4C54099}"/>
              </a:ext>
            </a:extLst>
          </p:cNvPr>
          <p:cNvSpPr>
            <a:spLocks noGrp="1"/>
          </p:cNvSpPr>
          <p:nvPr>
            <p:ph type="title"/>
          </p:nvPr>
        </p:nvSpPr>
        <p:spPr>
          <a:xfrm>
            <a:off x="1955800" y="190501"/>
            <a:ext cx="5500687" cy="609600"/>
          </a:xfrm>
        </p:spPr>
        <p:txBody>
          <a:bodyPr/>
          <a:lstStyle/>
          <a:p>
            <a:r>
              <a:rPr lang="en-CA" dirty="0"/>
              <a:t>The Premise of the Series</a:t>
            </a:r>
          </a:p>
        </p:txBody>
      </p:sp>
      <p:sp>
        <p:nvSpPr>
          <p:cNvPr id="6" name="Content Placeholder 5">
            <a:extLst>
              <a:ext uri="{FF2B5EF4-FFF2-40B4-BE49-F238E27FC236}">
                <a16:creationId xmlns:a16="http://schemas.microsoft.com/office/drawing/2014/main" id="{F54A1AFC-2547-4CEE-AB8E-1A25845C3E77}"/>
              </a:ext>
            </a:extLst>
          </p:cNvPr>
          <p:cNvSpPr>
            <a:spLocks noGrp="1"/>
          </p:cNvSpPr>
          <p:nvPr>
            <p:ph idx="1"/>
          </p:nvPr>
        </p:nvSpPr>
        <p:spPr>
          <a:xfrm>
            <a:off x="457200" y="990601"/>
            <a:ext cx="8497888" cy="4381499"/>
          </a:xfrm>
        </p:spPr>
        <p:txBody>
          <a:bodyPr/>
          <a:lstStyle/>
          <a:p>
            <a:r>
              <a:rPr lang="en-US" b="1" dirty="0"/>
              <a:t>Connecting to God changes people and people start their connection to God from different points.</a:t>
            </a:r>
          </a:p>
          <a:p>
            <a:r>
              <a:rPr lang="en-US" dirty="0"/>
              <a:t>Personal mentors are not the only way that people start a connection to God and </a:t>
            </a:r>
            <a:r>
              <a:rPr lang="en-US" dirty="0">
                <a:solidFill>
                  <a:srgbClr val="0000CC"/>
                </a:solidFill>
              </a:rPr>
              <a:t>some people start with a connection to God through His word. </a:t>
            </a:r>
          </a:p>
          <a:p>
            <a:r>
              <a:rPr lang="en-US" dirty="0"/>
              <a:t>Throughout the Bible we see how people, and nations are changed through encountering God in His word.  </a:t>
            </a:r>
          </a:p>
          <a:p>
            <a:r>
              <a:rPr lang="en-US" dirty="0"/>
              <a:t>Consider the change in </a:t>
            </a:r>
            <a:r>
              <a:rPr lang="en-US" dirty="0">
                <a:solidFill>
                  <a:srgbClr val="800000"/>
                </a:solidFill>
              </a:rPr>
              <a:t>Nehemiah Chapters 8-9!</a:t>
            </a:r>
          </a:p>
          <a:p>
            <a:endParaRPr lang="en-CA" dirty="0"/>
          </a:p>
        </p:txBody>
      </p:sp>
    </p:spTree>
    <p:extLst>
      <p:ext uri="{BB962C8B-B14F-4D97-AF65-F5344CB8AC3E}">
        <p14:creationId xmlns:p14="http://schemas.microsoft.com/office/powerpoint/2010/main" val="213540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6">
                                            <p:bg/>
                                          </p:spTgt>
                                        </p:tgtEl>
                                        <p:attrNameLst>
                                          <p:attrName>style.visibility</p:attrName>
                                        </p:attrNameLst>
                                      </p:cBhvr>
                                      <p:to>
                                        <p:strVal val="visible"/>
                                      </p:to>
                                    </p:set>
                                    <p:animEffect transition="in" filter="randombar(horizontal)">
                                      <p:cBhvr>
                                        <p:cTn id="16" dur="500"/>
                                        <p:tgtEl>
                                          <p:spTgt spid="6">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5" dur="500"/>
                                        <p:tgtEl>
                                          <p:spTgt spid="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randombar(horizontal)">
                                      <p:cBhvr>
                                        <p:cTn id="30" dur="500"/>
                                        <p:tgtEl>
                                          <p:spTgt spid="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randombar(horizontal)">
                                      <p:cBhvr>
                                        <p:cTn id="35"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A Beginner's Guide to Reading the Bible | New Life">
            <a:extLst>
              <a:ext uri="{FF2B5EF4-FFF2-40B4-BE49-F238E27FC236}">
                <a16:creationId xmlns:a16="http://schemas.microsoft.com/office/drawing/2014/main" id="{15C4E6C2-C79E-5728-C091-0AD6027D2D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579"/>
          <a:stretch/>
        </p:blipFill>
        <p:spPr bwMode="auto">
          <a:xfrm>
            <a:off x="0" y="0"/>
            <a:ext cx="9139264" cy="5715000"/>
          </a:xfrm>
          <a:prstGeom prst="rect">
            <a:avLst/>
          </a:prstGeom>
          <a:noFill/>
          <a:extLst>
            <a:ext uri="{909E8E84-426E-40DD-AFC4-6F175D3DCCD1}">
              <a14:hiddenFill xmlns:a14="http://schemas.microsoft.com/office/drawing/2010/main">
                <a:solidFill>
                  <a:srgbClr val="FFFFFF"/>
                </a:solidFill>
              </a14:hiddenFill>
            </a:ext>
          </a:extLst>
        </p:spPr>
      </p:pic>
      <p:sp>
        <p:nvSpPr>
          <p:cNvPr id="35842" name="Rectangle 2"/>
          <p:cNvSpPr>
            <a:spLocks noGrp="1" noChangeArrowheads="1"/>
          </p:cNvSpPr>
          <p:nvPr>
            <p:ph type="title"/>
          </p:nvPr>
        </p:nvSpPr>
        <p:spPr>
          <a:xfrm>
            <a:off x="1150939" y="800099"/>
            <a:ext cx="1820861" cy="667015"/>
          </a:xfrm>
        </p:spPr>
        <p:txBody>
          <a:bodyPr/>
          <a:lstStyle/>
          <a:p>
            <a:r>
              <a:rPr lang="en-US"/>
              <a:t>Today:</a:t>
            </a:r>
          </a:p>
        </p:txBody>
      </p:sp>
      <p:sp>
        <p:nvSpPr>
          <p:cNvPr id="35843" name="Rectangle 3"/>
          <p:cNvSpPr>
            <a:spLocks noGrp="1" noChangeArrowheads="1"/>
          </p:cNvSpPr>
          <p:nvPr>
            <p:ph type="body" sz="half" idx="1"/>
          </p:nvPr>
        </p:nvSpPr>
        <p:spPr>
          <a:xfrm>
            <a:off x="990599" y="1681428"/>
            <a:ext cx="7793037" cy="3233473"/>
          </a:xfrm>
        </p:spPr>
        <p:txBody>
          <a:bodyPr/>
          <a:lstStyle/>
          <a:p>
            <a:r>
              <a:rPr lang="en-US" sz="3333" dirty="0"/>
              <a:t>Today we are going to see how Josiah’s life was changed by an encounter with God and we will see connections between his change and the change that can occur in us </a:t>
            </a:r>
            <a:r>
              <a:rPr lang="en-US" sz="3333" dirty="0">
                <a:solidFill>
                  <a:schemeClr val="tx2"/>
                </a:solidFill>
              </a:rPr>
              <a:t>when we connect to God in the same way.</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fade">
                                      <p:cBhvr>
                                        <p:cTn id="7" dur="1000"/>
                                        <p:tgtEl>
                                          <p:spTgt spid="35842"/>
                                        </p:tgtEl>
                                      </p:cBhvr>
                                    </p:animEffect>
                                    <p:anim calcmode="lin" valueType="num">
                                      <p:cBhvr>
                                        <p:cTn id="8" dur="1000" fill="hold"/>
                                        <p:tgtEl>
                                          <p:spTgt spid="35842"/>
                                        </p:tgtEl>
                                        <p:attrNameLst>
                                          <p:attrName>ppt_x</p:attrName>
                                        </p:attrNameLst>
                                      </p:cBhvr>
                                      <p:tavLst>
                                        <p:tav tm="0">
                                          <p:val>
                                            <p:strVal val="#ppt_x"/>
                                          </p:val>
                                        </p:tav>
                                        <p:tav tm="100000">
                                          <p:val>
                                            <p:strVal val="#ppt_x"/>
                                          </p:val>
                                        </p:tav>
                                      </p:tavLst>
                                    </p:anim>
                                    <p:anim calcmode="lin" valueType="num">
                                      <p:cBhvr>
                                        <p:cTn id="9" dur="898" decel="100000" fill="hold"/>
                                        <p:tgtEl>
                                          <p:spTgt spid="3584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584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0"/>
                                        <p:tgtEl>
                                          <p:spTgt spid="2050"/>
                                        </p:tgtEl>
                                      </p:cBhvr>
                                    </p:animEffect>
                                    <p:anim calcmode="lin" valueType="num">
                                      <p:cBhvr>
                                        <p:cTn id="15" dur="1000" fill="hold"/>
                                        <p:tgtEl>
                                          <p:spTgt spid="2050"/>
                                        </p:tgtEl>
                                        <p:attrNameLst>
                                          <p:attrName>ppt_x</p:attrName>
                                        </p:attrNameLst>
                                      </p:cBhvr>
                                      <p:tavLst>
                                        <p:tav tm="0">
                                          <p:val>
                                            <p:strVal val="#ppt_x"/>
                                          </p:val>
                                        </p:tav>
                                        <p:tav tm="100000">
                                          <p:val>
                                            <p:strVal val="#ppt_x"/>
                                          </p:val>
                                        </p:tav>
                                      </p:tavLst>
                                    </p:anim>
                                    <p:anim calcmode="lin" valueType="num">
                                      <p:cBhvr>
                                        <p:cTn id="1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5843">
                                            <p:bg/>
                                          </p:spTgt>
                                        </p:tgtEl>
                                        <p:attrNameLst>
                                          <p:attrName>style.visibility</p:attrName>
                                        </p:attrNameLst>
                                      </p:cBhvr>
                                      <p:to>
                                        <p:strVal val="visible"/>
                                      </p:to>
                                    </p:set>
                                    <p:animEffect transition="in" filter="randombar(horizontal)">
                                      <p:cBhvr>
                                        <p:cTn id="21" dur="500"/>
                                        <p:tgtEl>
                                          <p:spTgt spid="35843">
                                            <p:bg/>
                                          </p:spTgt>
                                        </p:tgtEl>
                                      </p:cBhvr>
                                    </p:animEffect>
                                  </p:childTnLst>
                                </p:cTn>
                              </p:par>
                            </p:childTnLst>
                          </p:cTn>
                        </p:par>
                        <p:par>
                          <p:cTn id="22" fill="hold">
                            <p:stCondLst>
                              <p:cond delay="500"/>
                            </p:stCondLst>
                            <p:childTnLst>
                              <p:par>
                                <p:cTn id="23" presetID="14" presetClass="entr" presetSubtype="10" fill="hold" grpId="0" nodeType="afterEffect">
                                  <p:stCondLst>
                                    <p:cond delay="0"/>
                                  </p:stCondLst>
                                  <p:childTnLst>
                                    <p:set>
                                      <p:cBhvr>
                                        <p:cTn id="24" dur="1" fill="hold">
                                          <p:stCondLst>
                                            <p:cond delay="0"/>
                                          </p:stCondLst>
                                        </p:cTn>
                                        <p:tgtEl>
                                          <p:spTgt spid="35843">
                                            <p:txEl>
                                              <p:pRg st="0" end="0"/>
                                            </p:txEl>
                                          </p:spTgt>
                                        </p:tgtEl>
                                        <p:attrNameLst>
                                          <p:attrName>style.visibility</p:attrName>
                                        </p:attrNameLst>
                                      </p:cBhvr>
                                      <p:to>
                                        <p:strVal val="visible"/>
                                      </p:to>
                                    </p:set>
                                    <p:animEffect transition="in" filter="randombar(horizontal)">
                                      <p:cBhvr>
                                        <p:cTn id="25" dur="500"/>
                                        <p:tgtEl>
                                          <p:spTgt spid="358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514615"/>
            <a:ext cx="8686799" cy="514085"/>
          </a:xfrm>
        </p:spPr>
        <p:txBody>
          <a:bodyPr/>
          <a:lstStyle/>
          <a:p>
            <a:pPr algn="ctr"/>
            <a:r>
              <a:rPr lang="en-US" sz="3200" dirty="0"/>
              <a:t>Thinking About Evangelism and Discipleship</a:t>
            </a:r>
            <a:endParaRPr lang="en-CA" sz="3200" dirty="0"/>
          </a:p>
        </p:txBody>
      </p:sp>
      <p:sp>
        <p:nvSpPr>
          <p:cNvPr id="6" name="Content Placeholder 5"/>
          <p:cNvSpPr>
            <a:spLocks noGrp="1"/>
          </p:cNvSpPr>
          <p:nvPr>
            <p:ph idx="1"/>
          </p:nvPr>
        </p:nvSpPr>
        <p:spPr>
          <a:xfrm>
            <a:off x="381000" y="1181100"/>
            <a:ext cx="8458200" cy="1600200"/>
          </a:xfrm>
        </p:spPr>
        <p:txBody>
          <a:bodyPr/>
          <a:lstStyle/>
          <a:p>
            <a:r>
              <a:rPr lang="en-US" dirty="0"/>
              <a:t> </a:t>
            </a:r>
            <a:r>
              <a:rPr lang="en-US" dirty="0">
                <a:solidFill>
                  <a:srgbClr val="800000"/>
                </a:solidFill>
              </a:rPr>
              <a:t>Who helps you to know God </a:t>
            </a:r>
            <a:r>
              <a:rPr lang="en-US" dirty="0"/>
              <a:t>and </a:t>
            </a:r>
            <a:r>
              <a:rPr lang="en-US" dirty="0">
                <a:solidFill>
                  <a:srgbClr val="0000CC"/>
                </a:solidFill>
              </a:rPr>
              <a:t>who, and how, are you helping</a:t>
            </a:r>
            <a:r>
              <a:rPr lang="en-US" dirty="0"/>
              <a:t> to </a:t>
            </a:r>
            <a:r>
              <a:rPr lang="en-US" b="1" dirty="0"/>
              <a:t>know God and make Him known</a:t>
            </a:r>
            <a:r>
              <a:rPr lang="en-US" dirty="0"/>
              <a:t>?</a:t>
            </a:r>
          </a:p>
          <a:p>
            <a:r>
              <a:rPr lang="en-US" dirty="0">
                <a:solidFill>
                  <a:srgbClr val="0070C0"/>
                </a:solidFill>
              </a:rPr>
              <a:t>With whom did you study the bible with last week?</a:t>
            </a:r>
            <a:endParaRPr lang="en-CA" dirty="0">
              <a:solidFill>
                <a:srgbClr val="0070C0"/>
              </a:solidFill>
            </a:endParaRPr>
          </a:p>
        </p:txBody>
      </p:sp>
      <p:pic>
        <p:nvPicPr>
          <p:cNvPr id="3" name="Picture 2">
            <a:extLst>
              <a:ext uri="{FF2B5EF4-FFF2-40B4-BE49-F238E27FC236}">
                <a16:creationId xmlns:a16="http://schemas.microsoft.com/office/drawing/2014/main" id="{DFF7617B-75B9-56C7-4D67-59E17B5F4FD1}"/>
              </a:ext>
            </a:extLst>
          </p:cNvPr>
          <p:cNvPicPr>
            <a:picLocks noChangeAspect="1"/>
          </p:cNvPicPr>
          <p:nvPr/>
        </p:nvPicPr>
        <p:blipFill>
          <a:blip r:embed="rId2"/>
          <a:stretch>
            <a:fillRect/>
          </a:stretch>
        </p:blipFill>
        <p:spPr>
          <a:xfrm>
            <a:off x="1981199" y="2781300"/>
            <a:ext cx="5486400" cy="2743200"/>
          </a:xfrm>
          <a:prstGeom prst="rect">
            <a:avLst/>
          </a:prstGeom>
        </p:spPr>
      </p:pic>
    </p:spTree>
    <p:extLst>
      <p:ext uri="{BB962C8B-B14F-4D97-AF65-F5344CB8AC3E}">
        <p14:creationId xmlns:p14="http://schemas.microsoft.com/office/powerpoint/2010/main" val="408036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6">
                                            <p:bg/>
                                          </p:spTgt>
                                        </p:tgtEl>
                                        <p:attrNameLst>
                                          <p:attrName>style.visibility</p:attrName>
                                        </p:attrNameLst>
                                      </p:cBhvr>
                                      <p:to>
                                        <p:strVal val="visible"/>
                                      </p:to>
                                    </p:set>
                                    <p:animEffect transition="in" filter="randombar(horizontal)">
                                      <p:cBhvr>
                                        <p:cTn id="16" dur="500"/>
                                        <p:tgtEl>
                                          <p:spTgt spid="6">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Murray\Pictures\Christian Art\Background Pictures\Bible reading col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1763" y="1393190"/>
            <a:ext cx="3762375" cy="3556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a:xfrm>
            <a:off x="1066800" y="157480"/>
            <a:ext cx="7175500" cy="508000"/>
          </a:xfrm>
        </p:spPr>
        <p:txBody>
          <a:bodyPr/>
          <a:lstStyle/>
          <a:p>
            <a:pPr algn="ctr"/>
            <a:r>
              <a:rPr lang="en-US" dirty="0"/>
              <a:t>Connecting to the Word of God</a:t>
            </a:r>
            <a:endParaRPr lang="en-CA" dirty="0"/>
          </a:p>
        </p:txBody>
      </p:sp>
      <p:sp>
        <p:nvSpPr>
          <p:cNvPr id="7" name="Content Placeholder 6"/>
          <p:cNvSpPr>
            <a:spLocks noGrp="1"/>
          </p:cNvSpPr>
          <p:nvPr>
            <p:ph idx="1"/>
          </p:nvPr>
        </p:nvSpPr>
        <p:spPr>
          <a:xfrm>
            <a:off x="685800" y="665480"/>
            <a:ext cx="5257800" cy="5011420"/>
          </a:xfrm>
        </p:spPr>
        <p:txBody>
          <a:bodyPr/>
          <a:lstStyle/>
          <a:p>
            <a:r>
              <a:rPr lang="en-US" dirty="0">
                <a:solidFill>
                  <a:srgbClr val="0000CC"/>
                </a:solidFill>
              </a:rPr>
              <a:t>How well do you know these passages? </a:t>
            </a:r>
          </a:p>
          <a:p>
            <a:r>
              <a:rPr lang="en-US" sz="2500" dirty="0">
                <a:solidFill>
                  <a:srgbClr val="800000"/>
                </a:solidFill>
              </a:rPr>
              <a:t>2 Timothy 3:16-17  </a:t>
            </a:r>
          </a:p>
          <a:p>
            <a:r>
              <a:rPr lang="en-US" sz="2500" dirty="0"/>
              <a:t> Hebrews 4:12</a:t>
            </a:r>
          </a:p>
          <a:p>
            <a:r>
              <a:rPr lang="en-US" sz="2500" dirty="0"/>
              <a:t> Psalm 119:105</a:t>
            </a:r>
          </a:p>
          <a:p>
            <a:r>
              <a:rPr lang="en-US" sz="2500" dirty="0"/>
              <a:t> James 1:21-22</a:t>
            </a:r>
          </a:p>
          <a:p>
            <a:r>
              <a:rPr lang="en-US" sz="2500" dirty="0"/>
              <a:t> Luke 11:28</a:t>
            </a:r>
          </a:p>
          <a:p>
            <a:r>
              <a:rPr lang="en-US" sz="2500" dirty="0"/>
              <a:t> Matthew 7:24</a:t>
            </a:r>
          </a:p>
          <a:p>
            <a:r>
              <a:rPr lang="en-US" sz="2500" dirty="0"/>
              <a:t> John 7:38</a:t>
            </a:r>
          </a:p>
          <a:p>
            <a:r>
              <a:rPr lang="en-US" sz="2500" dirty="0"/>
              <a:t> Matthew 4:4</a:t>
            </a:r>
          </a:p>
          <a:p>
            <a:r>
              <a:rPr lang="en-US" sz="2500" dirty="0"/>
              <a:t> 1 Peter 2:2</a:t>
            </a:r>
            <a:endParaRPr lang="en-CA" sz="2500" dirty="0"/>
          </a:p>
        </p:txBody>
      </p:sp>
    </p:spTree>
    <p:extLst>
      <p:ext uri="{BB962C8B-B14F-4D97-AF65-F5344CB8AC3E}">
        <p14:creationId xmlns:p14="http://schemas.microsoft.com/office/powerpoint/2010/main" val="115253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2051"/>
                                        </p:tgtEl>
                                        <p:attrNameLst>
                                          <p:attrName>style.visibility</p:attrName>
                                        </p:attrNameLst>
                                      </p:cBhvr>
                                      <p:to>
                                        <p:strVal val="visible"/>
                                      </p:to>
                                    </p:set>
                                    <p:animEffect transition="in" filter="circle(out)">
                                      <p:cBhvr>
                                        <p:cTn id="11" dur="2000"/>
                                        <p:tgtEl>
                                          <p:spTgt spid="2051"/>
                                        </p:tgtEl>
                                      </p:cBhvr>
                                    </p:animEffect>
                                  </p:childTnLst>
                                </p:cTn>
                              </p:par>
                            </p:childTnLst>
                          </p:cTn>
                        </p:par>
                        <p:par>
                          <p:cTn id="12" fill="hold">
                            <p:stCondLst>
                              <p:cond delay="4000"/>
                            </p:stCondLst>
                            <p:childTnLst>
                              <p:par>
                                <p:cTn id="13" presetID="14" presetClass="entr" presetSubtype="10" fill="hold"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5" dur="20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0" dur="20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randombar(horizontal)">
                                      <p:cBhvr>
                                        <p:cTn id="25" dur="2000"/>
                                        <p:tgtEl>
                                          <p:spTgt spid="7">
                                            <p:txEl>
                                              <p:pRg st="2" end="2"/>
                                            </p:txEl>
                                          </p:spTgt>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randombar(horizontal)">
                                      <p:cBhvr>
                                        <p:cTn id="29" dur="2000"/>
                                        <p:tgtEl>
                                          <p:spTgt spid="7">
                                            <p:txEl>
                                              <p:pRg st="3" end="3"/>
                                            </p:txEl>
                                          </p:spTgt>
                                        </p:tgtEl>
                                      </p:cBhvr>
                                    </p:animEffect>
                                  </p:childTnLst>
                                </p:cTn>
                              </p:par>
                            </p:childTnLst>
                          </p:cTn>
                        </p:par>
                        <p:par>
                          <p:cTn id="30" fill="hold">
                            <p:stCondLst>
                              <p:cond delay="4000"/>
                            </p:stCondLst>
                            <p:childTnLst>
                              <p:par>
                                <p:cTn id="31" presetID="14" presetClass="entr" presetSubtype="10" fill="hold" nodeType="after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randombar(horizontal)">
                                      <p:cBhvr>
                                        <p:cTn id="33" dur="2000"/>
                                        <p:tgtEl>
                                          <p:spTgt spid="7">
                                            <p:txEl>
                                              <p:pRg st="4" end="4"/>
                                            </p:txEl>
                                          </p:spTgt>
                                        </p:tgtEl>
                                      </p:cBhvr>
                                    </p:animEffect>
                                  </p:childTnLst>
                                </p:cTn>
                              </p:par>
                            </p:childTnLst>
                          </p:cTn>
                        </p:par>
                        <p:par>
                          <p:cTn id="34" fill="hold">
                            <p:stCondLst>
                              <p:cond delay="6000"/>
                            </p:stCondLst>
                            <p:childTnLst>
                              <p:par>
                                <p:cTn id="35" presetID="14" presetClass="entr" presetSubtype="10" fill="hold" nodeType="after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randombar(horizontal)">
                                      <p:cBhvr>
                                        <p:cTn id="37" dur="2000"/>
                                        <p:tgtEl>
                                          <p:spTgt spid="7">
                                            <p:txEl>
                                              <p:pRg st="5" end="5"/>
                                            </p:txEl>
                                          </p:spTgt>
                                        </p:tgtEl>
                                      </p:cBhvr>
                                    </p:animEffect>
                                  </p:childTnLst>
                                </p:cTn>
                              </p:par>
                            </p:childTnLst>
                          </p:cTn>
                        </p:par>
                        <p:par>
                          <p:cTn id="38" fill="hold">
                            <p:stCondLst>
                              <p:cond delay="8000"/>
                            </p:stCondLst>
                            <p:childTnLst>
                              <p:par>
                                <p:cTn id="39" presetID="14" presetClass="entr" presetSubtype="10" fill="hold" nodeType="after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animEffect transition="in" filter="randombar(horizontal)">
                                      <p:cBhvr>
                                        <p:cTn id="41" dur="2000"/>
                                        <p:tgtEl>
                                          <p:spTgt spid="7">
                                            <p:txEl>
                                              <p:pRg st="6" end="6"/>
                                            </p:txEl>
                                          </p:spTgt>
                                        </p:tgtEl>
                                      </p:cBhvr>
                                    </p:animEffect>
                                  </p:childTnLst>
                                </p:cTn>
                              </p:par>
                            </p:childTnLst>
                          </p:cTn>
                        </p:par>
                        <p:par>
                          <p:cTn id="42" fill="hold">
                            <p:stCondLst>
                              <p:cond delay="10000"/>
                            </p:stCondLst>
                            <p:childTnLst>
                              <p:par>
                                <p:cTn id="43" presetID="14" presetClass="entr" presetSubtype="10" fill="hold" nodeType="afterEffect">
                                  <p:stCondLst>
                                    <p:cond delay="0"/>
                                  </p:stCondLst>
                                  <p:childTnLst>
                                    <p:set>
                                      <p:cBhvr>
                                        <p:cTn id="44" dur="1" fill="hold">
                                          <p:stCondLst>
                                            <p:cond delay="0"/>
                                          </p:stCondLst>
                                        </p:cTn>
                                        <p:tgtEl>
                                          <p:spTgt spid="7">
                                            <p:txEl>
                                              <p:pRg st="7" end="7"/>
                                            </p:txEl>
                                          </p:spTgt>
                                        </p:tgtEl>
                                        <p:attrNameLst>
                                          <p:attrName>style.visibility</p:attrName>
                                        </p:attrNameLst>
                                      </p:cBhvr>
                                      <p:to>
                                        <p:strVal val="visible"/>
                                      </p:to>
                                    </p:set>
                                    <p:animEffect transition="in" filter="randombar(horizontal)">
                                      <p:cBhvr>
                                        <p:cTn id="45" dur="2000"/>
                                        <p:tgtEl>
                                          <p:spTgt spid="7">
                                            <p:txEl>
                                              <p:pRg st="7" end="7"/>
                                            </p:txEl>
                                          </p:spTgt>
                                        </p:tgtEl>
                                      </p:cBhvr>
                                    </p:animEffect>
                                  </p:childTnLst>
                                </p:cTn>
                              </p:par>
                            </p:childTnLst>
                          </p:cTn>
                        </p:par>
                        <p:par>
                          <p:cTn id="46" fill="hold">
                            <p:stCondLst>
                              <p:cond delay="12000"/>
                            </p:stCondLst>
                            <p:childTnLst>
                              <p:par>
                                <p:cTn id="47" presetID="14" presetClass="entr" presetSubtype="10" fill="hold" nodeType="afterEffect">
                                  <p:stCondLst>
                                    <p:cond delay="0"/>
                                  </p:stCondLst>
                                  <p:childTnLst>
                                    <p:set>
                                      <p:cBhvr>
                                        <p:cTn id="48" dur="1" fill="hold">
                                          <p:stCondLst>
                                            <p:cond delay="0"/>
                                          </p:stCondLst>
                                        </p:cTn>
                                        <p:tgtEl>
                                          <p:spTgt spid="7">
                                            <p:txEl>
                                              <p:pRg st="8" end="8"/>
                                            </p:txEl>
                                          </p:spTgt>
                                        </p:tgtEl>
                                        <p:attrNameLst>
                                          <p:attrName>style.visibility</p:attrName>
                                        </p:attrNameLst>
                                      </p:cBhvr>
                                      <p:to>
                                        <p:strVal val="visible"/>
                                      </p:to>
                                    </p:set>
                                    <p:animEffect transition="in" filter="randombar(horizontal)">
                                      <p:cBhvr>
                                        <p:cTn id="49" dur="2000"/>
                                        <p:tgtEl>
                                          <p:spTgt spid="7">
                                            <p:txEl>
                                              <p:pRg st="8" end="8"/>
                                            </p:txEl>
                                          </p:spTgt>
                                        </p:tgtEl>
                                      </p:cBhvr>
                                    </p:animEffect>
                                  </p:childTnLst>
                                </p:cTn>
                              </p:par>
                            </p:childTnLst>
                          </p:cTn>
                        </p:par>
                        <p:par>
                          <p:cTn id="50" fill="hold">
                            <p:stCondLst>
                              <p:cond delay="14000"/>
                            </p:stCondLst>
                            <p:childTnLst>
                              <p:par>
                                <p:cTn id="51" presetID="14" presetClass="entr" presetSubtype="10" fill="hold" nodeType="afterEffect">
                                  <p:stCondLst>
                                    <p:cond delay="0"/>
                                  </p:stCondLst>
                                  <p:childTnLst>
                                    <p:set>
                                      <p:cBhvr>
                                        <p:cTn id="52" dur="1" fill="hold">
                                          <p:stCondLst>
                                            <p:cond delay="0"/>
                                          </p:stCondLst>
                                        </p:cTn>
                                        <p:tgtEl>
                                          <p:spTgt spid="7">
                                            <p:txEl>
                                              <p:pRg st="9" end="9"/>
                                            </p:txEl>
                                          </p:spTgt>
                                        </p:tgtEl>
                                        <p:attrNameLst>
                                          <p:attrName>style.visibility</p:attrName>
                                        </p:attrNameLst>
                                      </p:cBhvr>
                                      <p:to>
                                        <p:strVal val="visible"/>
                                      </p:to>
                                    </p:set>
                                    <p:animEffect transition="in" filter="randombar(horizontal)">
                                      <p:cBhvr>
                                        <p:cTn id="53" dur="20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About Josiah:</a:t>
            </a:r>
          </a:p>
        </p:txBody>
      </p:sp>
      <p:sp>
        <p:nvSpPr>
          <p:cNvPr id="37891" name="Rectangle 3"/>
          <p:cNvSpPr>
            <a:spLocks noGrp="1" noChangeArrowheads="1"/>
          </p:cNvSpPr>
          <p:nvPr>
            <p:ph type="body" sz="half" idx="1"/>
          </p:nvPr>
        </p:nvSpPr>
        <p:spPr>
          <a:xfrm>
            <a:off x="914400" y="2019830"/>
            <a:ext cx="7150100" cy="3429000"/>
          </a:xfrm>
        </p:spPr>
        <p:txBody>
          <a:bodyPr/>
          <a:lstStyle/>
          <a:p>
            <a:pPr>
              <a:lnSpc>
                <a:spcPct val="90000"/>
              </a:lnSpc>
            </a:pPr>
            <a:r>
              <a:rPr lang="en-US" sz="3000" dirty="0"/>
              <a:t>Josiah was a king in Israel (650 BC) who ruled from Jerusalem.  </a:t>
            </a:r>
          </a:p>
          <a:p>
            <a:pPr>
              <a:lnSpc>
                <a:spcPct val="90000"/>
              </a:lnSpc>
            </a:pPr>
            <a:r>
              <a:rPr lang="en-US" sz="3000" dirty="0"/>
              <a:t>He began his reign as king at the age of eight years old.</a:t>
            </a:r>
          </a:p>
          <a:p>
            <a:pPr>
              <a:lnSpc>
                <a:spcPct val="90000"/>
              </a:lnSpc>
            </a:pPr>
            <a:r>
              <a:rPr lang="en-US" sz="3000" dirty="0">
                <a:solidFill>
                  <a:schemeClr val="tx2"/>
                </a:solidFill>
              </a:rPr>
              <a:t>So, is he going to be a good king or a bad king and what will influence him?</a:t>
            </a:r>
            <a:endParaRPr lang="en-US" sz="3000" dirty="0"/>
          </a:p>
        </p:txBody>
      </p:sp>
      <p:pic>
        <p:nvPicPr>
          <p:cNvPr id="4098" name="Picture 2" descr="Who is King Josiah in the Bible? - SalvationCall">
            <a:extLst>
              <a:ext uri="{FF2B5EF4-FFF2-40B4-BE49-F238E27FC236}">
                <a16:creationId xmlns:a16="http://schemas.microsoft.com/office/drawing/2014/main" id="{68830B11-0DBE-4938-F2AD-715E9F0689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642" b="-3849"/>
          <a:stretch/>
        </p:blipFill>
        <p:spPr bwMode="auto">
          <a:xfrm>
            <a:off x="5497739" y="0"/>
            <a:ext cx="3638641" cy="20761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1000"/>
                                        <p:tgtEl>
                                          <p:spTgt spid="37890"/>
                                        </p:tgtEl>
                                      </p:cBhvr>
                                    </p:animEffect>
                                    <p:anim calcmode="lin" valueType="num">
                                      <p:cBhvr>
                                        <p:cTn id="8" dur="1000" fill="hold"/>
                                        <p:tgtEl>
                                          <p:spTgt spid="37890"/>
                                        </p:tgtEl>
                                        <p:attrNameLst>
                                          <p:attrName>ppt_x</p:attrName>
                                        </p:attrNameLst>
                                      </p:cBhvr>
                                      <p:tavLst>
                                        <p:tav tm="0">
                                          <p:val>
                                            <p:strVal val="#ppt_x"/>
                                          </p:val>
                                        </p:tav>
                                        <p:tav tm="100000">
                                          <p:val>
                                            <p:strVal val="#ppt_x"/>
                                          </p:val>
                                        </p:tav>
                                      </p:tavLst>
                                    </p:anim>
                                    <p:anim calcmode="lin" valueType="num">
                                      <p:cBhvr>
                                        <p:cTn id="9" dur="898" decel="100000" fill="hold"/>
                                        <p:tgtEl>
                                          <p:spTgt spid="3789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789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7891">
                                            <p:txEl>
                                              <p:pRg st="0" end="0"/>
                                            </p:txEl>
                                          </p:spTgt>
                                        </p:tgtEl>
                                        <p:attrNameLst>
                                          <p:attrName>style.visibility</p:attrName>
                                        </p:attrNameLst>
                                      </p:cBhvr>
                                      <p:to>
                                        <p:strVal val="visible"/>
                                      </p:to>
                                    </p:set>
                                    <p:animEffect transition="in" filter="fade">
                                      <p:cBhvr>
                                        <p:cTn id="13" dur="1000"/>
                                        <p:tgtEl>
                                          <p:spTgt spid="37891">
                                            <p:txEl>
                                              <p:pRg st="0" end="0"/>
                                            </p:txEl>
                                          </p:spTgt>
                                        </p:tgtEl>
                                      </p:cBhvr>
                                    </p:animEffect>
                                    <p:anim calcmode="lin" valueType="num">
                                      <p:cBhvr>
                                        <p:cTn id="14"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37891">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3789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37891">
                                            <p:txEl>
                                              <p:pRg st="1" end="1"/>
                                            </p:txEl>
                                          </p:spTgt>
                                        </p:tgtEl>
                                        <p:attrNameLst>
                                          <p:attrName>style.visibility</p:attrName>
                                        </p:attrNameLst>
                                      </p:cBhvr>
                                      <p:to>
                                        <p:strVal val="visible"/>
                                      </p:to>
                                    </p:set>
                                    <p:animEffect transition="in" filter="fade">
                                      <p:cBhvr>
                                        <p:cTn id="21" dur="1000"/>
                                        <p:tgtEl>
                                          <p:spTgt spid="37891">
                                            <p:txEl>
                                              <p:pRg st="1" end="1"/>
                                            </p:txEl>
                                          </p:spTgt>
                                        </p:tgtEl>
                                      </p:cBhvr>
                                    </p:animEffect>
                                    <p:anim calcmode="lin" valueType="num">
                                      <p:cBhvr>
                                        <p:cTn id="22"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37891">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37891">
                                            <p:txEl>
                                              <p:pRg st="1" end="1"/>
                                            </p:txEl>
                                          </p:spTgt>
                                        </p:tgtEl>
                                        <p:attrNameLst>
                                          <p:attrName>ppt_y</p:attrName>
                                        </p:attrNameLst>
                                      </p:cBhvr>
                                      <p:tavLst>
                                        <p:tav tm="0">
                                          <p:val>
                                            <p:strVal val="#ppt_y-.03"/>
                                          </p:val>
                                        </p:tav>
                                        <p:tav tm="100000">
                                          <p:val>
                                            <p:strVal val="#ppt_y"/>
                                          </p:val>
                                        </p:tav>
                                      </p:tavLst>
                                    </p:anim>
                                  </p:childTnLst>
                                </p:cTn>
                              </p:par>
                            </p:childTnLst>
                          </p:cTn>
                        </p:par>
                        <p:par>
                          <p:cTn id="25" fill="hold" nodeType="afterGroup">
                            <p:stCondLst>
                              <p:cond delay="1000"/>
                            </p:stCondLst>
                            <p:childTnLst>
                              <p:par>
                                <p:cTn id="26" presetID="42" presetClass="entr" presetSubtype="0" fill="hold" nodeType="afterEffect">
                                  <p:stCondLst>
                                    <p:cond delay="0"/>
                                  </p:stCondLst>
                                  <p:childTnLst>
                                    <p:set>
                                      <p:cBhvr>
                                        <p:cTn id="27" dur="1" fill="hold">
                                          <p:stCondLst>
                                            <p:cond delay="0"/>
                                          </p:stCondLst>
                                        </p:cTn>
                                        <p:tgtEl>
                                          <p:spTgt spid="4098"/>
                                        </p:tgtEl>
                                        <p:attrNameLst>
                                          <p:attrName>style.visibility</p:attrName>
                                        </p:attrNameLst>
                                      </p:cBhvr>
                                      <p:to>
                                        <p:strVal val="visible"/>
                                      </p:to>
                                    </p:set>
                                    <p:animEffect transition="in" filter="fade">
                                      <p:cBhvr>
                                        <p:cTn id="28" dur="1000"/>
                                        <p:tgtEl>
                                          <p:spTgt spid="4098"/>
                                        </p:tgtEl>
                                      </p:cBhvr>
                                    </p:animEffect>
                                    <p:anim calcmode="lin" valueType="num">
                                      <p:cBhvr>
                                        <p:cTn id="29" dur="1000" fill="hold"/>
                                        <p:tgtEl>
                                          <p:spTgt spid="4098"/>
                                        </p:tgtEl>
                                        <p:attrNameLst>
                                          <p:attrName>ppt_x</p:attrName>
                                        </p:attrNameLst>
                                      </p:cBhvr>
                                      <p:tavLst>
                                        <p:tav tm="0">
                                          <p:val>
                                            <p:strVal val="#ppt_x"/>
                                          </p:val>
                                        </p:tav>
                                        <p:tav tm="100000">
                                          <p:val>
                                            <p:strVal val="#ppt_x"/>
                                          </p:val>
                                        </p:tav>
                                      </p:tavLst>
                                    </p:anim>
                                    <p:anim calcmode="lin" valueType="num">
                                      <p:cBhvr>
                                        <p:cTn id="30"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37891">
                                            <p:txEl>
                                              <p:pRg st="2" end="2"/>
                                            </p:txEl>
                                          </p:spTgt>
                                        </p:tgtEl>
                                        <p:attrNameLst>
                                          <p:attrName>style.visibility</p:attrName>
                                        </p:attrNameLst>
                                      </p:cBhvr>
                                      <p:to>
                                        <p:strVal val="visible"/>
                                      </p:to>
                                    </p:set>
                                    <p:animEffect transition="in" filter="fade">
                                      <p:cBhvr>
                                        <p:cTn id="35" dur="1000"/>
                                        <p:tgtEl>
                                          <p:spTgt spid="37891">
                                            <p:txEl>
                                              <p:pRg st="2" end="2"/>
                                            </p:txEl>
                                          </p:spTgt>
                                        </p:tgtEl>
                                      </p:cBhvr>
                                    </p:animEffect>
                                    <p:anim calcmode="lin" valueType="num">
                                      <p:cBhvr>
                                        <p:cTn id="36" dur="1000" fill="hold"/>
                                        <p:tgtEl>
                                          <p:spTgt spid="37891">
                                            <p:txEl>
                                              <p:pRg st="2" end="2"/>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37891">
                                            <p:txEl>
                                              <p:pRg st="2" end="2"/>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37891">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Background:</a:t>
            </a:r>
          </a:p>
        </p:txBody>
      </p:sp>
      <p:sp>
        <p:nvSpPr>
          <p:cNvPr id="40963" name="Rectangle 3"/>
          <p:cNvSpPr>
            <a:spLocks noGrp="1" noChangeArrowheads="1"/>
          </p:cNvSpPr>
          <p:nvPr>
            <p:ph type="body" sz="half" idx="1"/>
          </p:nvPr>
        </p:nvSpPr>
        <p:spPr>
          <a:xfrm>
            <a:off x="533400" y="1681428"/>
            <a:ext cx="8001000" cy="3157272"/>
          </a:xfrm>
        </p:spPr>
        <p:txBody>
          <a:bodyPr/>
          <a:lstStyle/>
          <a:p>
            <a:r>
              <a:rPr lang="en-US" sz="3333" dirty="0"/>
              <a:t> Josiah’s Name: </a:t>
            </a:r>
            <a:r>
              <a:rPr lang="en-US" sz="3333" dirty="0">
                <a:solidFill>
                  <a:srgbClr val="800000"/>
                </a:solidFill>
              </a:rPr>
              <a:t>Jehovah Supports Him</a:t>
            </a:r>
            <a:r>
              <a:rPr lang="en-US" sz="3333" dirty="0"/>
              <a:t>.</a:t>
            </a:r>
          </a:p>
          <a:p>
            <a:r>
              <a:rPr lang="en-US" sz="3333" dirty="0"/>
              <a:t> </a:t>
            </a:r>
            <a:r>
              <a:rPr lang="en-US" sz="3333" dirty="0">
                <a:solidFill>
                  <a:srgbClr val="0000CC"/>
                </a:solidFill>
              </a:rPr>
              <a:t>Last major beneficial ruler before the captivity of 586 BC.</a:t>
            </a:r>
          </a:p>
          <a:p>
            <a:r>
              <a:rPr lang="en-US" sz="3333" dirty="0"/>
              <a:t> At 16 he begins to seek God.</a:t>
            </a:r>
          </a:p>
          <a:p>
            <a:r>
              <a:rPr lang="en-US" sz="3333" dirty="0"/>
              <a:t> At 20 he makes national reform.</a:t>
            </a:r>
            <a:endParaRPr lang="en-US" sz="3333" dirty="0">
              <a:solidFill>
                <a:schemeClr val="tx2"/>
              </a:solidFill>
            </a:endParaRPr>
          </a:p>
        </p:txBody>
      </p:sp>
      <p:pic>
        <p:nvPicPr>
          <p:cNvPr id="40968" name="Picture 8" descr="MCj04063920000[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413501" y="190501"/>
            <a:ext cx="1838854" cy="147372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fade">
                                      <p:cBhvr>
                                        <p:cTn id="7" dur="1000"/>
                                        <p:tgtEl>
                                          <p:spTgt spid="40962"/>
                                        </p:tgtEl>
                                      </p:cBhvr>
                                    </p:animEffect>
                                    <p:anim calcmode="lin" valueType="num">
                                      <p:cBhvr>
                                        <p:cTn id="8" dur="1000" fill="hold"/>
                                        <p:tgtEl>
                                          <p:spTgt spid="40962"/>
                                        </p:tgtEl>
                                        <p:attrNameLst>
                                          <p:attrName>ppt_x</p:attrName>
                                        </p:attrNameLst>
                                      </p:cBhvr>
                                      <p:tavLst>
                                        <p:tav tm="0">
                                          <p:val>
                                            <p:strVal val="#ppt_x"/>
                                          </p:val>
                                        </p:tav>
                                        <p:tav tm="100000">
                                          <p:val>
                                            <p:strVal val="#ppt_x"/>
                                          </p:val>
                                        </p:tav>
                                      </p:tavLst>
                                    </p:anim>
                                    <p:anim calcmode="lin" valueType="num">
                                      <p:cBhvr>
                                        <p:cTn id="9" dur="898" decel="100000" fill="hold"/>
                                        <p:tgtEl>
                                          <p:spTgt spid="4096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0962"/>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40963">
                                            <p:bg/>
                                          </p:spTgt>
                                        </p:tgtEl>
                                        <p:attrNameLst>
                                          <p:attrName>style.visibility</p:attrName>
                                        </p:attrNameLst>
                                      </p:cBhvr>
                                      <p:to>
                                        <p:strVal val="visible"/>
                                      </p:to>
                                    </p:set>
                                    <p:animEffect transition="in" filter="fade">
                                      <p:cBhvr>
                                        <p:cTn id="14" dur="1000"/>
                                        <p:tgtEl>
                                          <p:spTgt spid="40963">
                                            <p:bg/>
                                          </p:spTgt>
                                        </p:tgtEl>
                                      </p:cBhvr>
                                    </p:animEffect>
                                    <p:anim calcmode="lin" valueType="num">
                                      <p:cBhvr>
                                        <p:cTn id="15" dur="1000" fill="hold"/>
                                        <p:tgtEl>
                                          <p:spTgt spid="40963">
                                            <p:bg/>
                                          </p:spTgt>
                                        </p:tgtEl>
                                        <p:attrNameLst>
                                          <p:attrName>ppt_x</p:attrName>
                                        </p:attrNameLst>
                                      </p:cBhvr>
                                      <p:tavLst>
                                        <p:tav tm="0">
                                          <p:val>
                                            <p:strVal val="#ppt_x"/>
                                          </p:val>
                                        </p:tav>
                                        <p:tav tm="100000">
                                          <p:val>
                                            <p:strVal val="#ppt_x"/>
                                          </p:val>
                                        </p:tav>
                                      </p:tavLst>
                                    </p:anim>
                                    <p:anim calcmode="lin" valueType="num">
                                      <p:cBhvr>
                                        <p:cTn id="16" dur="898" decel="100000" fill="hold"/>
                                        <p:tgtEl>
                                          <p:spTgt spid="40963">
                                            <p:bg/>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898"/>
                                          </p:stCondLst>
                                        </p:cTn>
                                        <p:tgtEl>
                                          <p:spTgt spid="40963">
                                            <p:bg/>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40963">
                                            <p:txEl>
                                              <p:pRg st="0" end="0"/>
                                            </p:txEl>
                                          </p:spTgt>
                                        </p:tgtEl>
                                        <p:attrNameLst>
                                          <p:attrName>style.visibility</p:attrName>
                                        </p:attrNameLst>
                                      </p:cBhvr>
                                      <p:to>
                                        <p:strVal val="visible"/>
                                      </p:to>
                                    </p:set>
                                    <p:animEffect transition="in" filter="fade">
                                      <p:cBhvr>
                                        <p:cTn id="22" dur="1000"/>
                                        <p:tgtEl>
                                          <p:spTgt spid="40963">
                                            <p:txEl>
                                              <p:pRg st="0" end="0"/>
                                            </p:txEl>
                                          </p:spTgt>
                                        </p:tgtEl>
                                      </p:cBhvr>
                                    </p:animEffect>
                                    <p:anim calcmode="lin" valueType="num">
                                      <p:cBhvr>
                                        <p:cTn id="23" dur="10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p:cTn id="24" dur="898" decel="100000" fill="hold"/>
                                        <p:tgtEl>
                                          <p:spTgt spid="40963">
                                            <p:txEl>
                                              <p:pRg st="0" end="0"/>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898"/>
                                          </p:stCondLst>
                                        </p:cTn>
                                        <p:tgtEl>
                                          <p:spTgt spid="40963">
                                            <p:txEl>
                                              <p:pRg st="0" end="0"/>
                                            </p:txEl>
                                          </p:spTgt>
                                        </p:tgtEl>
                                        <p:attrNameLst>
                                          <p:attrName>ppt_y</p:attrName>
                                        </p:attrNameLst>
                                      </p:cBhvr>
                                      <p:tavLst>
                                        <p:tav tm="0">
                                          <p:val>
                                            <p:strVal val="#ppt_y-.03"/>
                                          </p:val>
                                        </p:tav>
                                        <p:tav tm="100000">
                                          <p:val>
                                            <p:strVal val="#ppt_y"/>
                                          </p:val>
                                        </p:tav>
                                      </p:tavLst>
                                    </p:anim>
                                  </p:childTnLst>
                                </p:cTn>
                              </p:par>
                            </p:childTnLst>
                          </p:cTn>
                        </p:par>
                        <p:par>
                          <p:cTn id="26" fill="hold" nodeType="afterGroup">
                            <p:stCondLst>
                              <p:cond delay="1000"/>
                            </p:stCondLst>
                            <p:childTnLst>
                              <p:par>
                                <p:cTn id="27" presetID="37" presetClass="entr" presetSubtype="0" fill="hold" grpId="0" nodeType="afterEffect">
                                  <p:stCondLst>
                                    <p:cond delay="0"/>
                                  </p:stCondLst>
                                  <p:childTnLst>
                                    <p:set>
                                      <p:cBhvr>
                                        <p:cTn id="28" dur="1" fill="hold">
                                          <p:stCondLst>
                                            <p:cond delay="0"/>
                                          </p:stCondLst>
                                        </p:cTn>
                                        <p:tgtEl>
                                          <p:spTgt spid="40963">
                                            <p:txEl>
                                              <p:pRg st="1" end="1"/>
                                            </p:txEl>
                                          </p:spTgt>
                                        </p:tgtEl>
                                        <p:attrNameLst>
                                          <p:attrName>style.visibility</p:attrName>
                                        </p:attrNameLst>
                                      </p:cBhvr>
                                      <p:to>
                                        <p:strVal val="visible"/>
                                      </p:to>
                                    </p:set>
                                    <p:animEffect transition="in" filter="fade">
                                      <p:cBhvr>
                                        <p:cTn id="29" dur="1000"/>
                                        <p:tgtEl>
                                          <p:spTgt spid="40963">
                                            <p:txEl>
                                              <p:pRg st="1" end="1"/>
                                            </p:txEl>
                                          </p:spTgt>
                                        </p:tgtEl>
                                      </p:cBhvr>
                                    </p:animEffect>
                                    <p:anim calcmode="lin" valueType="num">
                                      <p:cBhvr>
                                        <p:cTn id="30" dur="10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p:cTn id="31" dur="898" decel="100000" fill="hold"/>
                                        <p:tgtEl>
                                          <p:spTgt spid="40963">
                                            <p:txEl>
                                              <p:pRg st="1" end="1"/>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898"/>
                                          </p:stCondLst>
                                        </p:cTn>
                                        <p:tgtEl>
                                          <p:spTgt spid="40963">
                                            <p:txEl>
                                              <p:pRg st="1" end="1"/>
                                            </p:txEl>
                                          </p:spTgt>
                                        </p:tgtEl>
                                        <p:attrNameLst>
                                          <p:attrName>ppt_y</p:attrName>
                                        </p:attrNameLst>
                                      </p:cBhvr>
                                      <p:tavLst>
                                        <p:tav tm="0">
                                          <p:val>
                                            <p:strVal val="#ppt_y-.03"/>
                                          </p:val>
                                        </p:tav>
                                        <p:tav tm="100000">
                                          <p:val>
                                            <p:strVal val="#ppt_y"/>
                                          </p:val>
                                        </p:tav>
                                      </p:tavLst>
                                    </p:anim>
                                  </p:childTnLst>
                                </p:cTn>
                              </p:par>
                            </p:childTnLst>
                          </p:cTn>
                        </p:par>
                        <p:par>
                          <p:cTn id="33" fill="hold" nodeType="afterGroup">
                            <p:stCondLst>
                              <p:cond delay="2000"/>
                            </p:stCondLst>
                            <p:childTnLst>
                              <p:par>
                                <p:cTn id="34" presetID="37" presetClass="entr" presetSubtype="0" fill="hold" grpId="0" nodeType="afterEffect">
                                  <p:stCondLst>
                                    <p:cond delay="0"/>
                                  </p:stCondLst>
                                  <p:childTnLst>
                                    <p:set>
                                      <p:cBhvr>
                                        <p:cTn id="35" dur="1" fill="hold">
                                          <p:stCondLst>
                                            <p:cond delay="0"/>
                                          </p:stCondLst>
                                        </p:cTn>
                                        <p:tgtEl>
                                          <p:spTgt spid="40963">
                                            <p:txEl>
                                              <p:pRg st="2" end="2"/>
                                            </p:txEl>
                                          </p:spTgt>
                                        </p:tgtEl>
                                        <p:attrNameLst>
                                          <p:attrName>style.visibility</p:attrName>
                                        </p:attrNameLst>
                                      </p:cBhvr>
                                      <p:to>
                                        <p:strVal val="visible"/>
                                      </p:to>
                                    </p:set>
                                    <p:animEffect transition="in" filter="fade">
                                      <p:cBhvr>
                                        <p:cTn id="36" dur="1000"/>
                                        <p:tgtEl>
                                          <p:spTgt spid="40963">
                                            <p:txEl>
                                              <p:pRg st="2" end="2"/>
                                            </p:txEl>
                                          </p:spTgt>
                                        </p:tgtEl>
                                      </p:cBhvr>
                                    </p:animEffect>
                                    <p:anim calcmode="lin" valueType="num">
                                      <p:cBhvr>
                                        <p:cTn id="37" dur="10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p:cTn id="38" dur="898" decel="100000" fill="hold"/>
                                        <p:tgtEl>
                                          <p:spTgt spid="40963">
                                            <p:txEl>
                                              <p:pRg st="2" end="2"/>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898"/>
                                          </p:stCondLst>
                                        </p:cTn>
                                        <p:tgtEl>
                                          <p:spTgt spid="40963">
                                            <p:txEl>
                                              <p:pRg st="2" end="2"/>
                                            </p:txEl>
                                          </p:spTgt>
                                        </p:tgtEl>
                                        <p:attrNameLst>
                                          <p:attrName>ppt_y</p:attrName>
                                        </p:attrNameLst>
                                      </p:cBhvr>
                                      <p:tavLst>
                                        <p:tav tm="0">
                                          <p:val>
                                            <p:strVal val="#ppt_y-.03"/>
                                          </p:val>
                                        </p:tav>
                                        <p:tav tm="100000">
                                          <p:val>
                                            <p:strVal val="#ppt_y"/>
                                          </p:val>
                                        </p:tav>
                                      </p:tavLst>
                                    </p:anim>
                                  </p:childTnLst>
                                </p:cTn>
                              </p:par>
                            </p:childTnLst>
                          </p:cTn>
                        </p:par>
                        <p:par>
                          <p:cTn id="40" fill="hold" nodeType="afterGroup">
                            <p:stCondLst>
                              <p:cond delay="3000"/>
                            </p:stCondLst>
                            <p:childTnLst>
                              <p:par>
                                <p:cTn id="41" presetID="37" presetClass="entr" presetSubtype="0" fill="hold" grpId="0" nodeType="afterEffect">
                                  <p:stCondLst>
                                    <p:cond delay="0"/>
                                  </p:stCondLst>
                                  <p:childTnLst>
                                    <p:set>
                                      <p:cBhvr>
                                        <p:cTn id="42" dur="1" fill="hold">
                                          <p:stCondLst>
                                            <p:cond delay="0"/>
                                          </p:stCondLst>
                                        </p:cTn>
                                        <p:tgtEl>
                                          <p:spTgt spid="40963">
                                            <p:txEl>
                                              <p:pRg st="3" end="3"/>
                                            </p:txEl>
                                          </p:spTgt>
                                        </p:tgtEl>
                                        <p:attrNameLst>
                                          <p:attrName>style.visibility</p:attrName>
                                        </p:attrNameLst>
                                      </p:cBhvr>
                                      <p:to>
                                        <p:strVal val="visible"/>
                                      </p:to>
                                    </p:set>
                                    <p:animEffect transition="in" filter="fade">
                                      <p:cBhvr>
                                        <p:cTn id="43" dur="1000"/>
                                        <p:tgtEl>
                                          <p:spTgt spid="40963">
                                            <p:txEl>
                                              <p:pRg st="3" end="3"/>
                                            </p:txEl>
                                          </p:spTgt>
                                        </p:tgtEl>
                                      </p:cBhvr>
                                    </p:animEffect>
                                    <p:anim calcmode="lin" valueType="num">
                                      <p:cBhvr>
                                        <p:cTn id="44" dur="10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p:cTn id="45" dur="898" decel="100000" fill="hold"/>
                                        <p:tgtEl>
                                          <p:spTgt spid="40963">
                                            <p:txEl>
                                              <p:pRg st="3" end="3"/>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898"/>
                                          </p:stCondLst>
                                        </p:cTn>
                                        <p:tgtEl>
                                          <p:spTgt spid="40963">
                                            <p:txEl>
                                              <p:pRg st="3" end="3"/>
                                            </p:txEl>
                                          </p:spTgt>
                                        </p:tgtEl>
                                        <p:attrNameLst>
                                          <p:attrName>ppt_y</p:attrName>
                                        </p:attrNameLst>
                                      </p:cBhvr>
                                      <p:tavLst>
                                        <p:tav tm="0">
                                          <p:val>
                                            <p:strVal val="#ppt_y-.03"/>
                                          </p:val>
                                        </p:tav>
                                        <p:tav tm="100000">
                                          <p:val>
                                            <p:strVal val="#ppt_y"/>
                                          </p:val>
                                        </p:tav>
                                      </p:tavLst>
                                    </p:anim>
                                  </p:childTnLst>
                                </p:cTn>
                              </p:par>
                            </p:childTnLst>
                          </p:cTn>
                        </p:par>
                        <p:par>
                          <p:cTn id="47" fill="hold" nodeType="afterGroup">
                            <p:stCondLst>
                              <p:cond delay="4000"/>
                            </p:stCondLst>
                            <p:childTnLst>
                              <p:par>
                                <p:cTn id="48" presetID="17" presetClass="entr" presetSubtype="10" fill="hold" nodeType="afterEffect">
                                  <p:stCondLst>
                                    <p:cond delay="0"/>
                                  </p:stCondLst>
                                  <p:childTnLst>
                                    <p:set>
                                      <p:cBhvr>
                                        <p:cTn id="49" dur="1" fill="hold">
                                          <p:stCondLst>
                                            <p:cond delay="0"/>
                                          </p:stCondLst>
                                        </p:cTn>
                                        <p:tgtEl>
                                          <p:spTgt spid="40968"/>
                                        </p:tgtEl>
                                        <p:attrNameLst>
                                          <p:attrName>style.visibility</p:attrName>
                                        </p:attrNameLst>
                                      </p:cBhvr>
                                      <p:to>
                                        <p:strVal val="visible"/>
                                      </p:to>
                                    </p:set>
                                    <p:anim calcmode="lin" valueType="num">
                                      <p:cBhvr>
                                        <p:cTn id="50" dur="2000" fill="hold"/>
                                        <p:tgtEl>
                                          <p:spTgt spid="40968"/>
                                        </p:tgtEl>
                                        <p:attrNameLst>
                                          <p:attrName>ppt_w</p:attrName>
                                        </p:attrNameLst>
                                      </p:cBhvr>
                                      <p:tavLst>
                                        <p:tav tm="0">
                                          <p:val>
                                            <p:fltVal val="0"/>
                                          </p:val>
                                        </p:tav>
                                        <p:tav tm="100000">
                                          <p:val>
                                            <p:strVal val="#ppt_w"/>
                                          </p:val>
                                        </p:tav>
                                      </p:tavLst>
                                    </p:anim>
                                    <p:anim calcmode="lin" valueType="num">
                                      <p:cBhvr>
                                        <p:cTn id="51" dur="2000" fill="hold"/>
                                        <p:tgtEl>
                                          <p:spTgt spid="4096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Background:</a:t>
            </a:r>
          </a:p>
        </p:txBody>
      </p:sp>
      <p:sp>
        <p:nvSpPr>
          <p:cNvPr id="43011" name="Rectangle 3"/>
          <p:cNvSpPr>
            <a:spLocks noGrp="1" noChangeArrowheads="1"/>
          </p:cNvSpPr>
          <p:nvPr>
            <p:ph type="body" sz="half" idx="1"/>
          </p:nvPr>
        </p:nvSpPr>
        <p:spPr>
          <a:xfrm>
            <a:off x="609600" y="1681429"/>
            <a:ext cx="7924800" cy="3385872"/>
          </a:xfrm>
        </p:spPr>
        <p:txBody>
          <a:bodyPr/>
          <a:lstStyle/>
          <a:p>
            <a:r>
              <a:rPr lang="en-US" dirty="0"/>
              <a:t> </a:t>
            </a:r>
            <a:r>
              <a:rPr lang="en-US" sz="2800" dirty="0"/>
              <a:t>At age 28 he encounters God in a more accurate way.</a:t>
            </a:r>
          </a:p>
          <a:p>
            <a:r>
              <a:rPr lang="en-US" sz="2800" dirty="0"/>
              <a:t> In the course of renovating the temple (622 B.C.) the Book of the Law was recovered.  </a:t>
            </a:r>
          </a:p>
          <a:p>
            <a:r>
              <a:rPr lang="en-US" sz="2800" dirty="0">
                <a:solidFill>
                  <a:schemeClr val="tx2"/>
                </a:solidFill>
              </a:rPr>
              <a:t>King Josiah is transformed when he encounters God through his written word.  He connects to God by reading the book of the Law.</a:t>
            </a:r>
          </a:p>
        </p:txBody>
      </p:sp>
      <p:pic>
        <p:nvPicPr>
          <p:cNvPr id="43014" name="Picture 6" descr="MPj03995960000[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477000" y="0"/>
            <a:ext cx="1905000" cy="165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anim calcmode="lin" valueType="num">
                                      <p:cBhvr>
                                        <p:cTn id="8" dur="1000" fill="hold"/>
                                        <p:tgtEl>
                                          <p:spTgt spid="43010"/>
                                        </p:tgtEl>
                                        <p:attrNameLst>
                                          <p:attrName>ppt_x</p:attrName>
                                        </p:attrNameLst>
                                      </p:cBhvr>
                                      <p:tavLst>
                                        <p:tav tm="0">
                                          <p:val>
                                            <p:strVal val="#ppt_x"/>
                                          </p:val>
                                        </p:tav>
                                        <p:tav tm="100000">
                                          <p:val>
                                            <p:strVal val="#ppt_x"/>
                                          </p:val>
                                        </p:tav>
                                      </p:tavLst>
                                    </p:anim>
                                    <p:anim calcmode="lin" valueType="num">
                                      <p:cBhvr>
                                        <p:cTn id="9" dur="898" decel="100000" fill="hold"/>
                                        <p:tgtEl>
                                          <p:spTgt spid="4301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3010"/>
                                        </p:tgtEl>
                                        <p:attrNameLst>
                                          <p:attrName>ppt_y</p:attrName>
                                        </p:attrNameLst>
                                      </p:cBhvr>
                                      <p:tavLst>
                                        <p:tav tm="0">
                                          <p:val>
                                            <p:strVal val="#ppt_y-.03"/>
                                          </p:val>
                                        </p:tav>
                                        <p:tav tm="100000">
                                          <p:val>
                                            <p:strVal val="#ppt_y"/>
                                          </p:val>
                                        </p:tav>
                                      </p:tavLst>
                                    </p:anim>
                                  </p:childTnLst>
                                </p:cTn>
                              </p:par>
                              <p:par>
                                <p:cTn id="11" presetID="9" presetClass="entr" presetSubtype="0" fill="hold" nodeType="withEffect">
                                  <p:stCondLst>
                                    <p:cond delay="0"/>
                                  </p:stCondLst>
                                  <p:childTnLst>
                                    <p:set>
                                      <p:cBhvr>
                                        <p:cTn id="12" dur="1" fill="hold">
                                          <p:stCondLst>
                                            <p:cond delay="0"/>
                                          </p:stCondLst>
                                        </p:cTn>
                                        <p:tgtEl>
                                          <p:spTgt spid="43014"/>
                                        </p:tgtEl>
                                        <p:attrNameLst>
                                          <p:attrName>style.visibility</p:attrName>
                                        </p:attrNameLst>
                                      </p:cBhvr>
                                      <p:to>
                                        <p:strVal val="visible"/>
                                      </p:to>
                                    </p:set>
                                    <p:animEffect transition="in" filter="dissolve">
                                      <p:cBhvr>
                                        <p:cTn id="13" dur="2000"/>
                                        <p:tgtEl>
                                          <p:spTgt spid="43014"/>
                                        </p:tgtEl>
                                      </p:cBhvr>
                                    </p:animEffect>
                                  </p:childTnLst>
                                </p:cTn>
                              </p:par>
                            </p:childTnLst>
                          </p:cTn>
                        </p:par>
                        <p:par>
                          <p:cTn id="14" fill="hold">
                            <p:stCondLst>
                              <p:cond delay="2000"/>
                            </p:stCondLst>
                            <p:childTnLst>
                              <p:par>
                                <p:cTn id="15" presetID="37" presetClass="entr" presetSubtype="0" fill="hold" grpId="0" nodeType="afterEffect">
                                  <p:stCondLst>
                                    <p:cond delay="0"/>
                                  </p:stCondLst>
                                  <p:childTnLst>
                                    <p:set>
                                      <p:cBhvr>
                                        <p:cTn id="16" dur="1" fill="hold">
                                          <p:stCondLst>
                                            <p:cond delay="0"/>
                                          </p:stCondLst>
                                        </p:cTn>
                                        <p:tgtEl>
                                          <p:spTgt spid="43011">
                                            <p:txEl>
                                              <p:pRg st="0" end="0"/>
                                            </p:txEl>
                                          </p:spTgt>
                                        </p:tgtEl>
                                        <p:attrNameLst>
                                          <p:attrName>style.visibility</p:attrName>
                                        </p:attrNameLst>
                                      </p:cBhvr>
                                      <p:to>
                                        <p:strVal val="visible"/>
                                      </p:to>
                                    </p:set>
                                    <p:animEffect transition="in" filter="fade">
                                      <p:cBhvr>
                                        <p:cTn id="17" dur="1000"/>
                                        <p:tgtEl>
                                          <p:spTgt spid="43011">
                                            <p:txEl>
                                              <p:pRg st="0" end="0"/>
                                            </p:txEl>
                                          </p:spTgt>
                                        </p:tgtEl>
                                      </p:cBhvr>
                                    </p:animEffect>
                                    <p:anim calcmode="lin" valueType="num">
                                      <p:cBhvr>
                                        <p:cTn id="18" dur="10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p:cTn id="19" dur="898" decel="100000" fill="hold"/>
                                        <p:tgtEl>
                                          <p:spTgt spid="43011">
                                            <p:txEl>
                                              <p:pRg st="0" end="0"/>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898"/>
                                          </p:stCondLst>
                                        </p:cTn>
                                        <p:tgtEl>
                                          <p:spTgt spid="43011">
                                            <p:txEl>
                                              <p:pRg st="0" end="0"/>
                                            </p:txEl>
                                          </p:spTgt>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3000"/>
                            </p:stCondLst>
                            <p:childTnLst>
                              <p:par>
                                <p:cTn id="22" presetID="37" presetClass="entr" presetSubtype="0" fill="hold" grpId="0" nodeType="afterEffect">
                                  <p:stCondLst>
                                    <p:cond delay="0"/>
                                  </p:stCondLst>
                                  <p:childTnLst>
                                    <p:set>
                                      <p:cBhvr>
                                        <p:cTn id="23" dur="1" fill="hold">
                                          <p:stCondLst>
                                            <p:cond delay="0"/>
                                          </p:stCondLst>
                                        </p:cTn>
                                        <p:tgtEl>
                                          <p:spTgt spid="43011">
                                            <p:txEl>
                                              <p:pRg st="1" end="1"/>
                                            </p:txEl>
                                          </p:spTgt>
                                        </p:tgtEl>
                                        <p:attrNameLst>
                                          <p:attrName>style.visibility</p:attrName>
                                        </p:attrNameLst>
                                      </p:cBhvr>
                                      <p:to>
                                        <p:strVal val="visible"/>
                                      </p:to>
                                    </p:set>
                                    <p:animEffect transition="in" filter="fade">
                                      <p:cBhvr>
                                        <p:cTn id="24" dur="1000"/>
                                        <p:tgtEl>
                                          <p:spTgt spid="43011">
                                            <p:txEl>
                                              <p:pRg st="1" end="1"/>
                                            </p:txEl>
                                          </p:spTgt>
                                        </p:tgtEl>
                                      </p:cBhvr>
                                    </p:animEffect>
                                    <p:anim calcmode="lin" valueType="num">
                                      <p:cBhvr>
                                        <p:cTn id="25" dur="10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p:cTn id="26" dur="898" decel="100000" fill="hold"/>
                                        <p:tgtEl>
                                          <p:spTgt spid="43011">
                                            <p:txEl>
                                              <p:pRg st="1" end="1"/>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898"/>
                                          </p:stCondLst>
                                        </p:cTn>
                                        <p:tgtEl>
                                          <p:spTgt spid="4301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nodeType="afterGroup">
                            <p:stCondLst>
                              <p:cond delay="0"/>
                            </p:stCondLst>
                            <p:childTnLst>
                              <p:par>
                                <p:cTn id="30" presetID="37" presetClass="entr" presetSubtype="0" fill="hold" grpId="0" nodeType="clickEffect">
                                  <p:stCondLst>
                                    <p:cond delay="0"/>
                                  </p:stCondLst>
                                  <p:childTnLst>
                                    <p:set>
                                      <p:cBhvr>
                                        <p:cTn id="31" dur="1" fill="hold">
                                          <p:stCondLst>
                                            <p:cond delay="0"/>
                                          </p:stCondLst>
                                        </p:cTn>
                                        <p:tgtEl>
                                          <p:spTgt spid="43011">
                                            <p:txEl>
                                              <p:pRg st="2" end="2"/>
                                            </p:txEl>
                                          </p:spTgt>
                                        </p:tgtEl>
                                        <p:attrNameLst>
                                          <p:attrName>style.visibility</p:attrName>
                                        </p:attrNameLst>
                                      </p:cBhvr>
                                      <p:to>
                                        <p:strVal val="visible"/>
                                      </p:to>
                                    </p:set>
                                    <p:animEffect transition="in" filter="fade">
                                      <p:cBhvr>
                                        <p:cTn id="32" dur="1000"/>
                                        <p:tgtEl>
                                          <p:spTgt spid="43011">
                                            <p:txEl>
                                              <p:pRg st="2" end="2"/>
                                            </p:txEl>
                                          </p:spTgt>
                                        </p:tgtEl>
                                      </p:cBhvr>
                                    </p:animEffect>
                                    <p:anim calcmode="lin" valueType="num">
                                      <p:cBhvr>
                                        <p:cTn id="33" dur="10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p:cTn id="34" dur="898" decel="100000" fill="hold"/>
                                        <p:tgtEl>
                                          <p:spTgt spid="43011">
                                            <p:txEl>
                                              <p:pRg st="2" end="2"/>
                                            </p:txEl>
                                          </p:spTgt>
                                        </p:tgtEl>
                                        <p:attrNameLst>
                                          <p:attrName>ppt_y</p:attrName>
                                        </p:attrNameLst>
                                      </p:cBhvr>
                                      <p:tavLst>
                                        <p:tav tm="0">
                                          <p:val>
                                            <p:strVal val="#ppt_y+1"/>
                                          </p:val>
                                        </p:tav>
                                        <p:tav tm="100000">
                                          <p:val>
                                            <p:strVal val="#ppt_y-.03"/>
                                          </p:val>
                                        </p:tav>
                                      </p:tavLst>
                                    </p:anim>
                                    <p:anim calcmode="lin" valueType="num">
                                      <p:cBhvr>
                                        <p:cTn id="35" dur="100" accel="100000" fill="hold">
                                          <p:stCondLst>
                                            <p:cond delay="898"/>
                                          </p:stCondLst>
                                        </p:cTn>
                                        <p:tgtEl>
                                          <p:spTgt spid="43011">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324901" y="545461"/>
            <a:ext cx="6494198" cy="660400"/>
          </a:xfrm>
        </p:spPr>
        <p:txBody>
          <a:bodyPr/>
          <a:lstStyle/>
          <a:p>
            <a:r>
              <a:rPr lang="en-US" dirty="0"/>
              <a:t>What About You?</a:t>
            </a:r>
          </a:p>
        </p:txBody>
      </p:sp>
      <p:sp>
        <p:nvSpPr>
          <p:cNvPr id="44035" name="Rectangle 3"/>
          <p:cNvSpPr>
            <a:spLocks noGrp="1" noChangeArrowheads="1"/>
          </p:cNvSpPr>
          <p:nvPr>
            <p:ph type="body" sz="half" idx="1"/>
          </p:nvPr>
        </p:nvSpPr>
        <p:spPr>
          <a:xfrm>
            <a:off x="852950" y="1256995"/>
            <a:ext cx="7438099" cy="3429000"/>
          </a:xfrm>
        </p:spPr>
        <p:txBody>
          <a:bodyPr/>
          <a:lstStyle/>
          <a:p>
            <a:r>
              <a:rPr lang="en-US" sz="3000" dirty="0"/>
              <a:t> Has your life been transformed in the same way?  </a:t>
            </a:r>
          </a:p>
          <a:p>
            <a:r>
              <a:rPr lang="en-US" sz="3000" dirty="0">
                <a:solidFill>
                  <a:schemeClr val="folHlink"/>
                </a:solidFill>
              </a:rPr>
              <a:t> Would you like a transformation?</a:t>
            </a:r>
            <a:r>
              <a:rPr lang="en-US" sz="3000" dirty="0"/>
              <a:t>  </a:t>
            </a:r>
          </a:p>
          <a:p>
            <a:r>
              <a:rPr lang="en-US" sz="3000" dirty="0">
                <a:solidFill>
                  <a:srgbClr val="FF0000"/>
                </a:solidFill>
              </a:rPr>
              <a:t> </a:t>
            </a:r>
            <a:r>
              <a:rPr lang="en-US" sz="3000" dirty="0">
                <a:solidFill>
                  <a:srgbClr val="800000"/>
                </a:solidFill>
              </a:rPr>
              <a:t>We can help you connect with the word of God!</a:t>
            </a:r>
          </a:p>
        </p:txBody>
      </p:sp>
      <p:pic>
        <p:nvPicPr>
          <p:cNvPr id="3074" name="Picture 2" descr="C:\Users\Murray\Pictures\Christian Art\Background Pictures\Bible - Read Me.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45000" y="3746500"/>
            <a:ext cx="3619500" cy="1841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1000"/>
                                        <p:tgtEl>
                                          <p:spTgt spid="44034"/>
                                        </p:tgtEl>
                                      </p:cBhvr>
                                    </p:animEffect>
                                    <p:anim calcmode="lin" valueType="num">
                                      <p:cBhvr>
                                        <p:cTn id="8" dur="1000" fill="hold"/>
                                        <p:tgtEl>
                                          <p:spTgt spid="44034"/>
                                        </p:tgtEl>
                                        <p:attrNameLst>
                                          <p:attrName>ppt_x</p:attrName>
                                        </p:attrNameLst>
                                      </p:cBhvr>
                                      <p:tavLst>
                                        <p:tav tm="0">
                                          <p:val>
                                            <p:strVal val="#ppt_x"/>
                                          </p:val>
                                        </p:tav>
                                        <p:tav tm="100000">
                                          <p:val>
                                            <p:strVal val="#ppt_x"/>
                                          </p:val>
                                        </p:tav>
                                      </p:tavLst>
                                    </p:anim>
                                    <p:anim calcmode="lin" valueType="num">
                                      <p:cBhvr>
                                        <p:cTn id="9" dur="898" decel="100000" fill="hold"/>
                                        <p:tgtEl>
                                          <p:spTgt spid="4403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403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nodeType="after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4035">
                                            <p:txEl>
                                              <p:pRg st="0" end="0"/>
                                            </p:txEl>
                                          </p:spTgt>
                                        </p:tgtEl>
                                        <p:attrNameLst>
                                          <p:attrName>style.visibility</p:attrName>
                                        </p:attrNameLst>
                                      </p:cBhvr>
                                      <p:to>
                                        <p:strVal val="visible"/>
                                      </p:to>
                                    </p:set>
                                    <p:animEffect transition="in" filter="fade">
                                      <p:cBhvr>
                                        <p:cTn id="15" dur="1000"/>
                                        <p:tgtEl>
                                          <p:spTgt spid="44035">
                                            <p:txEl>
                                              <p:pRg st="0" end="0"/>
                                            </p:txEl>
                                          </p:spTgt>
                                        </p:tgtEl>
                                      </p:cBhvr>
                                    </p:animEffect>
                                    <p:anim calcmode="lin" valueType="num">
                                      <p:cBhvr>
                                        <p:cTn id="16" dur="1000" fill="hold"/>
                                        <p:tgtEl>
                                          <p:spTgt spid="4403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403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4035">
                                            <p:txEl>
                                              <p:pRg st="0" end="0"/>
                                            </p:txEl>
                                          </p:spTgt>
                                        </p:tgtEl>
                                        <p:attrNameLst>
                                          <p:attrName>ppt_y</p:attrName>
                                        </p:attrNameLst>
                                      </p:cBhvr>
                                      <p:tavLst>
                                        <p:tav tm="0">
                                          <p:val>
                                            <p:strVal val="#ppt_y-.03"/>
                                          </p:val>
                                        </p:tav>
                                        <p:tav tm="100000">
                                          <p:val>
                                            <p:strVal val="#ppt_y"/>
                                          </p:val>
                                        </p:tav>
                                      </p:tavLst>
                                    </p:anim>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44035">
                                            <p:txEl>
                                              <p:pRg st="1" end="1"/>
                                            </p:txEl>
                                          </p:spTgt>
                                        </p:tgtEl>
                                        <p:attrNameLst>
                                          <p:attrName>style.visibility</p:attrName>
                                        </p:attrNameLst>
                                      </p:cBhvr>
                                      <p:to>
                                        <p:strVal val="visible"/>
                                      </p:to>
                                    </p:set>
                                    <p:animEffect transition="in" filter="fade">
                                      <p:cBhvr>
                                        <p:cTn id="22" dur="1000"/>
                                        <p:tgtEl>
                                          <p:spTgt spid="44035">
                                            <p:txEl>
                                              <p:pRg st="1" end="1"/>
                                            </p:txEl>
                                          </p:spTgt>
                                        </p:tgtEl>
                                      </p:cBhvr>
                                    </p:animEffect>
                                    <p:anim calcmode="lin" valueType="num">
                                      <p:cBhvr>
                                        <p:cTn id="23" dur="10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p:cTn id="24" dur="898" decel="100000" fill="hold"/>
                                        <p:tgtEl>
                                          <p:spTgt spid="44035">
                                            <p:txEl>
                                              <p:pRg st="1" end="1"/>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898"/>
                                          </p:stCondLst>
                                        </p:cTn>
                                        <p:tgtEl>
                                          <p:spTgt spid="44035">
                                            <p:txEl>
                                              <p:pRg st="1" end="1"/>
                                            </p:txEl>
                                          </p:spTgt>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074"/>
                                        </p:tgtEl>
                                        <p:attrNameLst>
                                          <p:attrName>style.visibility</p:attrName>
                                        </p:attrNameLst>
                                      </p:cBhvr>
                                      <p:to>
                                        <p:strVal val="visible"/>
                                      </p:to>
                                    </p:set>
                                    <p:animEffect transition="in" filter="fade">
                                      <p:cBhvr>
                                        <p:cTn id="29" dur="1000"/>
                                        <p:tgtEl>
                                          <p:spTgt spid="3074"/>
                                        </p:tgtEl>
                                      </p:cBhvr>
                                    </p:animEffect>
                                    <p:anim calcmode="lin" valueType="num">
                                      <p:cBhvr>
                                        <p:cTn id="30" dur="1000" fill="hold"/>
                                        <p:tgtEl>
                                          <p:spTgt spid="3074"/>
                                        </p:tgtEl>
                                        <p:attrNameLst>
                                          <p:attrName>ppt_x</p:attrName>
                                        </p:attrNameLst>
                                      </p:cBhvr>
                                      <p:tavLst>
                                        <p:tav tm="0">
                                          <p:val>
                                            <p:strVal val="#ppt_x"/>
                                          </p:val>
                                        </p:tav>
                                        <p:tav tm="100000">
                                          <p:val>
                                            <p:strVal val="#ppt_x"/>
                                          </p:val>
                                        </p:tav>
                                      </p:tavLst>
                                    </p:anim>
                                    <p:anim calcmode="lin" valueType="num">
                                      <p:cBhvr>
                                        <p:cTn id="31" dur="1000" fill="hold"/>
                                        <p:tgtEl>
                                          <p:spTgt spid="3074"/>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000"/>
                            </p:stCondLst>
                            <p:childTnLst>
                              <p:par>
                                <p:cTn id="33" presetID="37" presetClass="entr" presetSubtype="0" fill="hold" grpId="0" nodeType="afterEffect">
                                  <p:stCondLst>
                                    <p:cond delay="0"/>
                                  </p:stCondLst>
                                  <p:childTnLst>
                                    <p:set>
                                      <p:cBhvr>
                                        <p:cTn id="34" dur="1" fill="hold">
                                          <p:stCondLst>
                                            <p:cond delay="0"/>
                                          </p:stCondLst>
                                        </p:cTn>
                                        <p:tgtEl>
                                          <p:spTgt spid="44035">
                                            <p:txEl>
                                              <p:pRg st="2" end="2"/>
                                            </p:txEl>
                                          </p:spTgt>
                                        </p:tgtEl>
                                        <p:attrNameLst>
                                          <p:attrName>style.visibility</p:attrName>
                                        </p:attrNameLst>
                                      </p:cBhvr>
                                      <p:to>
                                        <p:strVal val="visible"/>
                                      </p:to>
                                    </p:set>
                                    <p:animEffect transition="in" filter="fade">
                                      <p:cBhvr>
                                        <p:cTn id="35" dur="1000"/>
                                        <p:tgtEl>
                                          <p:spTgt spid="44035">
                                            <p:txEl>
                                              <p:pRg st="2" end="2"/>
                                            </p:txEl>
                                          </p:spTgt>
                                        </p:tgtEl>
                                      </p:cBhvr>
                                    </p:animEffect>
                                    <p:anim calcmode="lin" valueType="num">
                                      <p:cBhvr>
                                        <p:cTn id="36" dur="10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44035">
                                            <p:txEl>
                                              <p:pRg st="2" end="2"/>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44035">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206500" y="508000"/>
            <a:ext cx="6494198" cy="952500"/>
          </a:xfrm>
        </p:spPr>
        <p:txBody>
          <a:bodyPr/>
          <a:lstStyle/>
          <a:p>
            <a:r>
              <a:rPr lang="en-US" dirty="0">
                <a:solidFill>
                  <a:schemeClr val="folHlink"/>
                </a:solidFill>
              </a:rPr>
              <a:t>2 Chronicles 34:14-33 </a:t>
            </a:r>
            <a:r>
              <a:rPr lang="en-US" sz="3000" dirty="0">
                <a:solidFill>
                  <a:schemeClr val="folHlink"/>
                </a:solidFill>
              </a:rPr>
              <a:t>Page 726</a:t>
            </a:r>
            <a:endParaRPr lang="en-US" sz="3000" dirty="0"/>
          </a:p>
        </p:txBody>
      </p:sp>
      <p:sp>
        <p:nvSpPr>
          <p:cNvPr id="45059" name="Rectangle 3"/>
          <p:cNvSpPr>
            <a:spLocks noGrp="1" noChangeArrowheads="1"/>
          </p:cNvSpPr>
          <p:nvPr>
            <p:ph type="body" sz="half" idx="1"/>
          </p:nvPr>
        </p:nvSpPr>
        <p:spPr>
          <a:xfrm>
            <a:off x="457200" y="1681427"/>
            <a:ext cx="8382000" cy="4033571"/>
          </a:xfrm>
        </p:spPr>
        <p:txBody>
          <a:bodyPr/>
          <a:lstStyle/>
          <a:p>
            <a:r>
              <a:rPr lang="en-US" sz="3200" dirty="0">
                <a:latin typeface="Times New Roman" pitchFamily="18" charset="0"/>
              </a:rPr>
              <a:t>14 While they were bringing out the money that had been taken into the temple of the LORD, Hilkiah the priest found the Book of the Law of the LORD that had been given through Moses. 15 Hilkiah said to </a:t>
            </a:r>
            <a:r>
              <a:rPr lang="en-US" sz="3200" dirty="0" err="1">
                <a:latin typeface="Times New Roman" pitchFamily="18" charset="0"/>
              </a:rPr>
              <a:t>Shaphan</a:t>
            </a:r>
            <a:r>
              <a:rPr lang="en-US" sz="3200" dirty="0">
                <a:latin typeface="Times New Roman" pitchFamily="18" charset="0"/>
              </a:rPr>
              <a:t> the secretary, "I have found the Book of the Law in the temple of the LORD." He gave it to </a:t>
            </a:r>
            <a:r>
              <a:rPr lang="en-US" sz="3200" dirty="0" err="1">
                <a:latin typeface="Times New Roman" pitchFamily="18" charset="0"/>
              </a:rPr>
              <a:t>Shaphan</a:t>
            </a:r>
            <a:r>
              <a:rPr lang="en-US" sz="3200" dirty="0">
                <a:latin typeface="Times New Roman" pitchFamily="18" charset="0"/>
              </a:rPr>
              <a:t>.</a:t>
            </a:r>
          </a:p>
        </p:txBody>
      </p:sp>
      <p:pic>
        <p:nvPicPr>
          <p:cNvPr id="45062" name="Picture 6" descr="MCj03114540000[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865938" y="1"/>
            <a:ext cx="1516063" cy="104510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1000"/>
                                        <p:tgtEl>
                                          <p:spTgt spid="45058"/>
                                        </p:tgtEl>
                                      </p:cBhvr>
                                    </p:animEffect>
                                    <p:anim calcmode="lin" valueType="num">
                                      <p:cBhvr>
                                        <p:cTn id="8" dur="1000" fill="hold"/>
                                        <p:tgtEl>
                                          <p:spTgt spid="45058"/>
                                        </p:tgtEl>
                                        <p:attrNameLst>
                                          <p:attrName>ppt_x</p:attrName>
                                        </p:attrNameLst>
                                      </p:cBhvr>
                                      <p:tavLst>
                                        <p:tav tm="0">
                                          <p:val>
                                            <p:strVal val="#ppt_x"/>
                                          </p:val>
                                        </p:tav>
                                        <p:tav tm="100000">
                                          <p:val>
                                            <p:strVal val="#ppt_x"/>
                                          </p:val>
                                        </p:tav>
                                      </p:tavLst>
                                    </p:anim>
                                    <p:anim calcmode="lin" valueType="num">
                                      <p:cBhvr>
                                        <p:cTn id="9" dur="898" decel="100000" fill="hold"/>
                                        <p:tgtEl>
                                          <p:spTgt spid="4505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505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45059">
                                            <p:txEl>
                                              <p:pRg st="0" end="0"/>
                                            </p:txEl>
                                          </p:spTgt>
                                        </p:tgtEl>
                                        <p:attrNameLst>
                                          <p:attrName>style.visibility</p:attrName>
                                        </p:attrNameLst>
                                      </p:cBhvr>
                                      <p:to>
                                        <p:strVal val="visible"/>
                                      </p:to>
                                    </p:set>
                                    <p:animEffect transition="in" filter="fade">
                                      <p:cBhvr>
                                        <p:cTn id="13" dur="1000"/>
                                        <p:tgtEl>
                                          <p:spTgt spid="45059">
                                            <p:txEl>
                                              <p:pRg st="0" end="0"/>
                                            </p:txEl>
                                          </p:spTgt>
                                        </p:tgtEl>
                                      </p:cBhvr>
                                    </p:animEffect>
                                    <p:anim calcmode="lin" valueType="num">
                                      <p:cBhvr>
                                        <p:cTn id="14" dur="10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45059">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45059">
                                            <p:txEl>
                                              <p:pRg st="0" end="0"/>
                                            </p:txEl>
                                          </p:spTgt>
                                        </p:tgtEl>
                                        <p:attrNameLst>
                                          <p:attrName>ppt_y</p:attrName>
                                        </p:attrNameLst>
                                      </p:cBhvr>
                                      <p:tavLst>
                                        <p:tav tm="0">
                                          <p:val>
                                            <p:strVal val="#ppt_y-.03"/>
                                          </p:val>
                                        </p:tav>
                                        <p:tav tm="100000">
                                          <p:val>
                                            <p:strVal val="#ppt_y"/>
                                          </p:val>
                                        </p:tav>
                                      </p:tavLst>
                                    </p:anim>
                                  </p:childTnLst>
                                </p:cTn>
                              </p:par>
                            </p:childTnLst>
                          </p:cTn>
                        </p:par>
                        <p:par>
                          <p:cTn id="17" fill="hold" nodeType="afterGroup">
                            <p:stCondLst>
                              <p:cond delay="1000"/>
                            </p:stCondLst>
                            <p:childTnLst>
                              <p:par>
                                <p:cTn id="18" presetID="23" presetClass="entr" presetSubtype="288" fill="hold" nodeType="afterEffect">
                                  <p:stCondLst>
                                    <p:cond delay="0"/>
                                  </p:stCondLst>
                                  <p:childTnLst>
                                    <p:set>
                                      <p:cBhvr>
                                        <p:cTn id="19" dur="1" fill="hold">
                                          <p:stCondLst>
                                            <p:cond delay="0"/>
                                          </p:stCondLst>
                                        </p:cTn>
                                        <p:tgtEl>
                                          <p:spTgt spid="45062"/>
                                        </p:tgtEl>
                                        <p:attrNameLst>
                                          <p:attrName>style.visibility</p:attrName>
                                        </p:attrNameLst>
                                      </p:cBhvr>
                                      <p:to>
                                        <p:strVal val="visible"/>
                                      </p:to>
                                    </p:set>
                                    <p:anim calcmode="lin" valueType="num">
                                      <p:cBhvr>
                                        <p:cTn id="20" dur="500" fill="hold"/>
                                        <p:tgtEl>
                                          <p:spTgt spid="45062"/>
                                        </p:tgtEl>
                                        <p:attrNameLst>
                                          <p:attrName>ppt_w</p:attrName>
                                        </p:attrNameLst>
                                      </p:cBhvr>
                                      <p:tavLst>
                                        <p:tav tm="0">
                                          <p:val>
                                            <p:strVal val="4/3*#ppt_w"/>
                                          </p:val>
                                        </p:tav>
                                        <p:tav tm="100000">
                                          <p:val>
                                            <p:strVal val="#ppt_w"/>
                                          </p:val>
                                        </p:tav>
                                      </p:tavLst>
                                    </p:anim>
                                    <p:anim calcmode="lin" valueType="num">
                                      <p:cBhvr>
                                        <p:cTn id="21" dur="500" fill="hold"/>
                                        <p:tgtEl>
                                          <p:spTgt spid="4506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The Meaning Of Shavuot - The Wisdom Daily">
            <a:extLst>
              <a:ext uri="{FF2B5EF4-FFF2-40B4-BE49-F238E27FC236}">
                <a16:creationId xmlns:a16="http://schemas.microsoft.com/office/drawing/2014/main" id="{0472C03C-7591-C1FF-A9D5-DFE0D8BF7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48130" name="Rectangle 2"/>
          <p:cNvSpPr>
            <a:spLocks noGrp="1" noChangeArrowheads="1"/>
          </p:cNvSpPr>
          <p:nvPr>
            <p:ph type="title"/>
          </p:nvPr>
        </p:nvSpPr>
        <p:spPr>
          <a:xfrm>
            <a:off x="2209800" y="294775"/>
            <a:ext cx="4876800" cy="609600"/>
          </a:xfrm>
        </p:spPr>
        <p:txBody>
          <a:bodyPr/>
          <a:lstStyle/>
          <a:p>
            <a:r>
              <a:rPr lang="en-US" dirty="0">
                <a:solidFill>
                  <a:schemeClr val="folHlink"/>
                </a:solidFill>
              </a:rPr>
              <a:t>2 Chronicles 34:14-33</a:t>
            </a:r>
            <a:endParaRPr lang="en-US" dirty="0"/>
          </a:p>
        </p:txBody>
      </p:sp>
      <p:sp>
        <p:nvSpPr>
          <p:cNvPr id="48131" name="Rectangle 3"/>
          <p:cNvSpPr>
            <a:spLocks noGrp="1" noChangeArrowheads="1"/>
          </p:cNvSpPr>
          <p:nvPr>
            <p:ph type="body" sz="half" idx="1"/>
          </p:nvPr>
        </p:nvSpPr>
        <p:spPr>
          <a:xfrm>
            <a:off x="457200" y="1104900"/>
            <a:ext cx="8382000" cy="4419601"/>
          </a:xfrm>
        </p:spPr>
        <p:txBody>
          <a:bodyPr/>
          <a:lstStyle/>
          <a:p>
            <a:r>
              <a:rPr lang="en-US" sz="3200" dirty="0">
                <a:latin typeface="Times New Roman" pitchFamily="18" charset="0"/>
              </a:rPr>
              <a:t>16 Then </a:t>
            </a:r>
            <a:r>
              <a:rPr lang="en-US" sz="3200" dirty="0" err="1">
                <a:latin typeface="Times New Roman" pitchFamily="18" charset="0"/>
              </a:rPr>
              <a:t>Shaphan</a:t>
            </a:r>
            <a:r>
              <a:rPr lang="en-US" sz="3200" dirty="0">
                <a:latin typeface="Times New Roman" pitchFamily="18" charset="0"/>
              </a:rPr>
              <a:t> took the book to the king and reported to him: "Your officials are doing everything that has been committed to them. 17 They have paid out the money that was in the temple of the LORD and have entrusted it to the supervisors and workers." 18 Then </a:t>
            </a:r>
            <a:r>
              <a:rPr lang="en-US" sz="3200" dirty="0" err="1">
                <a:latin typeface="Times New Roman" pitchFamily="18" charset="0"/>
              </a:rPr>
              <a:t>Shaphan</a:t>
            </a:r>
            <a:r>
              <a:rPr lang="en-US" sz="3200" dirty="0">
                <a:latin typeface="Times New Roman" pitchFamily="18" charset="0"/>
              </a:rPr>
              <a:t> the secretary informed the king, "</a:t>
            </a:r>
            <a:r>
              <a:rPr lang="en-US" sz="3200" dirty="0" err="1">
                <a:latin typeface="Times New Roman" pitchFamily="18" charset="0"/>
              </a:rPr>
              <a:t>Hilkiah</a:t>
            </a:r>
            <a:r>
              <a:rPr lang="en-US" sz="3200" dirty="0">
                <a:latin typeface="Times New Roman" pitchFamily="18" charset="0"/>
              </a:rPr>
              <a:t> the priest has given me a book." And </a:t>
            </a:r>
            <a:r>
              <a:rPr lang="en-US" sz="3200" dirty="0" err="1">
                <a:solidFill>
                  <a:schemeClr val="folHlink"/>
                </a:solidFill>
                <a:latin typeface="Times New Roman" pitchFamily="18" charset="0"/>
              </a:rPr>
              <a:t>Shaphan</a:t>
            </a:r>
            <a:r>
              <a:rPr lang="en-US" sz="3200" dirty="0">
                <a:solidFill>
                  <a:schemeClr val="folHlink"/>
                </a:solidFill>
                <a:latin typeface="Times New Roman" pitchFamily="18" charset="0"/>
              </a:rPr>
              <a:t> read from it in the presence of the king.</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1000"/>
                                        <p:tgtEl>
                                          <p:spTgt spid="48130"/>
                                        </p:tgtEl>
                                      </p:cBhvr>
                                    </p:animEffect>
                                    <p:anim calcmode="lin" valueType="num">
                                      <p:cBhvr>
                                        <p:cTn id="8" dur="1000" fill="hold"/>
                                        <p:tgtEl>
                                          <p:spTgt spid="48130"/>
                                        </p:tgtEl>
                                        <p:attrNameLst>
                                          <p:attrName>ppt_x</p:attrName>
                                        </p:attrNameLst>
                                      </p:cBhvr>
                                      <p:tavLst>
                                        <p:tav tm="0">
                                          <p:val>
                                            <p:strVal val="#ppt_x"/>
                                          </p:val>
                                        </p:tav>
                                        <p:tav tm="100000">
                                          <p:val>
                                            <p:strVal val="#ppt_x"/>
                                          </p:val>
                                        </p:tav>
                                      </p:tavLst>
                                    </p:anim>
                                    <p:anim calcmode="lin" valueType="num">
                                      <p:cBhvr>
                                        <p:cTn id="9" dur="898" decel="100000" fill="hold"/>
                                        <p:tgtEl>
                                          <p:spTgt spid="4813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813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fade">
                                      <p:cBhvr>
                                        <p:cTn id="14" dur="5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8131">
                                            <p:bg/>
                                          </p:spTgt>
                                        </p:tgtEl>
                                        <p:attrNameLst>
                                          <p:attrName>style.visibility</p:attrName>
                                        </p:attrNameLst>
                                      </p:cBhvr>
                                      <p:to>
                                        <p:strVal val="visible"/>
                                      </p:to>
                                    </p:set>
                                    <p:animEffect transition="in" filter="fade">
                                      <p:cBhvr>
                                        <p:cTn id="19" dur="500"/>
                                        <p:tgtEl>
                                          <p:spTgt spid="48131">
                                            <p:bg/>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48131">
                                            <p:txEl>
                                              <p:pRg st="0" end="0"/>
                                            </p:txEl>
                                          </p:spTgt>
                                        </p:tgtEl>
                                        <p:attrNameLst>
                                          <p:attrName>style.visibility</p:attrName>
                                        </p:attrNameLst>
                                      </p:cBhvr>
                                      <p:to>
                                        <p:strVal val="visible"/>
                                      </p:to>
                                    </p:set>
                                    <p:animEffect transition="in" filter="fade">
                                      <p:cBhvr>
                                        <p:cTn id="23" dur="500"/>
                                        <p:tgtEl>
                                          <p:spTgt spid="481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C:\Users\Murray\Pictures\Christian Art\Background Pictures\Bible Intent Read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375" y="-30079"/>
            <a:ext cx="2333625" cy="1357313"/>
          </a:xfrm>
          <a:prstGeom prst="rect">
            <a:avLst/>
          </a:prstGeom>
          <a:noFill/>
          <a:extLst>
            <a:ext uri="{909E8E84-426E-40DD-AFC4-6F175D3DCCD1}">
              <a14:hiddenFill xmlns:a14="http://schemas.microsoft.com/office/drawing/2010/main">
                <a:solidFill>
                  <a:srgbClr val="FFFFFF"/>
                </a:solidFill>
              </a14:hiddenFill>
            </a:ext>
          </a:extLst>
        </p:spPr>
      </p:pic>
      <p:sp>
        <p:nvSpPr>
          <p:cNvPr id="49154" name="Rectangle 2"/>
          <p:cNvSpPr>
            <a:spLocks noGrp="1" noChangeArrowheads="1"/>
          </p:cNvSpPr>
          <p:nvPr>
            <p:ph type="title"/>
          </p:nvPr>
        </p:nvSpPr>
        <p:spPr>
          <a:xfrm>
            <a:off x="535078" y="275251"/>
            <a:ext cx="6494198" cy="596900"/>
          </a:xfrm>
        </p:spPr>
        <p:txBody>
          <a:bodyPr/>
          <a:lstStyle/>
          <a:p>
            <a:r>
              <a:rPr lang="en-US" dirty="0">
                <a:solidFill>
                  <a:schemeClr val="folHlink"/>
                </a:solidFill>
              </a:rPr>
              <a:t>2 Chronicles 34:14-33</a:t>
            </a:r>
            <a:endParaRPr lang="en-US" dirty="0"/>
          </a:p>
        </p:txBody>
      </p:sp>
      <p:sp>
        <p:nvSpPr>
          <p:cNvPr id="49155" name="Rectangle 3"/>
          <p:cNvSpPr>
            <a:spLocks noGrp="1" noChangeArrowheads="1"/>
          </p:cNvSpPr>
          <p:nvPr>
            <p:ph type="body" sz="half" idx="1"/>
          </p:nvPr>
        </p:nvSpPr>
        <p:spPr>
          <a:xfrm>
            <a:off x="305639" y="872151"/>
            <a:ext cx="8532722" cy="4686300"/>
          </a:xfrm>
        </p:spPr>
        <p:txBody>
          <a:bodyPr/>
          <a:lstStyle/>
          <a:p>
            <a:r>
              <a:rPr lang="en-US" sz="2800" dirty="0">
                <a:latin typeface="Times New Roman" pitchFamily="18" charset="0"/>
              </a:rPr>
              <a:t>19 When the king heard the words of the Law, </a:t>
            </a:r>
            <a:r>
              <a:rPr lang="en-US" sz="2800" b="1" dirty="0">
                <a:latin typeface="Times New Roman" pitchFamily="18" charset="0"/>
              </a:rPr>
              <a:t>he tore his robes. </a:t>
            </a:r>
            <a:r>
              <a:rPr lang="en-US" sz="2800" dirty="0">
                <a:latin typeface="Times New Roman" pitchFamily="18" charset="0"/>
              </a:rPr>
              <a:t>20 He gave these orders to </a:t>
            </a:r>
            <a:r>
              <a:rPr lang="en-US" sz="2800" dirty="0" err="1">
                <a:latin typeface="Times New Roman" pitchFamily="18" charset="0"/>
              </a:rPr>
              <a:t>Hilkiah</a:t>
            </a:r>
            <a:r>
              <a:rPr lang="en-US" sz="2800" dirty="0">
                <a:latin typeface="Times New Roman" pitchFamily="18" charset="0"/>
              </a:rPr>
              <a:t>, </a:t>
            </a:r>
            <a:r>
              <a:rPr lang="en-US" sz="2800" dirty="0" err="1">
                <a:latin typeface="Times New Roman" pitchFamily="18" charset="0"/>
              </a:rPr>
              <a:t>Ahikam</a:t>
            </a:r>
            <a:r>
              <a:rPr lang="en-US" sz="2800" dirty="0">
                <a:latin typeface="Times New Roman" pitchFamily="18" charset="0"/>
              </a:rPr>
              <a:t> son of </a:t>
            </a:r>
            <a:r>
              <a:rPr lang="en-US" sz="2800" dirty="0" err="1">
                <a:latin typeface="Times New Roman" pitchFamily="18" charset="0"/>
              </a:rPr>
              <a:t>Shaphan</a:t>
            </a:r>
            <a:r>
              <a:rPr lang="en-US" sz="2800" dirty="0">
                <a:latin typeface="Times New Roman" pitchFamily="18" charset="0"/>
              </a:rPr>
              <a:t>, </a:t>
            </a:r>
            <a:r>
              <a:rPr lang="en-US" sz="2800" dirty="0" err="1">
                <a:latin typeface="Times New Roman" pitchFamily="18" charset="0"/>
              </a:rPr>
              <a:t>Abdon</a:t>
            </a:r>
            <a:r>
              <a:rPr lang="en-US" sz="2800" dirty="0">
                <a:latin typeface="Times New Roman" pitchFamily="18" charset="0"/>
              </a:rPr>
              <a:t> son of Micah, </a:t>
            </a:r>
            <a:r>
              <a:rPr lang="en-US" sz="2800" dirty="0" err="1">
                <a:latin typeface="Times New Roman" pitchFamily="18" charset="0"/>
              </a:rPr>
              <a:t>Shaphan</a:t>
            </a:r>
            <a:r>
              <a:rPr lang="en-US" sz="2800" dirty="0">
                <a:latin typeface="Times New Roman" pitchFamily="18" charset="0"/>
              </a:rPr>
              <a:t> the secretary and </a:t>
            </a:r>
            <a:r>
              <a:rPr lang="en-US" sz="2800" dirty="0" err="1">
                <a:latin typeface="Times New Roman" pitchFamily="18" charset="0"/>
              </a:rPr>
              <a:t>Asaiah</a:t>
            </a:r>
            <a:r>
              <a:rPr lang="en-US" sz="2800" dirty="0">
                <a:latin typeface="Times New Roman" pitchFamily="18" charset="0"/>
              </a:rPr>
              <a:t> the king's attendant: 21 "</a:t>
            </a:r>
            <a:r>
              <a:rPr lang="en-US" sz="2800" dirty="0">
                <a:solidFill>
                  <a:srgbClr val="002060"/>
                </a:solidFill>
                <a:latin typeface="Times New Roman" pitchFamily="18" charset="0"/>
              </a:rPr>
              <a:t>Go and inquire of the LORD for me and for the remnant in Israel and Judah about what is written in this book that has been found</a:t>
            </a:r>
            <a:r>
              <a:rPr lang="en-US" sz="2800" dirty="0">
                <a:latin typeface="Times New Roman" pitchFamily="18" charset="0"/>
              </a:rPr>
              <a:t>. Great is the LORD's anger that is poured out on us because our fathers have not kept the word of the LORD; </a:t>
            </a:r>
            <a:r>
              <a:rPr lang="en-US" sz="2800" dirty="0">
                <a:solidFill>
                  <a:schemeClr val="folHlink"/>
                </a:solidFill>
                <a:latin typeface="Times New Roman" pitchFamily="18" charset="0"/>
              </a:rPr>
              <a:t>they have not acted in accordance with </a:t>
            </a:r>
            <a:r>
              <a:rPr lang="en-US" sz="2800" dirty="0">
                <a:solidFill>
                  <a:srgbClr val="FF0000"/>
                </a:solidFill>
                <a:latin typeface="Times New Roman" pitchFamily="18" charset="0"/>
              </a:rPr>
              <a:t>all</a:t>
            </a:r>
            <a:r>
              <a:rPr lang="en-US" sz="2800" dirty="0">
                <a:solidFill>
                  <a:schemeClr val="folHlink"/>
                </a:solidFill>
                <a:latin typeface="Times New Roman" pitchFamily="18" charset="0"/>
              </a:rPr>
              <a:t> that is written in this book."</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fade">
                                      <p:cBhvr>
                                        <p:cTn id="7" dur="1000"/>
                                        <p:tgtEl>
                                          <p:spTgt spid="49154"/>
                                        </p:tgtEl>
                                      </p:cBhvr>
                                    </p:animEffect>
                                    <p:anim calcmode="lin" valueType="num">
                                      <p:cBhvr>
                                        <p:cTn id="8" dur="1000" fill="hold"/>
                                        <p:tgtEl>
                                          <p:spTgt spid="49154"/>
                                        </p:tgtEl>
                                        <p:attrNameLst>
                                          <p:attrName>ppt_x</p:attrName>
                                        </p:attrNameLst>
                                      </p:cBhvr>
                                      <p:tavLst>
                                        <p:tav tm="0">
                                          <p:val>
                                            <p:strVal val="#ppt_x"/>
                                          </p:val>
                                        </p:tav>
                                        <p:tav tm="100000">
                                          <p:val>
                                            <p:strVal val="#ppt_x"/>
                                          </p:val>
                                        </p:tav>
                                      </p:tavLst>
                                    </p:anim>
                                    <p:anim calcmode="lin" valueType="num">
                                      <p:cBhvr>
                                        <p:cTn id="9" dur="898" decel="100000" fill="hold"/>
                                        <p:tgtEl>
                                          <p:spTgt spid="4915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915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500"/>
                                        <p:tgtEl>
                                          <p:spTgt spid="4098"/>
                                        </p:tgtEl>
                                      </p:cBhvr>
                                    </p:animEffect>
                                  </p:childTnLst>
                                </p:cTn>
                              </p:par>
                              <p:par>
                                <p:cTn id="15" presetID="37" presetClass="entr" presetSubtype="0" fill="hold" grpId="0" nodeType="withEffect">
                                  <p:stCondLst>
                                    <p:cond delay="0"/>
                                  </p:stCondLst>
                                  <p:childTnLst>
                                    <p:set>
                                      <p:cBhvr>
                                        <p:cTn id="16" dur="1" fill="hold">
                                          <p:stCondLst>
                                            <p:cond delay="0"/>
                                          </p:stCondLst>
                                        </p:cTn>
                                        <p:tgtEl>
                                          <p:spTgt spid="49155">
                                            <p:bg/>
                                          </p:spTgt>
                                        </p:tgtEl>
                                        <p:attrNameLst>
                                          <p:attrName>style.visibility</p:attrName>
                                        </p:attrNameLst>
                                      </p:cBhvr>
                                      <p:to>
                                        <p:strVal val="visible"/>
                                      </p:to>
                                    </p:set>
                                    <p:animEffect transition="in" filter="fade">
                                      <p:cBhvr>
                                        <p:cTn id="17" dur="1000"/>
                                        <p:tgtEl>
                                          <p:spTgt spid="49155">
                                            <p:bg/>
                                          </p:spTgt>
                                        </p:tgtEl>
                                      </p:cBhvr>
                                    </p:animEffect>
                                    <p:anim calcmode="lin" valueType="num">
                                      <p:cBhvr>
                                        <p:cTn id="18" dur="1000" fill="hold"/>
                                        <p:tgtEl>
                                          <p:spTgt spid="49155">
                                            <p:bg/>
                                          </p:spTgt>
                                        </p:tgtEl>
                                        <p:attrNameLst>
                                          <p:attrName>ppt_x</p:attrName>
                                        </p:attrNameLst>
                                      </p:cBhvr>
                                      <p:tavLst>
                                        <p:tav tm="0">
                                          <p:val>
                                            <p:strVal val="#ppt_x"/>
                                          </p:val>
                                        </p:tav>
                                        <p:tav tm="100000">
                                          <p:val>
                                            <p:strVal val="#ppt_x"/>
                                          </p:val>
                                        </p:tav>
                                      </p:tavLst>
                                    </p:anim>
                                    <p:anim calcmode="lin" valueType="num">
                                      <p:cBhvr>
                                        <p:cTn id="19" dur="898" decel="100000" fill="hold"/>
                                        <p:tgtEl>
                                          <p:spTgt spid="49155">
                                            <p:bg/>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898"/>
                                          </p:stCondLst>
                                        </p:cTn>
                                        <p:tgtEl>
                                          <p:spTgt spid="49155">
                                            <p:bg/>
                                          </p:spTgt>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grpId="0" nodeType="clickEffect">
                                  <p:stCondLst>
                                    <p:cond delay="0"/>
                                  </p:stCondLst>
                                  <p:childTnLst>
                                    <p:set>
                                      <p:cBhvr>
                                        <p:cTn id="24" dur="1" fill="hold">
                                          <p:stCondLst>
                                            <p:cond delay="0"/>
                                          </p:stCondLst>
                                        </p:cTn>
                                        <p:tgtEl>
                                          <p:spTgt spid="49155">
                                            <p:txEl>
                                              <p:pRg st="0" end="0"/>
                                            </p:txEl>
                                          </p:spTgt>
                                        </p:tgtEl>
                                        <p:attrNameLst>
                                          <p:attrName>style.visibility</p:attrName>
                                        </p:attrNameLst>
                                      </p:cBhvr>
                                      <p:to>
                                        <p:strVal val="visible"/>
                                      </p:to>
                                    </p:set>
                                    <p:animEffect transition="in" filter="fade">
                                      <p:cBhvr>
                                        <p:cTn id="25" dur="1000"/>
                                        <p:tgtEl>
                                          <p:spTgt spid="49155">
                                            <p:txEl>
                                              <p:pRg st="0" end="0"/>
                                            </p:txEl>
                                          </p:spTgt>
                                        </p:tgtEl>
                                      </p:cBhvr>
                                    </p:animEffect>
                                    <p:anim calcmode="lin" valueType="num">
                                      <p:cBhvr>
                                        <p:cTn id="26" dur="10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p:cTn id="27" dur="898" decel="100000" fill="hold"/>
                                        <p:tgtEl>
                                          <p:spTgt spid="49155">
                                            <p:txEl>
                                              <p:pRg st="0" end="0"/>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898"/>
                                          </p:stCondLst>
                                        </p:cTn>
                                        <p:tgtEl>
                                          <p:spTgt spid="49155">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324901" y="266700"/>
            <a:ext cx="6494198" cy="584200"/>
          </a:xfrm>
        </p:spPr>
        <p:txBody>
          <a:bodyPr/>
          <a:lstStyle/>
          <a:p>
            <a:r>
              <a:rPr lang="en-US" dirty="0">
                <a:solidFill>
                  <a:schemeClr val="folHlink"/>
                </a:solidFill>
              </a:rPr>
              <a:t>2 Chronicles 34:14-33</a:t>
            </a:r>
            <a:endParaRPr lang="en-US" dirty="0"/>
          </a:p>
        </p:txBody>
      </p:sp>
      <p:sp>
        <p:nvSpPr>
          <p:cNvPr id="50179" name="Rectangle 3"/>
          <p:cNvSpPr>
            <a:spLocks noGrp="1" noChangeArrowheads="1"/>
          </p:cNvSpPr>
          <p:nvPr>
            <p:ph type="body" sz="half" idx="1"/>
          </p:nvPr>
        </p:nvSpPr>
        <p:spPr>
          <a:xfrm>
            <a:off x="1079500" y="1028700"/>
            <a:ext cx="7378700" cy="4033573"/>
          </a:xfrm>
        </p:spPr>
        <p:txBody>
          <a:bodyPr/>
          <a:lstStyle/>
          <a:p>
            <a:r>
              <a:rPr lang="en-US" sz="3200" dirty="0">
                <a:latin typeface="Times New Roman" pitchFamily="18" charset="0"/>
              </a:rPr>
              <a:t>22 </a:t>
            </a:r>
            <a:r>
              <a:rPr lang="en-US" sz="3200" dirty="0" err="1">
                <a:latin typeface="Times New Roman" pitchFamily="18" charset="0"/>
              </a:rPr>
              <a:t>Hilkiah</a:t>
            </a:r>
            <a:r>
              <a:rPr lang="en-US" sz="3200" dirty="0">
                <a:latin typeface="Times New Roman" pitchFamily="18" charset="0"/>
              </a:rPr>
              <a:t> and those the king had sent with him went to </a:t>
            </a:r>
            <a:r>
              <a:rPr lang="en-US" sz="3200" dirty="0">
                <a:solidFill>
                  <a:srgbClr val="800000"/>
                </a:solidFill>
                <a:latin typeface="Times New Roman" pitchFamily="18" charset="0"/>
              </a:rPr>
              <a:t>speak to the prophetess </a:t>
            </a:r>
            <a:r>
              <a:rPr lang="en-US" sz="3200" dirty="0" err="1">
                <a:solidFill>
                  <a:srgbClr val="800000"/>
                </a:solidFill>
                <a:latin typeface="Times New Roman" pitchFamily="18" charset="0"/>
              </a:rPr>
              <a:t>Huldah</a:t>
            </a:r>
            <a:r>
              <a:rPr lang="en-US" sz="3200" dirty="0">
                <a:latin typeface="Times New Roman" pitchFamily="18" charset="0"/>
              </a:rPr>
              <a:t>, who was the wife of </a:t>
            </a:r>
            <a:r>
              <a:rPr lang="en-US" sz="3200" dirty="0" err="1">
                <a:latin typeface="Times New Roman" pitchFamily="18" charset="0"/>
              </a:rPr>
              <a:t>Shallum</a:t>
            </a:r>
            <a:r>
              <a:rPr lang="en-US" sz="3200" dirty="0">
                <a:latin typeface="Times New Roman" pitchFamily="18" charset="0"/>
              </a:rPr>
              <a:t> son of </a:t>
            </a:r>
            <a:r>
              <a:rPr lang="en-US" sz="3200" dirty="0" err="1">
                <a:latin typeface="Times New Roman" pitchFamily="18" charset="0"/>
              </a:rPr>
              <a:t>Tokhath</a:t>
            </a:r>
            <a:r>
              <a:rPr lang="en-US" sz="3200" dirty="0">
                <a:latin typeface="Times New Roman" pitchFamily="18" charset="0"/>
              </a:rPr>
              <a:t>, the son of </a:t>
            </a:r>
            <a:r>
              <a:rPr lang="en-US" sz="3200" dirty="0" err="1">
                <a:latin typeface="Times New Roman" pitchFamily="18" charset="0"/>
              </a:rPr>
              <a:t>Hasrah</a:t>
            </a:r>
            <a:r>
              <a:rPr lang="en-US" sz="3200" dirty="0">
                <a:latin typeface="Times New Roman" pitchFamily="18" charset="0"/>
              </a:rPr>
              <a:t>, keeper of the wardrobe. She lived in Jerusalem, in the Second District.</a:t>
            </a:r>
          </a:p>
        </p:txBody>
      </p:sp>
      <p:pic>
        <p:nvPicPr>
          <p:cNvPr id="50182" name="Picture 6" descr="MMj0395712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26000" y="4062678"/>
            <a:ext cx="2000250" cy="165232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fade">
                                      <p:cBhvr>
                                        <p:cTn id="7" dur="1000"/>
                                        <p:tgtEl>
                                          <p:spTgt spid="50178"/>
                                        </p:tgtEl>
                                      </p:cBhvr>
                                    </p:animEffect>
                                    <p:anim calcmode="lin" valueType="num">
                                      <p:cBhvr>
                                        <p:cTn id="8" dur="1000" fill="hold"/>
                                        <p:tgtEl>
                                          <p:spTgt spid="50178"/>
                                        </p:tgtEl>
                                        <p:attrNameLst>
                                          <p:attrName>ppt_x</p:attrName>
                                        </p:attrNameLst>
                                      </p:cBhvr>
                                      <p:tavLst>
                                        <p:tav tm="0">
                                          <p:val>
                                            <p:strVal val="#ppt_x"/>
                                          </p:val>
                                        </p:tav>
                                        <p:tav tm="100000">
                                          <p:val>
                                            <p:strVal val="#ppt_x"/>
                                          </p:val>
                                        </p:tav>
                                      </p:tavLst>
                                    </p:anim>
                                    <p:anim calcmode="lin" valueType="num">
                                      <p:cBhvr>
                                        <p:cTn id="9" dur="898" decel="100000" fill="hold"/>
                                        <p:tgtEl>
                                          <p:spTgt spid="5017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017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0179">
                                            <p:txEl>
                                              <p:pRg st="0" end="0"/>
                                            </p:txEl>
                                          </p:spTgt>
                                        </p:tgtEl>
                                        <p:attrNameLst>
                                          <p:attrName>style.visibility</p:attrName>
                                        </p:attrNameLst>
                                      </p:cBhvr>
                                      <p:to>
                                        <p:strVal val="visible"/>
                                      </p:to>
                                    </p:set>
                                    <p:animEffect transition="in" filter="fade">
                                      <p:cBhvr>
                                        <p:cTn id="13" dur="1000"/>
                                        <p:tgtEl>
                                          <p:spTgt spid="50179">
                                            <p:txEl>
                                              <p:pRg st="0" end="0"/>
                                            </p:txEl>
                                          </p:spTgt>
                                        </p:tgtEl>
                                      </p:cBhvr>
                                    </p:animEffect>
                                    <p:anim calcmode="lin" valueType="num">
                                      <p:cBhvr>
                                        <p:cTn id="14" dur="10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50179">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50179">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79"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C:\Users\Murray\Pictures\Christian Art\Background Pictures\Bible with Bookm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0"/>
            <a:ext cx="1854548" cy="1651000"/>
          </a:xfrm>
          <a:prstGeom prst="rect">
            <a:avLst/>
          </a:prstGeom>
          <a:noFill/>
          <a:extLst>
            <a:ext uri="{909E8E84-426E-40DD-AFC4-6F175D3DCCD1}">
              <a14:hiddenFill xmlns:a14="http://schemas.microsoft.com/office/drawing/2010/main">
                <a:solidFill>
                  <a:srgbClr val="FFFFFF"/>
                </a:solidFill>
              </a14:hiddenFill>
            </a:ext>
          </a:extLst>
        </p:spPr>
      </p:pic>
      <p:sp>
        <p:nvSpPr>
          <p:cNvPr id="51202" name="Rectangle 2"/>
          <p:cNvSpPr>
            <a:spLocks noGrp="1" noChangeArrowheads="1"/>
          </p:cNvSpPr>
          <p:nvPr>
            <p:ph type="title"/>
          </p:nvPr>
        </p:nvSpPr>
        <p:spPr>
          <a:xfrm>
            <a:off x="1143000" y="349250"/>
            <a:ext cx="5054949" cy="679450"/>
          </a:xfrm>
        </p:spPr>
        <p:txBody>
          <a:bodyPr/>
          <a:lstStyle/>
          <a:p>
            <a:r>
              <a:rPr lang="en-US" dirty="0">
                <a:solidFill>
                  <a:schemeClr val="folHlink"/>
                </a:solidFill>
              </a:rPr>
              <a:t>2 Chronicles 34:14-33</a:t>
            </a:r>
            <a:endParaRPr lang="en-US" dirty="0"/>
          </a:p>
        </p:txBody>
      </p:sp>
      <p:sp>
        <p:nvSpPr>
          <p:cNvPr id="51203" name="Rectangle 3"/>
          <p:cNvSpPr>
            <a:spLocks noGrp="1" noChangeArrowheads="1"/>
          </p:cNvSpPr>
          <p:nvPr>
            <p:ph type="body" sz="half" idx="1"/>
          </p:nvPr>
        </p:nvSpPr>
        <p:spPr>
          <a:xfrm>
            <a:off x="453676" y="1028700"/>
            <a:ext cx="8156923" cy="4572000"/>
          </a:xfrm>
        </p:spPr>
        <p:txBody>
          <a:bodyPr/>
          <a:lstStyle/>
          <a:p>
            <a:r>
              <a:rPr lang="en-US" sz="3000" dirty="0">
                <a:latin typeface="Times New Roman" pitchFamily="18" charset="0"/>
              </a:rPr>
              <a:t>23 She said to them, "This is what the LORD, the God of Israel, says: Tell the man who sent you to me, 24 `This is what the LORD says: I am going to bring disaster on this place and its people--</a:t>
            </a:r>
            <a:r>
              <a:rPr lang="en-US" sz="3000" dirty="0">
                <a:solidFill>
                  <a:srgbClr val="800000"/>
                </a:solidFill>
                <a:latin typeface="Times New Roman" pitchFamily="18" charset="0"/>
              </a:rPr>
              <a:t>all the curses written in the book that has been read in the presence of the king of Judah. </a:t>
            </a:r>
            <a:r>
              <a:rPr lang="en-US" sz="3000" dirty="0">
                <a:latin typeface="Times New Roman" pitchFamily="18" charset="0"/>
              </a:rPr>
              <a:t>25 Because they have forsaken me and burned incense to other gods and provoked me to anger by all that their hands have made, my anger will be poured out on this place and will not be quenched.'</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fade">
                                      <p:cBhvr>
                                        <p:cTn id="7" dur="1000"/>
                                        <p:tgtEl>
                                          <p:spTgt spid="51202"/>
                                        </p:tgtEl>
                                      </p:cBhvr>
                                    </p:animEffect>
                                    <p:anim calcmode="lin" valueType="num">
                                      <p:cBhvr>
                                        <p:cTn id="8" dur="1000" fill="hold"/>
                                        <p:tgtEl>
                                          <p:spTgt spid="51202"/>
                                        </p:tgtEl>
                                        <p:attrNameLst>
                                          <p:attrName>ppt_x</p:attrName>
                                        </p:attrNameLst>
                                      </p:cBhvr>
                                      <p:tavLst>
                                        <p:tav tm="0">
                                          <p:val>
                                            <p:strVal val="#ppt_x"/>
                                          </p:val>
                                        </p:tav>
                                        <p:tav tm="100000">
                                          <p:val>
                                            <p:strVal val="#ppt_x"/>
                                          </p:val>
                                        </p:tav>
                                      </p:tavLst>
                                    </p:anim>
                                    <p:anim calcmode="lin" valueType="num">
                                      <p:cBhvr>
                                        <p:cTn id="9" dur="898" decel="100000" fill="hold"/>
                                        <p:tgtEl>
                                          <p:spTgt spid="5120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120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randombar(horizontal)">
                                      <p:cBhvr>
                                        <p:cTn id="14" dur="500"/>
                                        <p:tgtEl>
                                          <p:spTgt spid="5122"/>
                                        </p:tgtEl>
                                      </p:cBhvr>
                                    </p:animEffect>
                                  </p:childTnLst>
                                </p:cTn>
                              </p:par>
                              <p:par>
                                <p:cTn id="15" presetID="37" presetClass="entr" presetSubtype="0" fill="hold" grpId="0" nodeType="withEffect">
                                  <p:stCondLst>
                                    <p:cond delay="0"/>
                                  </p:stCondLst>
                                  <p:childTnLst>
                                    <p:set>
                                      <p:cBhvr>
                                        <p:cTn id="16" dur="1" fill="hold">
                                          <p:stCondLst>
                                            <p:cond delay="0"/>
                                          </p:stCondLst>
                                        </p:cTn>
                                        <p:tgtEl>
                                          <p:spTgt spid="51203">
                                            <p:txEl>
                                              <p:pRg st="0" end="0"/>
                                            </p:txEl>
                                          </p:spTgt>
                                        </p:tgtEl>
                                        <p:attrNameLst>
                                          <p:attrName>style.visibility</p:attrName>
                                        </p:attrNameLst>
                                      </p:cBhvr>
                                      <p:to>
                                        <p:strVal val="visible"/>
                                      </p:to>
                                    </p:set>
                                    <p:animEffect transition="in" filter="fade">
                                      <p:cBhvr>
                                        <p:cTn id="17" dur="1000"/>
                                        <p:tgtEl>
                                          <p:spTgt spid="51203">
                                            <p:txEl>
                                              <p:pRg st="0" end="0"/>
                                            </p:txEl>
                                          </p:spTgt>
                                        </p:tgtEl>
                                      </p:cBhvr>
                                    </p:animEffect>
                                    <p:anim calcmode="lin" valueType="num">
                                      <p:cBhvr>
                                        <p:cTn id="1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19" dur="898" decel="100000" fill="hold"/>
                                        <p:tgtEl>
                                          <p:spTgt spid="51203">
                                            <p:txEl>
                                              <p:pRg st="0" end="0"/>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898"/>
                                          </p:stCondLst>
                                        </p:cTn>
                                        <p:tgtEl>
                                          <p:spTgt spid="5120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1" name="Rectangle 3"/>
          <p:cNvSpPr>
            <a:spLocks noGrp="1" noChangeArrowheads="1"/>
          </p:cNvSpPr>
          <p:nvPr>
            <p:ph type="body" sz="half" idx="1"/>
          </p:nvPr>
        </p:nvSpPr>
        <p:spPr>
          <a:xfrm>
            <a:off x="342900" y="1397000"/>
            <a:ext cx="8458200" cy="4127500"/>
          </a:xfrm>
        </p:spPr>
        <p:txBody>
          <a:bodyPr/>
          <a:lstStyle/>
          <a:p>
            <a:r>
              <a:rPr lang="en-US" sz="3000" dirty="0">
                <a:latin typeface="Times New Roman" pitchFamily="18" charset="0"/>
              </a:rPr>
              <a:t>26 Tell the king of Judah, who sent you to inquire of the LORD, `This is what the LORD, the God of Israel, says concerning the words you heard: 27 </a:t>
            </a:r>
            <a:r>
              <a:rPr lang="en-US" sz="3000" b="1" dirty="0">
                <a:solidFill>
                  <a:schemeClr val="folHlink"/>
                </a:solidFill>
                <a:latin typeface="Times New Roman" pitchFamily="18" charset="0"/>
              </a:rPr>
              <a:t>Because your heart was responsive</a:t>
            </a:r>
            <a:r>
              <a:rPr lang="en-US" sz="3000" dirty="0">
                <a:latin typeface="Times New Roman" pitchFamily="18" charset="0"/>
              </a:rPr>
              <a:t> </a:t>
            </a:r>
            <a:r>
              <a:rPr lang="en-US" sz="3000" b="1" dirty="0">
                <a:latin typeface="Times New Roman" pitchFamily="18" charset="0"/>
              </a:rPr>
              <a:t>and you </a:t>
            </a:r>
            <a:r>
              <a:rPr lang="en-US" sz="3000" b="1" u="sng" dirty="0">
                <a:latin typeface="Times New Roman" pitchFamily="18" charset="0"/>
              </a:rPr>
              <a:t>humbled yourself </a:t>
            </a:r>
            <a:r>
              <a:rPr lang="en-US" sz="3000" b="1" dirty="0">
                <a:latin typeface="Times New Roman" pitchFamily="18" charset="0"/>
              </a:rPr>
              <a:t>before God </a:t>
            </a:r>
            <a:r>
              <a:rPr lang="en-US" sz="3000" b="1" dirty="0">
                <a:solidFill>
                  <a:srgbClr val="800000"/>
                </a:solidFill>
                <a:latin typeface="Times New Roman" pitchFamily="18" charset="0"/>
              </a:rPr>
              <a:t>when you heard what he spoke against this place and its people</a:t>
            </a:r>
            <a:r>
              <a:rPr lang="en-US" sz="3000" b="1" dirty="0">
                <a:latin typeface="Times New Roman" pitchFamily="18" charset="0"/>
              </a:rPr>
              <a:t>, and because </a:t>
            </a:r>
            <a:r>
              <a:rPr lang="en-US" sz="3000" b="1" u="sng" dirty="0">
                <a:latin typeface="Times New Roman" pitchFamily="18" charset="0"/>
              </a:rPr>
              <a:t>you humbled yourself </a:t>
            </a:r>
            <a:r>
              <a:rPr lang="en-US" sz="3000" b="1" dirty="0">
                <a:latin typeface="Times New Roman" pitchFamily="18" charset="0"/>
              </a:rPr>
              <a:t>before me and tore your robes and wept in my presence, I have heard you</a:t>
            </a:r>
            <a:r>
              <a:rPr lang="en-US" sz="3000" dirty="0">
                <a:latin typeface="Times New Roman" pitchFamily="18" charset="0"/>
              </a:rPr>
              <a:t>, declares the LORD.</a:t>
            </a:r>
          </a:p>
        </p:txBody>
      </p:sp>
      <p:pic>
        <p:nvPicPr>
          <p:cNvPr id="6146" name="Picture 2" descr="C:\Users\Murray\Pictures\Christian Art\Background Pictures\Bible - Open P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
            <a:ext cx="7429500" cy="13969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style.rotation</p:attrName>
                                        </p:attrNameLst>
                                      </p:cBhvr>
                                      <p:tavLst>
                                        <p:tav tm="0">
                                          <p:val>
                                            <p:fltVal val="90"/>
                                          </p:val>
                                        </p:tav>
                                        <p:tav tm="100000">
                                          <p:val>
                                            <p:fltVal val="0"/>
                                          </p:val>
                                        </p:tav>
                                      </p:tavLst>
                                    </p:anim>
                                    <p:animEffect transition="in" filter="fade">
                                      <p:cBhvr>
                                        <p:cTn id="10" dur="1000"/>
                                        <p:tgtEl>
                                          <p:spTgt spid="6146"/>
                                        </p:tgtEl>
                                      </p:cBhvr>
                                    </p:animEffect>
                                  </p:childTnLst>
                                </p:cTn>
                              </p:par>
                              <p:par>
                                <p:cTn id="11" presetID="37" presetClass="entr" presetSubtype="0" fill="hold" grpId="0" nodeType="withEffect">
                                  <p:stCondLst>
                                    <p:cond delay="0"/>
                                  </p:stCondLst>
                                  <p:childTnLst>
                                    <p:set>
                                      <p:cBhvr>
                                        <p:cTn id="12" dur="1" fill="hold">
                                          <p:stCondLst>
                                            <p:cond delay="0"/>
                                          </p:stCondLst>
                                        </p:cTn>
                                        <p:tgtEl>
                                          <p:spTgt spid="53251">
                                            <p:bg/>
                                          </p:spTgt>
                                        </p:tgtEl>
                                        <p:attrNameLst>
                                          <p:attrName>style.visibility</p:attrName>
                                        </p:attrNameLst>
                                      </p:cBhvr>
                                      <p:to>
                                        <p:strVal val="visible"/>
                                      </p:to>
                                    </p:set>
                                    <p:animEffect transition="in" filter="fade">
                                      <p:cBhvr>
                                        <p:cTn id="13" dur="1000"/>
                                        <p:tgtEl>
                                          <p:spTgt spid="53251">
                                            <p:bg/>
                                          </p:spTgt>
                                        </p:tgtEl>
                                      </p:cBhvr>
                                    </p:animEffect>
                                    <p:anim calcmode="lin" valueType="num">
                                      <p:cBhvr>
                                        <p:cTn id="14" dur="1000" fill="hold"/>
                                        <p:tgtEl>
                                          <p:spTgt spid="53251">
                                            <p:bg/>
                                          </p:spTgt>
                                        </p:tgtEl>
                                        <p:attrNameLst>
                                          <p:attrName>ppt_x</p:attrName>
                                        </p:attrNameLst>
                                      </p:cBhvr>
                                      <p:tavLst>
                                        <p:tav tm="0">
                                          <p:val>
                                            <p:strVal val="#ppt_x"/>
                                          </p:val>
                                        </p:tav>
                                        <p:tav tm="100000">
                                          <p:val>
                                            <p:strVal val="#ppt_x"/>
                                          </p:val>
                                        </p:tav>
                                      </p:tavLst>
                                    </p:anim>
                                    <p:anim calcmode="lin" valueType="num">
                                      <p:cBhvr>
                                        <p:cTn id="15" dur="898" decel="100000" fill="hold"/>
                                        <p:tgtEl>
                                          <p:spTgt spid="53251">
                                            <p:bg/>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53251">
                                            <p:bg/>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53251">
                                            <p:txEl>
                                              <p:pRg st="0" end="0"/>
                                            </p:txEl>
                                          </p:spTgt>
                                        </p:tgtEl>
                                        <p:attrNameLst>
                                          <p:attrName>style.visibility</p:attrName>
                                        </p:attrNameLst>
                                      </p:cBhvr>
                                      <p:to>
                                        <p:strVal val="visible"/>
                                      </p:to>
                                    </p:set>
                                    <p:animEffect transition="in" filter="fade">
                                      <p:cBhvr>
                                        <p:cTn id="21" dur="1000"/>
                                        <p:tgtEl>
                                          <p:spTgt spid="53251">
                                            <p:txEl>
                                              <p:pRg st="0" end="0"/>
                                            </p:txEl>
                                          </p:spTgt>
                                        </p:tgtEl>
                                      </p:cBhvr>
                                    </p:animEffect>
                                    <p:anim calcmode="lin" valueType="num">
                                      <p:cBhvr>
                                        <p:cTn id="22" dur="1000" fill="hold"/>
                                        <p:tgtEl>
                                          <p:spTgt spid="53251">
                                            <p:txEl>
                                              <p:pRg st="0" end="0"/>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53251">
                                            <p:txEl>
                                              <p:pRg st="0" end="0"/>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53251">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219540" y="248065"/>
            <a:ext cx="6494198" cy="596900"/>
          </a:xfrm>
        </p:spPr>
        <p:txBody>
          <a:bodyPr/>
          <a:lstStyle/>
          <a:p>
            <a:r>
              <a:rPr lang="en-US" dirty="0">
                <a:solidFill>
                  <a:schemeClr val="folHlink"/>
                </a:solidFill>
              </a:rPr>
              <a:t>2 Chronicles 34:14-33</a:t>
            </a:r>
            <a:endParaRPr lang="en-US" dirty="0"/>
          </a:p>
        </p:txBody>
      </p:sp>
      <p:sp>
        <p:nvSpPr>
          <p:cNvPr id="55299" name="Rectangle 3"/>
          <p:cNvSpPr>
            <a:spLocks noGrp="1" noChangeArrowheads="1"/>
          </p:cNvSpPr>
          <p:nvPr>
            <p:ph type="body" sz="half" idx="1"/>
          </p:nvPr>
        </p:nvSpPr>
        <p:spPr>
          <a:xfrm>
            <a:off x="914400" y="1104900"/>
            <a:ext cx="6985000" cy="4033573"/>
          </a:xfrm>
        </p:spPr>
        <p:txBody>
          <a:bodyPr/>
          <a:lstStyle/>
          <a:p>
            <a:r>
              <a:rPr lang="en-US" sz="3000" dirty="0">
                <a:latin typeface="Times New Roman" pitchFamily="18" charset="0"/>
              </a:rPr>
              <a:t>28 Now I will gather you to your fathers, and you will be buried in peace. Your eyes will not see all the disaster I am going to bring on this place and on those who live here.' "  </a:t>
            </a:r>
            <a:r>
              <a:rPr lang="en-US" sz="3000" dirty="0">
                <a:solidFill>
                  <a:schemeClr val="folHlink"/>
                </a:solidFill>
                <a:latin typeface="Times New Roman" pitchFamily="18" charset="0"/>
              </a:rPr>
              <a:t>So they took her answer back to the king.</a:t>
            </a:r>
          </a:p>
        </p:txBody>
      </p:sp>
      <p:pic>
        <p:nvPicPr>
          <p:cNvPr id="7170" name="Picture 2" descr="C:\Users\Murray\Pictures\Christian Art\Background Pictures\Bible Lit Bi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1037" y="3800380"/>
            <a:ext cx="4254500" cy="1539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fade">
                                      <p:cBhvr>
                                        <p:cTn id="7" dur="1000"/>
                                        <p:tgtEl>
                                          <p:spTgt spid="55298"/>
                                        </p:tgtEl>
                                      </p:cBhvr>
                                    </p:animEffect>
                                    <p:anim calcmode="lin" valueType="num">
                                      <p:cBhvr>
                                        <p:cTn id="8" dur="1000" fill="hold"/>
                                        <p:tgtEl>
                                          <p:spTgt spid="55298"/>
                                        </p:tgtEl>
                                        <p:attrNameLst>
                                          <p:attrName>ppt_x</p:attrName>
                                        </p:attrNameLst>
                                      </p:cBhvr>
                                      <p:tavLst>
                                        <p:tav tm="0">
                                          <p:val>
                                            <p:strVal val="#ppt_x"/>
                                          </p:val>
                                        </p:tav>
                                        <p:tav tm="100000">
                                          <p:val>
                                            <p:strVal val="#ppt_x"/>
                                          </p:val>
                                        </p:tav>
                                      </p:tavLst>
                                    </p:anim>
                                    <p:anim calcmode="lin" valueType="num">
                                      <p:cBhvr>
                                        <p:cTn id="9" dur="898" decel="100000" fill="hold"/>
                                        <p:tgtEl>
                                          <p:spTgt spid="552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529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5299">
                                            <p:txEl>
                                              <p:pRg st="0" end="0"/>
                                            </p:txEl>
                                          </p:spTgt>
                                        </p:tgtEl>
                                        <p:attrNameLst>
                                          <p:attrName>style.visibility</p:attrName>
                                        </p:attrNameLst>
                                      </p:cBhvr>
                                      <p:to>
                                        <p:strVal val="visible"/>
                                      </p:to>
                                    </p:set>
                                    <p:animEffect transition="in" filter="fade">
                                      <p:cBhvr>
                                        <p:cTn id="13" dur="1000"/>
                                        <p:tgtEl>
                                          <p:spTgt spid="55299">
                                            <p:txEl>
                                              <p:pRg st="0" end="0"/>
                                            </p:txEl>
                                          </p:spTgt>
                                        </p:tgtEl>
                                      </p:cBhvr>
                                    </p:animEffect>
                                    <p:anim calcmode="lin" valueType="num">
                                      <p:cBhvr>
                                        <p:cTn id="14" dur="1000" fill="hold"/>
                                        <p:tgtEl>
                                          <p:spTgt spid="55299">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55299">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55299">
                                            <p:txEl>
                                              <p:pRg st="0" end="0"/>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7170"/>
                                        </p:tgtEl>
                                        <p:attrNameLst>
                                          <p:attrName>style.visibility</p:attrName>
                                        </p:attrNameLst>
                                      </p:cBhvr>
                                      <p:to>
                                        <p:strVal val="visible"/>
                                      </p:to>
                                    </p:set>
                                    <p:animEffect transition="in" filter="fade">
                                      <p:cBhvr>
                                        <p:cTn id="20"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206500" y="508000"/>
            <a:ext cx="6494198" cy="596900"/>
          </a:xfrm>
        </p:spPr>
        <p:txBody>
          <a:bodyPr/>
          <a:lstStyle/>
          <a:p>
            <a:r>
              <a:rPr lang="en-US" dirty="0">
                <a:solidFill>
                  <a:schemeClr val="folHlink"/>
                </a:solidFill>
              </a:rPr>
              <a:t>2 Chronicles 34:14-33</a:t>
            </a:r>
            <a:endParaRPr lang="en-US" dirty="0"/>
          </a:p>
        </p:txBody>
      </p:sp>
      <p:sp>
        <p:nvSpPr>
          <p:cNvPr id="54275" name="Rectangle 3"/>
          <p:cNvSpPr>
            <a:spLocks noGrp="1" noChangeArrowheads="1"/>
          </p:cNvSpPr>
          <p:nvPr>
            <p:ph type="body" sz="half" idx="1"/>
          </p:nvPr>
        </p:nvSpPr>
        <p:spPr>
          <a:xfrm>
            <a:off x="457200" y="1173427"/>
            <a:ext cx="8153400" cy="4033573"/>
          </a:xfrm>
        </p:spPr>
        <p:txBody>
          <a:bodyPr/>
          <a:lstStyle/>
          <a:p>
            <a:r>
              <a:rPr lang="en-US" sz="3200" dirty="0"/>
              <a:t>29 Then the king called together all the elders of Judah and Jerusalem. 30 He went up to the temple of the LORD with the men of Judah, the people of Jerusalem, the priests and the Levites--all the people from the least to the greatest.</a:t>
            </a:r>
            <a:endParaRPr lang="en-US" sz="3200" i="1" dirty="0"/>
          </a:p>
        </p:txBody>
      </p:sp>
      <p:pic>
        <p:nvPicPr>
          <p:cNvPr id="54276" name="Picture 4" descr="MMj03957120000[1]"/>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814637" y="4229100"/>
            <a:ext cx="3438525" cy="1333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1000"/>
                                        <p:tgtEl>
                                          <p:spTgt spid="54274"/>
                                        </p:tgtEl>
                                      </p:cBhvr>
                                    </p:animEffect>
                                    <p:anim calcmode="lin" valueType="num">
                                      <p:cBhvr>
                                        <p:cTn id="8" dur="1000" fill="hold"/>
                                        <p:tgtEl>
                                          <p:spTgt spid="54274"/>
                                        </p:tgtEl>
                                        <p:attrNameLst>
                                          <p:attrName>ppt_x</p:attrName>
                                        </p:attrNameLst>
                                      </p:cBhvr>
                                      <p:tavLst>
                                        <p:tav tm="0">
                                          <p:val>
                                            <p:strVal val="#ppt_x"/>
                                          </p:val>
                                        </p:tav>
                                        <p:tav tm="100000">
                                          <p:val>
                                            <p:strVal val="#ppt_x"/>
                                          </p:val>
                                        </p:tav>
                                      </p:tavLst>
                                    </p:anim>
                                    <p:anim calcmode="lin" valueType="num">
                                      <p:cBhvr>
                                        <p:cTn id="9" dur="898" decel="100000" fill="hold"/>
                                        <p:tgtEl>
                                          <p:spTgt spid="5427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427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4275">
                                            <p:txEl>
                                              <p:pRg st="0" end="0"/>
                                            </p:txEl>
                                          </p:spTgt>
                                        </p:tgtEl>
                                        <p:attrNameLst>
                                          <p:attrName>style.visibility</p:attrName>
                                        </p:attrNameLst>
                                      </p:cBhvr>
                                      <p:to>
                                        <p:strVal val="visible"/>
                                      </p:to>
                                    </p:set>
                                    <p:animEffect transition="in" filter="fade">
                                      <p:cBhvr>
                                        <p:cTn id="13" dur="1000"/>
                                        <p:tgtEl>
                                          <p:spTgt spid="54275">
                                            <p:txEl>
                                              <p:pRg st="0" end="0"/>
                                            </p:txEl>
                                          </p:spTgt>
                                        </p:tgtEl>
                                      </p:cBhvr>
                                    </p:animEffect>
                                    <p:anim calcmode="lin" valueType="num">
                                      <p:cBhvr>
                                        <p:cTn id="14" dur="1000" fill="hold"/>
                                        <p:tgtEl>
                                          <p:spTgt spid="54275">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54275">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54275">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206500" y="508000"/>
            <a:ext cx="6494198" cy="952500"/>
          </a:xfrm>
        </p:spPr>
        <p:txBody>
          <a:bodyPr/>
          <a:lstStyle/>
          <a:p>
            <a:r>
              <a:rPr lang="en-US">
                <a:solidFill>
                  <a:schemeClr val="folHlink"/>
                </a:solidFill>
              </a:rPr>
              <a:t>2 Chronicles 34:14-33</a:t>
            </a:r>
            <a:r>
              <a:rPr lang="en-US"/>
              <a:t> </a:t>
            </a:r>
          </a:p>
        </p:txBody>
      </p:sp>
      <p:sp>
        <p:nvSpPr>
          <p:cNvPr id="56323" name="Rectangle 3"/>
          <p:cNvSpPr>
            <a:spLocks noGrp="1" noChangeArrowheads="1"/>
          </p:cNvSpPr>
          <p:nvPr>
            <p:ph type="body" sz="half" idx="1"/>
          </p:nvPr>
        </p:nvSpPr>
        <p:spPr>
          <a:xfrm>
            <a:off x="304800" y="1681428"/>
            <a:ext cx="8839200" cy="4033573"/>
          </a:xfrm>
        </p:spPr>
        <p:txBody>
          <a:bodyPr/>
          <a:lstStyle/>
          <a:p>
            <a:r>
              <a:rPr lang="en-US" sz="3000" b="1" dirty="0"/>
              <a:t>He read in their hearing </a:t>
            </a:r>
            <a:r>
              <a:rPr lang="en-US" sz="3000" dirty="0"/>
              <a:t>all the words of the Book of the Covenant, which had been found in the temple of the LORD. 31 The king stood by his pillar and renewed the covenant in the presence of the LORD--to follow the LORD and keep his commands, regulations and decrees with all </a:t>
            </a:r>
            <a:r>
              <a:rPr lang="en-US" sz="3000" b="1" dirty="0">
                <a:solidFill>
                  <a:schemeClr val="folHlink"/>
                </a:solidFill>
              </a:rPr>
              <a:t>his</a:t>
            </a:r>
            <a:r>
              <a:rPr lang="en-US" sz="3000" dirty="0"/>
              <a:t> heart and all </a:t>
            </a:r>
            <a:r>
              <a:rPr lang="en-US" sz="3000" b="1" dirty="0">
                <a:solidFill>
                  <a:schemeClr val="folHlink"/>
                </a:solidFill>
              </a:rPr>
              <a:t>his</a:t>
            </a:r>
            <a:r>
              <a:rPr lang="en-US" sz="3000" dirty="0"/>
              <a:t> soul, and to obey the words of the covenant written in this book.</a:t>
            </a:r>
          </a:p>
        </p:txBody>
      </p:sp>
      <p:pic>
        <p:nvPicPr>
          <p:cNvPr id="8194" name="Picture 2" descr="C:\Users\Murray\Pictures\Christian Art\Background Pictures\Bible Reading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8021" y="127000"/>
            <a:ext cx="2182813" cy="14525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fade">
                                      <p:cBhvr>
                                        <p:cTn id="7" dur="1000"/>
                                        <p:tgtEl>
                                          <p:spTgt spid="56322"/>
                                        </p:tgtEl>
                                      </p:cBhvr>
                                    </p:animEffect>
                                    <p:anim calcmode="lin" valueType="num">
                                      <p:cBhvr>
                                        <p:cTn id="8" dur="1000" fill="hold"/>
                                        <p:tgtEl>
                                          <p:spTgt spid="56322"/>
                                        </p:tgtEl>
                                        <p:attrNameLst>
                                          <p:attrName>ppt_x</p:attrName>
                                        </p:attrNameLst>
                                      </p:cBhvr>
                                      <p:tavLst>
                                        <p:tav tm="0">
                                          <p:val>
                                            <p:strVal val="#ppt_x"/>
                                          </p:val>
                                        </p:tav>
                                        <p:tav tm="100000">
                                          <p:val>
                                            <p:strVal val="#ppt_x"/>
                                          </p:val>
                                        </p:tav>
                                      </p:tavLst>
                                    </p:anim>
                                    <p:anim calcmode="lin" valueType="num">
                                      <p:cBhvr>
                                        <p:cTn id="9" dur="898" decel="100000" fill="hold"/>
                                        <p:tgtEl>
                                          <p:spTgt spid="5632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632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6323">
                                            <p:txEl>
                                              <p:pRg st="0" end="0"/>
                                            </p:txEl>
                                          </p:spTgt>
                                        </p:tgtEl>
                                        <p:attrNameLst>
                                          <p:attrName>style.visibility</p:attrName>
                                        </p:attrNameLst>
                                      </p:cBhvr>
                                      <p:to>
                                        <p:strVal val="visible"/>
                                      </p:to>
                                    </p:set>
                                    <p:animEffect transition="in" filter="fade">
                                      <p:cBhvr>
                                        <p:cTn id="13" dur="1000"/>
                                        <p:tgtEl>
                                          <p:spTgt spid="56323">
                                            <p:txEl>
                                              <p:pRg st="0" end="0"/>
                                            </p:txEl>
                                          </p:spTgt>
                                        </p:tgtEl>
                                      </p:cBhvr>
                                    </p:animEffect>
                                    <p:anim calcmode="lin" valueType="num">
                                      <p:cBhvr>
                                        <p:cTn id="14" dur="10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56323">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56323">
                                            <p:txEl>
                                              <p:pRg st="0" end="0"/>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8194"/>
                                        </p:tgtEl>
                                        <p:attrNameLst>
                                          <p:attrName>style.visibility</p:attrName>
                                        </p:attrNameLst>
                                      </p:cBhvr>
                                      <p:to>
                                        <p:strVal val="visible"/>
                                      </p:to>
                                    </p:set>
                                    <p:animEffect transition="in" filter="wipe(down)">
                                      <p:cBhvr>
                                        <p:cTn id="20"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206500" y="508000"/>
            <a:ext cx="6494198" cy="952500"/>
          </a:xfrm>
        </p:spPr>
        <p:txBody>
          <a:bodyPr/>
          <a:lstStyle/>
          <a:p>
            <a:r>
              <a:rPr lang="en-US">
                <a:solidFill>
                  <a:schemeClr val="folHlink"/>
                </a:solidFill>
              </a:rPr>
              <a:t>2 Chronicles 34:14-33</a:t>
            </a:r>
            <a:r>
              <a:rPr lang="en-US"/>
              <a:t> </a:t>
            </a:r>
          </a:p>
        </p:txBody>
      </p:sp>
      <p:sp>
        <p:nvSpPr>
          <p:cNvPr id="52227" name="Rectangle 3"/>
          <p:cNvSpPr>
            <a:spLocks noGrp="1" noChangeArrowheads="1"/>
          </p:cNvSpPr>
          <p:nvPr>
            <p:ph type="body" sz="half" idx="1"/>
          </p:nvPr>
        </p:nvSpPr>
        <p:spPr>
          <a:xfrm>
            <a:off x="1206500" y="1681428"/>
            <a:ext cx="6985000" cy="4033573"/>
          </a:xfrm>
        </p:spPr>
        <p:txBody>
          <a:bodyPr/>
          <a:lstStyle/>
          <a:p>
            <a:r>
              <a:rPr lang="en-US" sz="3167" dirty="0"/>
              <a:t>32 Then he had everyone in Jerusalem and Benjamin </a:t>
            </a:r>
            <a:r>
              <a:rPr lang="en-US" sz="3167" b="1" dirty="0"/>
              <a:t>pledge themselves to it;</a:t>
            </a:r>
            <a:r>
              <a:rPr lang="en-US" sz="3167" dirty="0"/>
              <a:t> the people of Jerusalem did this in accordance with the covenant of God, the God of their fathers.</a:t>
            </a:r>
          </a:p>
        </p:txBody>
      </p:sp>
      <p:pic>
        <p:nvPicPr>
          <p:cNvPr id="9218" name="Picture 2" descr="C:\Users\Murray\Pictures\Christian Art\Background Pictures\Bible reading togeth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0" y="4191000"/>
            <a:ext cx="3556000" cy="1436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fade">
                                      <p:cBhvr>
                                        <p:cTn id="7" dur="1000"/>
                                        <p:tgtEl>
                                          <p:spTgt spid="52226"/>
                                        </p:tgtEl>
                                      </p:cBhvr>
                                    </p:animEffect>
                                    <p:anim calcmode="lin" valueType="num">
                                      <p:cBhvr>
                                        <p:cTn id="8" dur="1000" fill="hold"/>
                                        <p:tgtEl>
                                          <p:spTgt spid="52226"/>
                                        </p:tgtEl>
                                        <p:attrNameLst>
                                          <p:attrName>ppt_x</p:attrName>
                                        </p:attrNameLst>
                                      </p:cBhvr>
                                      <p:tavLst>
                                        <p:tav tm="0">
                                          <p:val>
                                            <p:strVal val="#ppt_x"/>
                                          </p:val>
                                        </p:tav>
                                        <p:tav tm="100000">
                                          <p:val>
                                            <p:strVal val="#ppt_x"/>
                                          </p:val>
                                        </p:tav>
                                      </p:tavLst>
                                    </p:anim>
                                    <p:anim calcmode="lin" valueType="num">
                                      <p:cBhvr>
                                        <p:cTn id="9" dur="898" decel="100000" fill="hold"/>
                                        <p:tgtEl>
                                          <p:spTgt spid="5222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222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2227">
                                            <p:txEl>
                                              <p:pRg st="0" end="0"/>
                                            </p:txEl>
                                          </p:spTgt>
                                        </p:tgtEl>
                                        <p:attrNameLst>
                                          <p:attrName>style.visibility</p:attrName>
                                        </p:attrNameLst>
                                      </p:cBhvr>
                                      <p:to>
                                        <p:strVal val="visible"/>
                                      </p:to>
                                    </p:set>
                                    <p:animEffect transition="in" filter="fade">
                                      <p:cBhvr>
                                        <p:cTn id="13" dur="1000"/>
                                        <p:tgtEl>
                                          <p:spTgt spid="52227">
                                            <p:txEl>
                                              <p:pRg st="0" end="0"/>
                                            </p:txEl>
                                          </p:spTgt>
                                        </p:tgtEl>
                                      </p:cBhvr>
                                    </p:animEffect>
                                    <p:anim calcmode="lin" valueType="num">
                                      <p:cBhvr>
                                        <p:cTn id="14" dur="10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52227">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52227">
                                            <p:txEl>
                                              <p:pRg st="0" end="0"/>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9218"/>
                                        </p:tgtEl>
                                        <p:attrNameLst>
                                          <p:attrName>style.visibility</p:attrName>
                                        </p:attrNameLst>
                                      </p:cBhvr>
                                      <p:to>
                                        <p:strVal val="visible"/>
                                      </p:to>
                                    </p:set>
                                    <p:animEffect transition="in" filter="wipe(down)">
                                      <p:cBhvr>
                                        <p:cTn id="20"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206500" y="508000"/>
            <a:ext cx="6494198" cy="952500"/>
          </a:xfrm>
        </p:spPr>
        <p:txBody>
          <a:bodyPr/>
          <a:lstStyle/>
          <a:p>
            <a:r>
              <a:rPr lang="en-US">
                <a:solidFill>
                  <a:schemeClr val="folHlink"/>
                </a:solidFill>
              </a:rPr>
              <a:t>2 Chronicles 34:14-33</a:t>
            </a:r>
            <a:r>
              <a:rPr lang="en-US"/>
              <a:t> </a:t>
            </a:r>
          </a:p>
        </p:txBody>
      </p:sp>
      <p:sp>
        <p:nvSpPr>
          <p:cNvPr id="57347" name="Rectangle 3"/>
          <p:cNvSpPr>
            <a:spLocks noGrp="1" noChangeArrowheads="1"/>
          </p:cNvSpPr>
          <p:nvPr>
            <p:ph type="body" sz="half" idx="1"/>
          </p:nvPr>
        </p:nvSpPr>
        <p:spPr>
          <a:xfrm>
            <a:off x="838200" y="1681429"/>
            <a:ext cx="7772400" cy="3690672"/>
          </a:xfrm>
        </p:spPr>
        <p:txBody>
          <a:bodyPr/>
          <a:lstStyle/>
          <a:p>
            <a:r>
              <a:rPr lang="en-US" sz="3167" dirty="0"/>
              <a:t>33 </a:t>
            </a:r>
            <a:r>
              <a:rPr lang="en-US" sz="3167" b="1" dirty="0"/>
              <a:t>Josiah removed all the detestable idols from all the territory belonging to the Israelites</a:t>
            </a:r>
            <a:r>
              <a:rPr lang="en-US" sz="3167" dirty="0"/>
              <a:t>, and </a:t>
            </a:r>
            <a:r>
              <a:rPr lang="en-US" sz="3167" u="sng" dirty="0"/>
              <a:t>he had all who were present in Israel serve the LORD their God</a:t>
            </a:r>
            <a:r>
              <a:rPr lang="en-US" sz="3167" dirty="0"/>
              <a:t>. </a:t>
            </a:r>
            <a:r>
              <a:rPr lang="en-US" sz="3167" dirty="0">
                <a:solidFill>
                  <a:schemeClr val="folHlink"/>
                </a:solidFill>
              </a:rPr>
              <a:t>As long as </a:t>
            </a:r>
            <a:r>
              <a:rPr lang="en-US" sz="3167" b="1" dirty="0">
                <a:solidFill>
                  <a:srgbClr val="800000"/>
                </a:solidFill>
              </a:rPr>
              <a:t>he</a:t>
            </a:r>
            <a:r>
              <a:rPr lang="en-US" sz="3167" dirty="0">
                <a:solidFill>
                  <a:srgbClr val="800000"/>
                </a:solidFill>
              </a:rPr>
              <a:t> </a:t>
            </a:r>
            <a:r>
              <a:rPr lang="en-US" sz="3167" dirty="0">
                <a:solidFill>
                  <a:schemeClr val="folHlink"/>
                </a:solidFill>
              </a:rPr>
              <a:t>lived, </a:t>
            </a:r>
            <a:r>
              <a:rPr lang="en-US" sz="3167" b="1" dirty="0">
                <a:solidFill>
                  <a:srgbClr val="800000"/>
                </a:solidFill>
              </a:rPr>
              <a:t>they</a:t>
            </a:r>
            <a:r>
              <a:rPr lang="en-US" sz="3167" dirty="0">
                <a:solidFill>
                  <a:srgbClr val="800000"/>
                </a:solidFill>
              </a:rPr>
              <a:t> </a:t>
            </a:r>
            <a:r>
              <a:rPr lang="en-US" sz="3167" dirty="0">
                <a:solidFill>
                  <a:schemeClr val="folHlink"/>
                </a:solidFill>
              </a:rPr>
              <a:t>did not fail to follow the LORD, the God of their fathers.</a:t>
            </a:r>
          </a:p>
        </p:txBody>
      </p:sp>
      <p:pic>
        <p:nvPicPr>
          <p:cNvPr id="57350" name="Picture 6" descr="MPj04003780000[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159500" y="127001"/>
            <a:ext cx="2222500" cy="14803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fade">
                                      <p:cBhvr>
                                        <p:cTn id="7" dur="1000"/>
                                        <p:tgtEl>
                                          <p:spTgt spid="57346"/>
                                        </p:tgtEl>
                                      </p:cBhvr>
                                    </p:animEffect>
                                    <p:anim calcmode="lin" valueType="num">
                                      <p:cBhvr>
                                        <p:cTn id="8" dur="1000" fill="hold"/>
                                        <p:tgtEl>
                                          <p:spTgt spid="57346"/>
                                        </p:tgtEl>
                                        <p:attrNameLst>
                                          <p:attrName>ppt_x</p:attrName>
                                        </p:attrNameLst>
                                      </p:cBhvr>
                                      <p:tavLst>
                                        <p:tav tm="0">
                                          <p:val>
                                            <p:strVal val="#ppt_x"/>
                                          </p:val>
                                        </p:tav>
                                        <p:tav tm="100000">
                                          <p:val>
                                            <p:strVal val="#ppt_x"/>
                                          </p:val>
                                        </p:tav>
                                      </p:tavLst>
                                    </p:anim>
                                    <p:anim calcmode="lin" valueType="num">
                                      <p:cBhvr>
                                        <p:cTn id="9" dur="898" decel="100000" fill="hold"/>
                                        <p:tgtEl>
                                          <p:spTgt spid="5734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734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7347">
                                            <p:txEl>
                                              <p:pRg st="0" end="0"/>
                                            </p:txEl>
                                          </p:spTgt>
                                        </p:tgtEl>
                                        <p:attrNameLst>
                                          <p:attrName>style.visibility</p:attrName>
                                        </p:attrNameLst>
                                      </p:cBhvr>
                                      <p:to>
                                        <p:strVal val="visible"/>
                                      </p:to>
                                    </p:set>
                                    <p:animEffect transition="in" filter="fade">
                                      <p:cBhvr>
                                        <p:cTn id="13" dur="1000"/>
                                        <p:tgtEl>
                                          <p:spTgt spid="57347">
                                            <p:txEl>
                                              <p:pRg st="0" end="0"/>
                                            </p:txEl>
                                          </p:spTgt>
                                        </p:tgtEl>
                                      </p:cBhvr>
                                    </p:animEffect>
                                    <p:anim calcmode="lin" valueType="num">
                                      <p:cBhvr>
                                        <p:cTn id="14" dur="1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57347">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57347">
                                            <p:txEl>
                                              <p:pRg st="0" end="0"/>
                                            </p:txEl>
                                          </p:spTgt>
                                        </p:tgtEl>
                                        <p:attrNameLst>
                                          <p:attrName>ppt_y</p:attrName>
                                        </p:attrNameLst>
                                      </p:cBhvr>
                                      <p:tavLst>
                                        <p:tav tm="0">
                                          <p:val>
                                            <p:strVal val="#ppt_y-.03"/>
                                          </p:val>
                                        </p:tav>
                                        <p:tav tm="100000">
                                          <p:val>
                                            <p:strVal val="#ppt_y"/>
                                          </p:val>
                                        </p:tav>
                                      </p:tavLst>
                                    </p:anim>
                                  </p:childTnLst>
                                </p:cTn>
                              </p:par>
                              <p:par>
                                <p:cTn id="17" presetID="22" presetClass="entr" presetSubtype="4" fill="hold" nodeType="withEffect">
                                  <p:stCondLst>
                                    <p:cond delay="0"/>
                                  </p:stCondLst>
                                  <p:childTnLst>
                                    <p:set>
                                      <p:cBhvr>
                                        <p:cTn id="18" dur="1" fill="hold">
                                          <p:stCondLst>
                                            <p:cond delay="0"/>
                                          </p:stCondLst>
                                        </p:cTn>
                                        <p:tgtEl>
                                          <p:spTgt spid="57350"/>
                                        </p:tgtEl>
                                        <p:attrNameLst>
                                          <p:attrName>style.visibility</p:attrName>
                                        </p:attrNameLst>
                                      </p:cBhvr>
                                      <p:to>
                                        <p:strVal val="visible"/>
                                      </p:to>
                                    </p:set>
                                    <p:animEffect transition="in" filter="wipe(down)">
                                      <p:cBhvr>
                                        <p:cTn id="19" dur="500"/>
                                        <p:tgtEl>
                                          <p:spTgt spid="5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206500" y="508000"/>
            <a:ext cx="6494198" cy="952500"/>
          </a:xfrm>
        </p:spPr>
        <p:txBody>
          <a:bodyPr/>
          <a:lstStyle/>
          <a:p>
            <a:r>
              <a:rPr lang="en-US"/>
              <a:t>How Does It End?</a:t>
            </a:r>
          </a:p>
        </p:txBody>
      </p:sp>
      <p:sp>
        <p:nvSpPr>
          <p:cNvPr id="46083" name="Rectangle 3"/>
          <p:cNvSpPr>
            <a:spLocks noGrp="1" noChangeArrowheads="1"/>
          </p:cNvSpPr>
          <p:nvPr>
            <p:ph type="body" sz="half" idx="1"/>
          </p:nvPr>
        </p:nvSpPr>
        <p:spPr>
          <a:xfrm>
            <a:off x="685800" y="1681428"/>
            <a:ext cx="7251700" cy="3779573"/>
          </a:xfrm>
        </p:spPr>
        <p:txBody>
          <a:bodyPr/>
          <a:lstStyle/>
          <a:p>
            <a:pPr>
              <a:lnSpc>
                <a:spcPct val="90000"/>
              </a:lnSpc>
            </a:pPr>
            <a:r>
              <a:rPr lang="en-US" sz="3333" dirty="0"/>
              <a:t> He leads a Passover.</a:t>
            </a:r>
          </a:p>
          <a:p>
            <a:pPr>
              <a:lnSpc>
                <a:spcPct val="90000"/>
              </a:lnSpc>
            </a:pPr>
            <a:r>
              <a:rPr lang="en-US" sz="3333" dirty="0"/>
              <a:t> Ungodly Priests are removed.</a:t>
            </a:r>
          </a:p>
          <a:p>
            <a:pPr>
              <a:lnSpc>
                <a:spcPct val="90000"/>
              </a:lnSpc>
            </a:pPr>
            <a:r>
              <a:rPr lang="en-US" sz="3333" dirty="0"/>
              <a:t> He interferes with Pharaoh </a:t>
            </a:r>
            <a:r>
              <a:rPr lang="en-US" sz="3333" dirty="0" err="1"/>
              <a:t>Neco's</a:t>
            </a:r>
            <a:r>
              <a:rPr lang="en-US" sz="3333" dirty="0"/>
              <a:t> plans to aid the Assyrians and dies in 609 BC.</a:t>
            </a:r>
          </a:p>
          <a:p>
            <a:pPr>
              <a:lnSpc>
                <a:spcPct val="90000"/>
              </a:lnSpc>
            </a:pPr>
            <a:r>
              <a:rPr lang="en-US" sz="3333" b="1" dirty="0">
                <a:solidFill>
                  <a:srgbClr val="990000"/>
                </a:solidFill>
              </a:rPr>
              <a:t> The nation mourns His death.</a:t>
            </a:r>
          </a:p>
        </p:txBody>
      </p:sp>
      <p:pic>
        <p:nvPicPr>
          <p:cNvPr id="46086" name="Picture 6" descr="MPj04000530000[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5778500" y="127001"/>
            <a:ext cx="2413000" cy="16073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fade">
                                      <p:cBhvr>
                                        <p:cTn id="7" dur="1000"/>
                                        <p:tgtEl>
                                          <p:spTgt spid="46082"/>
                                        </p:tgtEl>
                                      </p:cBhvr>
                                    </p:animEffect>
                                    <p:anim calcmode="lin" valueType="num">
                                      <p:cBhvr>
                                        <p:cTn id="8" dur="1000" fill="hold"/>
                                        <p:tgtEl>
                                          <p:spTgt spid="46082"/>
                                        </p:tgtEl>
                                        <p:attrNameLst>
                                          <p:attrName>ppt_x</p:attrName>
                                        </p:attrNameLst>
                                      </p:cBhvr>
                                      <p:tavLst>
                                        <p:tav tm="0">
                                          <p:val>
                                            <p:strVal val="#ppt_x"/>
                                          </p:val>
                                        </p:tav>
                                        <p:tav tm="100000">
                                          <p:val>
                                            <p:strVal val="#ppt_x"/>
                                          </p:val>
                                        </p:tav>
                                      </p:tavLst>
                                    </p:anim>
                                    <p:anim calcmode="lin" valueType="num">
                                      <p:cBhvr>
                                        <p:cTn id="9" dur="898" decel="100000" fill="hold"/>
                                        <p:tgtEl>
                                          <p:spTgt spid="4608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608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nodeType="after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6083">
                                            <p:txEl>
                                              <p:pRg st="0" end="0"/>
                                            </p:txEl>
                                          </p:spTgt>
                                        </p:tgtEl>
                                        <p:attrNameLst>
                                          <p:attrName>style.visibility</p:attrName>
                                        </p:attrNameLst>
                                      </p:cBhvr>
                                      <p:to>
                                        <p:strVal val="visible"/>
                                      </p:to>
                                    </p:set>
                                    <p:animEffect transition="in" filter="fade">
                                      <p:cBhvr>
                                        <p:cTn id="15" dur="1000"/>
                                        <p:tgtEl>
                                          <p:spTgt spid="46083">
                                            <p:txEl>
                                              <p:pRg st="0" end="0"/>
                                            </p:txEl>
                                          </p:spTgt>
                                        </p:tgtEl>
                                      </p:cBhvr>
                                    </p:animEffect>
                                    <p:anim calcmode="lin" valueType="num">
                                      <p:cBhvr>
                                        <p:cTn id="16" dur="10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608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6083">
                                            <p:txEl>
                                              <p:pRg st="0" end="0"/>
                                            </p:txEl>
                                          </p:spTgt>
                                        </p:tgtEl>
                                        <p:attrNameLst>
                                          <p:attrName>ppt_y</p:attrName>
                                        </p:attrNameLst>
                                      </p:cBhvr>
                                      <p:tavLst>
                                        <p:tav tm="0">
                                          <p:val>
                                            <p:strVal val="#ppt_y-.03"/>
                                          </p:val>
                                        </p:tav>
                                        <p:tav tm="100000">
                                          <p:val>
                                            <p:strVal val="#ppt_y"/>
                                          </p:val>
                                        </p:tav>
                                      </p:tavLst>
                                    </p:anim>
                                  </p:childTnLst>
                                </p:cTn>
                              </p:par>
                            </p:childTnLst>
                          </p:cTn>
                        </p:par>
                        <p:par>
                          <p:cTn id="19" fill="hold" nodeType="afterGroup">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46083">
                                            <p:txEl>
                                              <p:pRg st="1" end="1"/>
                                            </p:txEl>
                                          </p:spTgt>
                                        </p:tgtEl>
                                        <p:attrNameLst>
                                          <p:attrName>style.visibility</p:attrName>
                                        </p:attrNameLst>
                                      </p:cBhvr>
                                      <p:to>
                                        <p:strVal val="visible"/>
                                      </p:to>
                                    </p:set>
                                    <p:animEffect transition="in" filter="fade">
                                      <p:cBhvr>
                                        <p:cTn id="22" dur="1000"/>
                                        <p:tgtEl>
                                          <p:spTgt spid="46083">
                                            <p:txEl>
                                              <p:pRg st="1" end="1"/>
                                            </p:txEl>
                                          </p:spTgt>
                                        </p:tgtEl>
                                      </p:cBhvr>
                                    </p:animEffect>
                                    <p:anim calcmode="lin" valueType="num">
                                      <p:cBhvr>
                                        <p:cTn id="23" dur="1000" fill="hold"/>
                                        <p:tgtEl>
                                          <p:spTgt spid="46083">
                                            <p:txEl>
                                              <p:pRg st="1" end="1"/>
                                            </p:txEl>
                                          </p:spTgt>
                                        </p:tgtEl>
                                        <p:attrNameLst>
                                          <p:attrName>ppt_x</p:attrName>
                                        </p:attrNameLst>
                                      </p:cBhvr>
                                      <p:tavLst>
                                        <p:tav tm="0">
                                          <p:val>
                                            <p:strVal val="#ppt_x"/>
                                          </p:val>
                                        </p:tav>
                                        <p:tav tm="100000">
                                          <p:val>
                                            <p:strVal val="#ppt_x"/>
                                          </p:val>
                                        </p:tav>
                                      </p:tavLst>
                                    </p:anim>
                                    <p:anim calcmode="lin" valueType="num">
                                      <p:cBhvr>
                                        <p:cTn id="24" dur="898" decel="100000" fill="hold"/>
                                        <p:tgtEl>
                                          <p:spTgt spid="46083">
                                            <p:txEl>
                                              <p:pRg st="1" end="1"/>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898"/>
                                          </p:stCondLst>
                                        </p:cTn>
                                        <p:tgtEl>
                                          <p:spTgt spid="46083">
                                            <p:txEl>
                                              <p:pRg st="1" end="1"/>
                                            </p:txEl>
                                          </p:spTgt>
                                        </p:tgtEl>
                                        <p:attrNameLst>
                                          <p:attrName>ppt_y</p:attrName>
                                        </p:attrNameLst>
                                      </p:cBhvr>
                                      <p:tavLst>
                                        <p:tav tm="0">
                                          <p:val>
                                            <p:strVal val="#ppt_y-.03"/>
                                          </p:val>
                                        </p:tav>
                                        <p:tav tm="100000">
                                          <p:val>
                                            <p:strVal val="#ppt_y"/>
                                          </p:val>
                                        </p:tav>
                                      </p:tavLst>
                                    </p:anim>
                                  </p:childTnLst>
                                </p:cTn>
                              </p:par>
                            </p:childTnLst>
                          </p:cTn>
                        </p:par>
                        <p:par>
                          <p:cTn id="26" fill="hold" nodeType="afterGroup">
                            <p:stCondLst>
                              <p:cond delay="2000"/>
                            </p:stCondLst>
                            <p:childTnLst>
                              <p:par>
                                <p:cTn id="27" presetID="30" presetClass="entr" presetSubtype="0" fill="hold" nodeType="afterEffect">
                                  <p:stCondLst>
                                    <p:cond delay="0"/>
                                  </p:stCondLst>
                                  <p:childTnLst>
                                    <p:set>
                                      <p:cBhvr>
                                        <p:cTn id="28" dur="1" fill="hold">
                                          <p:stCondLst>
                                            <p:cond delay="0"/>
                                          </p:stCondLst>
                                        </p:cTn>
                                        <p:tgtEl>
                                          <p:spTgt spid="46086"/>
                                        </p:tgtEl>
                                        <p:attrNameLst>
                                          <p:attrName>style.visibility</p:attrName>
                                        </p:attrNameLst>
                                      </p:cBhvr>
                                      <p:to>
                                        <p:strVal val="visible"/>
                                      </p:to>
                                    </p:set>
                                    <p:animEffect transition="in" filter="fade">
                                      <p:cBhvr>
                                        <p:cTn id="29" dur="800" decel="100000"/>
                                        <p:tgtEl>
                                          <p:spTgt spid="46086"/>
                                        </p:tgtEl>
                                      </p:cBhvr>
                                    </p:animEffect>
                                    <p:anim calcmode="lin" valueType="num">
                                      <p:cBhvr>
                                        <p:cTn id="30" dur="800" decel="100000" fill="hold"/>
                                        <p:tgtEl>
                                          <p:spTgt spid="46086"/>
                                        </p:tgtEl>
                                        <p:attrNameLst>
                                          <p:attrName>style.rotation</p:attrName>
                                        </p:attrNameLst>
                                      </p:cBhvr>
                                      <p:tavLst>
                                        <p:tav tm="0">
                                          <p:val>
                                            <p:fltVal val="-90"/>
                                          </p:val>
                                        </p:tav>
                                        <p:tav tm="100000">
                                          <p:val>
                                            <p:fltVal val="0"/>
                                          </p:val>
                                        </p:tav>
                                      </p:tavLst>
                                    </p:anim>
                                    <p:anim calcmode="lin" valueType="num">
                                      <p:cBhvr>
                                        <p:cTn id="31" dur="800" decel="100000" fill="hold"/>
                                        <p:tgtEl>
                                          <p:spTgt spid="46086"/>
                                        </p:tgtEl>
                                        <p:attrNameLst>
                                          <p:attrName>ppt_x</p:attrName>
                                        </p:attrNameLst>
                                      </p:cBhvr>
                                      <p:tavLst>
                                        <p:tav tm="0">
                                          <p:val>
                                            <p:strVal val="#ppt_x+0.4"/>
                                          </p:val>
                                        </p:tav>
                                        <p:tav tm="100000">
                                          <p:val>
                                            <p:strVal val="#ppt_x-0.05"/>
                                          </p:val>
                                        </p:tav>
                                      </p:tavLst>
                                    </p:anim>
                                    <p:anim calcmode="lin" valueType="num">
                                      <p:cBhvr>
                                        <p:cTn id="32" dur="800" decel="100000" fill="hold"/>
                                        <p:tgtEl>
                                          <p:spTgt spid="46086"/>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46086"/>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46086"/>
                                        </p:tgtEl>
                                        <p:attrNameLst>
                                          <p:attrName>ppt_y</p:attrName>
                                        </p:attrNameLst>
                                      </p:cBhvr>
                                      <p:tavLst>
                                        <p:tav tm="0">
                                          <p:val>
                                            <p:strVal val="#ppt_y+0.1"/>
                                          </p:val>
                                        </p:tav>
                                        <p:tav tm="100000">
                                          <p:val>
                                            <p:strVal val="#ppt_y"/>
                                          </p:val>
                                        </p:tav>
                                      </p:tavLst>
                                    </p:anim>
                                  </p:childTnLst>
                                </p:cTn>
                              </p:par>
                            </p:childTnLst>
                          </p:cTn>
                        </p:par>
                        <p:par>
                          <p:cTn id="35" fill="hold">
                            <p:stCondLst>
                              <p:cond delay="3000"/>
                            </p:stCondLst>
                            <p:childTnLst>
                              <p:par>
                                <p:cTn id="36" presetID="37" presetClass="entr" presetSubtype="0" fill="hold" grpId="0" nodeType="afterEffect">
                                  <p:stCondLst>
                                    <p:cond delay="0"/>
                                  </p:stCondLst>
                                  <p:childTnLst>
                                    <p:set>
                                      <p:cBhvr>
                                        <p:cTn id="37" dur="1" fill="hold">
                                          <p:stCondLst>
                                            <p:cond delay="0"/>
                                          </p:stCondLst>
                                        </p:cTn>
                                        <p:tgtEl>
                                          <p:spTgt spid="46083">
                                            <p:txEl>
                                              <p:pRg st="2" end="2"/>
                                            </p:txEl>
                                          </p:spTgt>
                                        </p:tgtEl>
                                        <p:attrNameLst>
                                          <p:attrName>style.visibility</p:attrName>
                                        </p:attrNameLst>
                                      </p:cBhvr>
                                      <p:to>
                                        <p:strVal val="visible"/>
                                      </p:to>
                                    </p:set>
                                    <p:animEffect transition="in" filter="fade">
                                      <p:cBhvr>
                                        <p:cTn id="38" dur="1000"/>
                                        <p:tgtEl>
                                          <p:spTgt spid="46083">
                                            <p:txEl>
                                              <p:pRg st="2" end="2"/>
                                            </p:txEl>
                                          </p:spTgt>
                                        </p:tgtEl>
                                      </p:cBhvr>
                                    </p:animEffect>
                                    <p:anim calcmode="lin" valueType="num">
                                      <p:cBhvr>
                                        <p:cTn id="39"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40" dur="898" decel="100000" fill="hold"/>
                                        <p:tgtEl>
                                          <p:spTgt spid="46083">
                                            <p:txEl>
                                              <p:pRg st="2" end="2"/>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898"/>
                                          </p:stCondLst>
                                        </p:cTn>
                                        <p:tgtEl>
                                          <p:spTgt spid="46083">
                                            <p:txEl>
                                              <p:pRg st="2" end="2"/>
                                            </p:txEl>
                                          </p:spTgt>
                                        </p:tgtEl>
                                        <p:attrNameLst>
                                          <p:attrName>ppt_y</p:attrName>
                                        </p:attrNameLst>
                                      </p:cBhvr>
                                      <p:tavLst>
                                        <p:tav tm="0">
                                          <p:val>
                                            <p:strVal val="#ppt_y-.03"/>
                                          </p:val>
                                        </p:tav>
                                        <p:tav tm="100000">
                                          <p:val>
                                            <p:strVal val="#ppt_y"/>
                                          </p:val>
                                        </p:tav>
                                      </p:tavLst>
                                    </p:anim>
                                  </p:childTnLst>
                                </p:cTn>
                              </p:par>
                            </p:childTnLst>
                          </p:cTn>
                        </p:par>
                        <p:par>
                          <p:cTn id="42" fill="hold" nodeType="afterGroup">
                            <p:stCondLst>
                              <p:cond delay="4000"/>
                            </p:stCondLst>
                            <p:childTnLst>
                              <p:par>
                                <p:cTn id="43" presetID="37" presetClass="entr" presetSubtype="0" fill="hold" grpId="0" nodeType="afterEffect">
                                  <p:stCondLst>
                                    <p:cond delay="0"/>
                                  </p:stCondLst>
                                  <p:childTnLst>
                                    <p:set>
                                      <p:cBhvr>
                                        <p:cTn id="44" dur="1" fill="hold">
                                          <p:stCondLst>
                                            <p:cond delay="0"/>
                                          </p:stCondLst>
                                        </p:cTn>
                                        <p:tgtEl>
                                          <p:spTgt spid="46083">
                                            <p:txEl>
                                              <p:pRg st="3" end="3"/>
                                            </p:txEl>
                                          </p:spTgt>
                                        </p:tgtEl>
                                        <p:attrNameLst>
                                          <p:attrName>style.visibility</p:attrName>
                                        </p:attrNameLst>
                                      </p:cBhvr>
                                      <p:to>
                                        <p:strVal val="visible"/>
                                      </p:to>
                                    </p:set>
                                    <p:animEffect transition="in" filter="fade">
                                      <p:cBhvr>
                                        <p:cTn id="45" dur="1000"/>
                                        <p:tgtEl>
                                          <p:spTgt spid="46083">
                                            <p:txEl>
                                              <p:pRg st="3" end="3"/>
                                            </p:txEl>
                                          </p:spTgt>
                                        </p:tgtEl>
                                      </p:cBhvr>
                                    </p:animEffect>
                                    <p:anim calcmode="lin" valueType="num">
                                      <p:cBhvr>
                                        <p:cTn id="46" dur="10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p:cTn id="47" dur="898" decel="100000" fill="hold"/>
                                        <p:tgtEl>
                                          <p:spTgt spid="46083">
                                            <p:txEl>
                                              <p:pRg st="3" end="3"/>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898"/>
                                          </p:stCondLst>
                                        </p:cTn>
                                        <p:tgtEl>
                                          <p:spTgt spid="4608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2" descr="Bible Church Near Warner Robins GA | Grace &amp; Truth Bible Church">
            <a:extLst>
              <a:ext uri="{FF2B5EF4-FFF2-40B4-BE49-F238E27FC236}">
                <a16:creationId xmlns:a16="http://schemas.microsoft.com/office/drawing/2014/main" id="{9B22F0DE-E5BC-F361-8026-3FB66D3769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47106" name="Rectangle 2"/>
          <p:cNvSpPr>
            <a:spLocks noGrp="1" noChangeArrowheads="1"/>
          </p:cNvSpPr>
          <p:nvPr>
            <p:ph type="title"/>
          </p:nvPr>
        </p:nvSpPr>
        <p:spPr>
          <a:xfrm>
            <a:off x="2660650" y="231114"/>
            <a:ext cx="3822700" cy="609600"/>
          </a:xfrm>
        </p:spPr>
        <p:txBody>
          <a:bodyPr/>
          <a:lstStyle/>
          <a:p>
            <a:r>
              <a:rPr lang="en-US" dirty="0"/>
              <a:t>What About You?</a:t>
            </a:r>
          </a:p>
        </p:txBody>
      </p:sp>
      <p:sp>
        <p:nvSpPr>
          <p:cNvPr id="47107" name="Rectangle 3"/>
          <p:cNvSpPr>
            <a:spLocks noGrp="1" noChangeArrowheads="1"/>
          </p:cNvSpPr>
          <p:nvPr>
            <p:ph type="body" sz="half" idx="1"/>
          </p:nvPr>
        </p:nvSpPr>
        <p:spPr>
          <a:xfrm>
            <a:off x="533400" y="840714"/>
            <a:ext cx="8382000" cy="4269714"/>
          </a:xfrm>
        </p:spPr>
        <p:txBody>
          <a:bodyPr/>
          <a:lstStyle/>
          <a:p>
            <a:r>
              <a:rPr lang="en-US" sz="3200" dirty="0">
                <a:solidFill>
                  <a:schemeClr val="folHlink"/>
                </a:solidFill>
              </a:rPr>
              <a:t>Do you have people in your life that help make the word of God understandable?</a:t>
            </a:r>
          </a:p>
          <a:p>
            <a:r>
              <a:rPr lang="en-US" sz="3200" dirty="0"/>
              <a:t>Do you spend time reading God’s word for yourself?</a:t>
            </a:r>
          </a:p>
          <a:p>
            <a:r>
              <a:rPr lang="en-US" sz="3200" dirty="0">
                <a:solidFill>
                  <a:schemeClr val="folHlink"/>
                </a:solidFill>
              </a:rPr>
              <a:t>Do you need help getting into the word of God and getting something out of it?</a:t>
            </a:r>
          </a:p>
          <a:p>
            <a:r>
              <a:rPr lang="en-US" sz="3200" dirty="0"/>
              <a:t>We believe that God’s word changes people because God is behind it.</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fade">
                                      <p:cBhvr>
                                        <p:cTn id="7" dur="1000"/>
                                        <p:tgtEl>
                                          <p:spTgt spid="47106"/>
                                        </p:tgtEl>
                                      </p:cBhvr>
                                    </p:animEffect>
                                    <p:anim calcmode="lin" valueType="num">
                                      <p:cBhvr>
                                        <p:cTn id="8" dur="1000" fill="hold"/>
                                        <p:tgtEl>
                                          <p:spTgt spid="47106"/>
                                        </p:tgtEl>
                                        <p:attrNameLst>
                                          <p:attrName>ppt_x</p:attrName>
                                        </p:attrNameLst>
                                      </p:cBhvr>
                                      <p:tavLst>
                                        <p:tav tm="0">
                                          <p:val>
                                            <p:strVal val="#ppt_x"/>
                                          </p:val>
                                        </p:tav>
                                        <p:tav tm="100000">
                                          <p:val>
                                            <p:strVal val="#ppt_x"/>
                                          </p:val>
                                        </p:tav>
                                      </p:tavLst>
                                    </p:anim>
                                    <p:anim calcmode="lin" valueType="num">
                                      <p:cBhvr>
                                        <p:cTn id="9" dur="898" decel="100000" fill="hold"/>
                                        <p:tgtEl>
                                          <p:spTgt spid="4710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710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7107">
                                            <p:bg/>
                                          </p:spTgt>
                                        </p:tgtEl>
                                        <p:attrNameLst>
                                          <p:attrName>style.visibility</p:attrName>
                                        </p:attrNameLst>
                                      </p:cBhvr>
                                      <p:to>
                                        <p:strVal val="visible"/>
                                      </p:to>
                                    </p:set>
                                    <p:animEffect transition="in" filter="fade">
                                      <p:cBhvr>
                                        <p:cTn id="15" dur="1000"/>
                                        <p:tgtEl>
                                          <p:spTgt spid="47107">
                                            <p:bg/>
                                          </p:spTgt>
                                        </p:tgtEl>
                                      </p:cBhvr>
                                    </p:animEffect>
                                    <p:anim calcmode="lin" valueType="num">
                                      <p:cBhvr>
                                        <p:cTn id="16" dur="1000" fill="hold"/>
                                        <p:tgtEl>
                                          <p:spTgt spid="47107">
                                            <p:bg/>
                                          </p:spTgt>
                                        </p:tgtEl>
                                        <p:attrNameLst>
                                          <p:attrName>ppt_x</p:attrName>
                                        </p:attrNameLst>
                                      </p:cBhvr>
                                      <p:tavLst>
                                        <p:tav tm="0">
                                          <p:val>
                                            <p:strVal val="#ppt_x"/>
                                          </p:val>
                                        </p:tav>
                                        <p:tav tm="100000">
                                          <p:val>
                                            <p:strVal val="#ppt_x"/>
                                          </p:val>
                                        </p:tav>
                                      </p:tavLst>
                                    </p:anim>
                                    <p:anim calcmode="lin" valueType="num">
                                      <p:cBhvr>
                                        <p:cTn id="17" dur="1000" fill="hold"/>
                                        <p:tgtEl>
                                          <p:spTgt spid="47107">
                                            <p:bg/>
                                          </p:spTgt>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47107">
                                            <p:txEl>
                                              <p:pRg st="0" end="0"/>
                                            </p:txEl>
                                          </p:spTgt>
                                        </p:tgtEl>
                                        <p:attrNameLst>
                                          <p:attrName>style.visibility</p:attrName>
                                        </p:attrNameLst>
                                      </p:cBhvr>
                                      <p:to>
                                        <p:strVal val="visible"/>
                                      </p:to>
                                    </p:set>
                                    <p:animEffect transition="in" filter="fade">
                                      <p:cBhvr>
                                        <p:cTn id="21" dur="1000"/>
                                        <p:tgtEl>
                                          <p:spTgt spid="47107">
                                            <p:txEl>
                                              <p:pRg st="0" end="0"/>
                                            </p:txEl>
                                          </p:spTgt>
                                        </p:tgtEl>
                                      </p:cBhvr>
                                    </p:animEffect>
                                    <p:anim calcmode="lin" valueType="num">
                                      <p:cBhvr>
                                        <p:cTn id="22" dur="10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7107">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47107">
                                            <p:txEl>
                                              <p:pRg st="1" end="1"/>
                                            </p:txEl>
                                          </p:spTgt>
                                        </p:tgtEl>
                                        <p:attrNameLst>
                                          <p:attrName>style.visibility</p:attrName>
                                        </p:attrNameLst>
                                      </p:cBhvr>
                                      <p:to>
                                        <p:strVal val="visible"/>
                                      </p:to>
                                    </p:set>
                                    <p:animEffect transition="in" filter="fade">
                                      <p:cBhvr>
                                        <p:cTn id="27" dur="1000"/>
                                        <p:tgtEl>
                                          <p:spTgt spid="47107">
                                            <p:txEl>
                                              <p:pRg st="1" end="1"/>
                                            </p:txEl>
                                          </p:spTgt>
                                        </p:tgtEl>
                                      </p:cBhvr>
                                    </p:animEffect>
                                    <p:anim calcmode="lin" valueType="num">
                                      <p:cBhvr>
                                        <p:cTn id="28" dur="10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47107">
                                            <p:txEl>
                                              <p:pRg st="1" end="1"/>
                                            </p:txEl>
                                          </p:spTgt>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47107">
                                            <p:txEl>
                                              <p:pRg st="2" end="2"/>
                                            </p:txEl>
                                          </p:spTgt>
                                        </p:tgtEl>
                                        <p:attrNameLst>
                                          <p:attrName>style.visibility</p:attrName>
                                        </p:attrNameLst>
                                      </p:cBhvr>
                                      <p:to>
                                        <p:strVal val="visible"/>
                                      </p:to>
                                    </p:set>
                                    <p:animEffect transition="in" filter="fade">
                                      <p:cBhvr>
                                        <p:cTn id="33" dur="1000"/>
                                        <p:tgtEl>
                                          <p:spTgt spid="47107">
                                            <p:txEl>
                                              <p:pRg st="2" end="2"/>
                                            </p:txEl>
                                          </p:spTgt>
                                        </p:tgtEl>
                                      </p:cBhvr>
                                    </p:animEffect>
                                    <p:anim calcmode="lin" valueType="num">
                                      <p:cBhvr>
                                        <p:cTn id="34" dur="10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47107">
                                            <p:txEl>
                                              <p:pRg st="2" end="2"/>
                                            </p:txEl>
                                          </p:spTgt>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47107">
                                            <p:txEl>
                                              <p:pRg st="3" end="3"/>
                                            </p:txEl>
                                          </p:spTgt>
                                        </p:tgtEl>
                                        <p:attrNameLst>
                                          <p:attrName>style.visibility</p:attrName>
                                        </p:attrNameLst>
                                      </p:cBhvr>
                                      <p:to>
                                        <p:strVal val="visible"/>
                                      </p:to>
                                    </p:set>
                                    <p:animEffect transition="in" filter="fade">
                                      <p:cBhvr>
                                        <p:cTn id="39" dur="1000"/>
                                        <p:tgtEl>
                                          <p:spTgt spid="47107">
                                            <p:txEl>
                                              <p:pRg st="3" end="3"/>
                                            </p:txEl>
                                          </p:spTgt>
                                        </p:tgtEl>
                                      </p:cBhvr>
                                    </p:animEffect>
                                    <p:anim calcmode="lin" valueType="num">
                                      <p:cBhvr>
                                        <p:cTn id="40" dur="10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4710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7"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2" descr="C:\Users\Murray\Pictures\Christian Art\Background Pictures\Bible Study 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58370" name="Rectangle 2"/>
          <p:cNvSpPr>
            <a:spLocks noGrp="1" noChangeArrowheads="1"/>
          </p:cNvSpPr>
          <p:nvPr>
            <p:ph type="title"/>
          </p:nvPr>
        </p:nvSpPr>
        <p:spPr>
          <a:xfrm>
            <a:off x="2635250" y="63500"/>
            <a:ext cx="3873500" cy="571500"/>
          </a:xfrm>
          <a:solidFill>
            <a:schemeClr val="bg1"/>
          </a:solidFill>
        </p:spPr>
        <p:txBody>
          <a:bodyPr/>
          <a:lstStyle/>
          <a:p>
            <a:r>
              <a:rPr lang="en-US" dirty="0"/>
              <a:t>What About You?</a:t>
            </a:r>
          </a:p>
        </p:txBody>
      </p:sp>
      <p:sp>
        <p:nvSpPr>
          <p:cNvPr id="58371" name="Rectangle 3"/>
          <p:cNvSpPr>
            <a:spLocks noGrp="1" noChangeArrowheads="1"/>
          </p:cNvSpPr>
          <p:nvPr>
            <p:ph type="body" sz="half" idx="1"/>
          </p:nvPr>
        </p:nvSpPr>
        <p:spPr>
          <a:xfrm>
            <a:off x="381000" y="876300"/>
            <a:ext cx="8382000" cy="4495800"/>
          </a:xfrm>
          <a:solidFill>
            <a:schemeClr val="bg1">
              <a:alpha val="79000"/>
            </a:schemeClr>
          </a:solidFill>
        </p:spPr>
        <p:txBody>
          <a:bodyPr/>
          <a:lstStyle/>
          <a:p>
            <a:r>
              <a:rPr lang="en-US" sz="3000" dirty="0">
                <a:solidFill>
                  <a:schemeClr val="folHlink"/>
                </a:solidFill>
              </a:rPr>
              <a:t> It not just a Bible, it is God working through it.  </a:t>
            </a:r>
            <a:r>
              <a:rPr lang="en-US" sz="3000" dirty="0"/>
              <a:t>Those who are ready to hear and to follow become transformed.</a:t>
            </a:r>
          </a:p>
          <a:p>
            <a:pPr lvl="0"/>
            <a:r>
              <a:rPr lang="en-US" sz="3000" dirty="0">
                <a:solidFill>
                  <a:schemeClr val="folHlink"/>
                </a:solidFill>
              </a:rPr>
              <a:t> </a:t>
            </a:r>
            <a:r>
              <a:rPr lang="en-US" sz="3000" dirty="0">
                <a:solidFill>
                  <a:srgbClr val="800000"/>
                </a:solidFill>
              </a:rPr>
              <a:t>Following Jesus involves knowing His word and living in obedience to it.  </a:t>
            </a:r>
            <a:r>
              <a:rPr lang="en-US" sz="3000" dirty="0"/>
              <a:t>Jesus’s disciples are drawn toward bible study and discussion of His word.</a:t>
            </a:r>
          </a:p>
          <a:p>
            <a:r>
              <a:rPr lang="en-US" sz="3000" dirty="0"/>
              <a:t> With whom did you study the bible with last week?</a:t>
            </a:r>
            <a:endParaRPr lang="en-CA" sz="30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fade">
                                      <p:cBhvr>
                                        <p:cTn id="7" dur="1000"/>
                                        <p:tgtEl>
                                          <p:spTgt spid="58370"/>
                                        </p:tgtEl>
                                      </p:cBhvr>
                                    </p:animEffect>
                                    <p:anim calcmode="lin" valueType="num">
                                      <p:cBhvr>
                                        <p:cTn id="8" dur="1000" fill="hold"/>
                                        <p:tgtEl>
                                          <p:spTgt spid="58370"/>
                                        </p:tgtEl>
                                        <p:attrNameLst>
                                          <p:attrName>ppt_x</p:attrName>
                                        </p:attrNameLst>
                                      </p:cBhvr>
                                      <p:tavLst>
                                        <p:tav tm="0">
                                          <p:val>
                                            <p:strVal val="#ppt_x"/>
                                          </p:val>
                                        </p:tav>
                                        <p:tav tm="100000">
                                          <p:val>
                                            <p:strVal val="#ppt_x"/>
                                          </p:val>
                                        </p:tav>
                                      </p:tavLst>
                                    </p:anim>
                                    <p:anim calcmode="lin" valueType="num">
                                      <p:cBhvr>
                                        <p:cTn id="9" dur="898" decel="100000" fill="hold"/>
                                        <p:tgtEl>
                                          <p:spTgt spid="5837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837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nodeType="after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8371">
                                            <p:bg/>
                                          </p:spTgt>
                                        </p:tgtEl>
                                        <p:attrNameLst>
                                          <p:attrName>style.visibility</p:attrName>
                                        </p:attrNameLst>
                                      </p:cBhvr>
                                      <p:to>
                                        <p:strVal val="visible"/>
                                      </p:to>
                                    </p:set>
                                    <p:animEffect transition="in" filter="fade">
                                      <p:cBhvr>
                                        <p:cTn id="15" dur="1000"/>
                                        <p:tgtEl>
                                          <p:spTgt spid="58371">
                                            <p:bg/>
                                          </p:spTgt>
                                        </p:tgtEl>
                                      </p:cBhvr>
                                    </p:animEffect>
                                    <p:anim calcmode="lin" valueType="num">
                                      <p:cBhvr>
                                        <p:cTn id="16" dur="1000" fill="hold"/>
                                        <p:tgtEl>
                                          <p:spTgt spid="58371">
                                            <p:bg/>
                                          </p:spTgt>
                                        </p:tgtEl>
                                        <p:attrNameLst>
                                          <p:attrName>ppt_x</p:attrName>
                                        </p:attrNameLst>
                                      </p:cBhvr>
                                      <p:tavLst>
                                        <p:tav tm="0">
                                          <p:val>
                                            <p:strVal val="#ppt_x"/>
                                          </p:val>
                                        </p:tav>
                                        <p:tav tm="100000">
                                          <p:val>
                                            <p:strVal val="#ppt_x"/>
                                          </p:val>
                                        </p:tav>
                                      </p:tavLst>
                                    </p:anim>
                                    <p:anim calcmode="lin" valueType="num">
                                      <p:cBhvr>
                                        <p:cTn id="17" dur="898" decel="100000" fill="hold"/>
                                        <p:tgtEl>
                                          <p:spTgt spid="58371">
                                            <p:bg/>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58371">
                                            <p:bg/>
                                          </p:spTgt>
                                        </p:tgtEl>
                                        <p:attrNameLst>
                                          <p:attrName>ppt_y</p:attrName>
                                        </p:attrNameLst>
                                      </p:cBhvr>
                                      <p:tavLst>
                                        <p:tav tm="0">
                                          <p:val>
                                            <p:strVal val="#ppt_y-.03"/>
                                          </p:val>
                                        </p:tav>
                                        <p:tav tm="100000">
                                          <p:val>
                                            <p:strVal val="#ppt_y"/>
                                          </p:val>
                                        </p:tav>
                                      </p:tavLst>
                                    </p:anim>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58371">
                                            <p:txEl>
                                              <p:pRg st="0" end="0"/>
                                            </p:txEl>
                                          </p:spTgt>
                                        </p:tgtEl>
                                        <p:attrNameLst>
                                          <p:attrName>style.visibility</p:attrName>
                                        </p:attrNameLst>
                                      </p:cBhvr>
                                      <p:to>
                                        <p:strVal val="visible"/>
                                      </p:to>
                                    </p:set>
                                    <p:animEffect transition="in" filter="fade">
                                      <p:cBhvr>
                                        <p:cTn id="22" dur="1000"/>
                                        <p:tgtEl>
                                          <p:spTgt spid="58371">
                                            <p:txEl>
                                              <p:pRg st="0" end="0"/>
                                            </p:txEl>
                                          </p:spTgt>
                                        </p:tgtEl>
                                      </p:cBhvr>
                                    </p:animEffect>
                                    <p:anim calcmode="lin" valueType="num">
                                      <p:cBhvr>
                                        <p:cTn id="23" dur="10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24" dur="898" decel="100000" fill="hold"/>
                                        <p:tgtEl>
                                          <p:spTgt spid="58371">
                                            <p:txEl>
                                              <p:pRg st="0" end="0"/>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898"/>
                                          </p:stCondLst>
                                        </p:cTn>
                                        <p:tgtEl>
                                          <p:spTgt spid="5837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nodeType="afterGroup">
                            <p:stCondLst>
                              <p:cond delay="0"/>
                            </p:stCondLst>
                            <p:childTnLst>
                              <p:par>
                                <p:cTn id="28" presetID="37" presetClass="entr" presetSubtype="0" fill="hold" grpId="0" nodeType="clickEffect">
                                  <p:stCondLst>
                                    <p:cond delay="0"/>
                                  </p:stCondLst>
                                  <p:childTnLst>
                                    <p:set>
                                      <p:cBhvr>
                                        <p:cTn id="29" dur="1" fill="hold">
                                          <p:stCondLst>
                                            <p:cond delay="0"/>
                                          </p:stCondLst>
                                        </p:cTn>
                                        <p:tgtEl>
                                          <p:spTgt spid="58371">
                                            <p:txEl>
                                              <p:pRg st="1" end="1"/>
                                            </p:txEl>
                                          </p:spTgt>
                                        </p:tgtEl>
                                        <p:attrNameLst>
                                          <p:attrName>style.visibility</p:attrName>
                                        </p:attrNameLst>
                                      </p:cBhvr>
                                      <p:to>
                                        <p:strVal val="visible"/>
                                      </p:to>
                                    </p:set>
                                    <p:animEffect transition="in" filter="fade">
                                      <p:cBhvr>
                                        <p:cTn id="30" dur="1000"/>
                                        <p:tgtEl>
                                          <p:spTgt spid="58371">
                                            <p:txEl>
                                              <p:pRg st="1" end="1"/>
                                            </p:txEl>
                                          </p:spTgt>
                                        </p:tgtEl>
                                      </p:cBhvr>
                                    </p:animEffect>
                                    <p:anim calcmode="lin" valueType="num">
                                      <p:cBhvr>
                                        <p:cTn id="31" dur="10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p:cTn id="32" dur="898" decel="100000" fill="hold"/>
                                        <p:tgtEl>
                                          <p:spTgt spid="58371">
                                            <p:txEl>
                                              <p:pRg st="1" end="1"/>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898"/>
                                          </p:stCondLst>
                                        </p:cTn>
                                        <p:tgtEl>
                                          <p:spTgt spid="5837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58371">
                                            <p:txEl>
                                              <p:pRg st="2" end="2"/>
                                            </p:txEl>
                                          </p:spTgt>
                                        </p:tgtEl>
                                        <p:attrNameLst>
                                          <p:attrName>style.visibility</p:attrName>
                                        </p:attrNameLst>
                                      </p:cBhvr>
                                      <p:to>
                                        <p:strVal val="visible"/>
                                      </p:to>
                                    </p:set>
                                    <p:animEffect transition="in" filter="fade">
                                      <p:cBhvr>
                                        <p:cTn id="38" dur="1000"/>
                                        <p:tgtEl>
                                          <p:spTgt spid="58371">
                                            <p:txEl>
                                              <p:pRg st="2" end="2"/>
                                            </p:txEl>
                                          </p:spTgt>
                                        </p:tgtEl>
                                      </p:cBhvr>
                                    </p:animEffect>
                                    <p:anim calcmode="lin" valueType="num">
                                      <p:cBhvr>
                                        <p:cTn id="39" dur="10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p:cTn id="40" dur="898" decel="100000" fill="hold"/>
                                        <p:tgtEl>
                                          <p:spTgt spid="58371">
                                            <p:txEl>
                                              <p:pRg st="2" end="2"/>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898"/>
                                          </p:stCondLst>
                                        </p:cTn>
                                        <p:tgtEl>
                                          <p:spTgt spid="58371">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animBg="1"/>
      <p:bldP spid="58371"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he Transforming Power of God's Word – TheoFaith">
            <a:extLst>
              <a:ext uri="{FF2B5EF4-FFF2-40B4-BE49-F238E27FC236}">
                <a16:creationId xmlns:a16="http://schemas.microsoft.com/office/drawing/2014/main" id="{83364732-CB8F-F64B-00B3-1D9C96EFFE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BFE7479-4C74-9DD6-7A9D-09C6088BFFEF}"/>
              </a:ext>
            </a:extLst>
          </p:cNvPr>
          <p:cNvSpPr>
            <a:spLocks noGrp="1"/>
          </p:cNvSpPr>
          <p:nvPr>
            <p:ph type="title"/>
          </p:nvPr>
        </p:nvSpPr>
        <p:spPr>
          <a:xfrm>
            <a:off x="990600" y="278473"/>
            <a:ext cx="7793037" cy="562241"/>
          </a:xfrm>
        </p:spPr>
        <p:txBody>
          <a:bodyPr/>
          <a:lstStyle/>
          <a:p>
            <a:pPr algn="ctr"/>
            <a:r>
              <a:rPr lang="en-CA" dirty="0"/>
              <a:t>Last Week and This Week</a:t>
            </a:r>
          </a:p>
        </p:txBody>
      </p:sp>
      <p:sp>
        <p:nvSpPr>
          <p:cNvPr id="6" name="Content Placeholder 5">
            <a:extLst>
              <a:ext uri="{FF2B5EF4-FFF2-40B4-BE49-F238E27FC236}">
                <a16:creationId xmlns:a16="http://schemas.microsoft.com/office/drawing/2014/main" id="{7AD73870-376F-D354-44E2-60BF6AC09594}"/>
              </a:ext>
            </a:extLst>
          </p:cNvPr>
          <p:cNvSpPr>
            <a:spLocks noGrp="1"/>
          </p:cNvSpPr>
          <p:nvPr>
            <p:ph idx="1"/>
          </p:nvPr>
        </p:nvSpPr>
        <p:spPr>
          <a:xfrm>
            <a:off x="228307" y="4043628"/>
            <a:ext cx="8687385" cy="1671372"/>
          </a:xfrm>
        </p:spPr>
        <p:txBody>
          <a:bodyPr/>
          <a:lstStyle/>
          <a:p>
            <a:r>
              <a:rPr lang="en-US" sz="3200" dirty="0"/>
              <a:t>Last week I asked </a:t>
            </a:r>
            <a:r>
              <a:rPr lang="en-US" sz="3200" b="1" dirty="0"/>
              <a:t>who was watching you </a:t>
            </a:r>
            <a:r>
              <a:rPr lang="en-US" sz="3200" dirty="0"/>
              <a:t>and this week I am asking that we consider </a:t>
            </a:r>
            <a:r>
              <a:rPr lang="en-US" sz="3200" b="1" dirty="0">
                <a:solidFill>
                  <a:srgbClr val="0000CC"/>
                </a:solidFill>
              </a:rPr>
              <a:t>the source of our transformation</a:t>
            </a:r>
            <a:r>
              <a:rPr lang="en-US" sz="3200" dirty="0"/>
              <a:t>.</a:t>
            </a:r>
            <a:endParaRPr lang="en-CA" sz="3200" dirty="0"/>
          </a:p>
        </p:txBody>
      </p:sp>
    </p:spTree>
    <p:extLst>
      <p:ext uri="{BB962C8B-B14F-4D97-AF65-F5344CB8AC3E}">
        <p14:creationId xmlns:p14="http://schemas.microsoft.com/office/powerpoint/2010/main" val="36090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fade">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bg/>
                                          </p:spTgt>
                                        </p:tgtEl>
                                        <p:attrNameLst>
                                          <p:attrName>style.visibility</p:attrName>
                                        </p:attrNameLst>
                                      </p:cBhvr>
                                      <p:to>
                                        <p:strVal val="visible"/>
                                      </p:to>
                                    </p:set>
                                    <p:animEffect transition="in" filter="fade">
                                      <p:cBhvr>
                                        <p:cTn id="16" dur="1000"/>
                                        <p:tgtEl>
                                          <p:spTgt spid="6">
                                            <p:bg/>
                                          </p:spTgt>
                                        </p:tgtEl>
                                      </p:cBhvr>
                                    </p:animEffect>
                                    <p:anim calcmode="lin" valueType="num">
                                      <p:cBhvr>
                                        <p:cTn id="17" dur="1000" fill="hold"/>
                                        <p:tgtEl>
                                          <p:spTgt spid="6">
                                            <p:bg/>
                                          </p:spTgt>
                                        </p:tgtEl>
                                        <p:attrNameLst>
                                          <p:attrName>ppt_x</p:attrName>
                                        </p:attrNameLst>
                                      </p:cBhvr>
                                      <p:tavLst>
                                        <p:tav tm="0">
                                          <p:val>
                                            <p:strVal val="#ppt_x"/>
                                          </p:val>
                                        </p:tav>
                                        <p:tav tm="100000">
                                          <p:val>
                                            <p:strVal val="#ppt_x"/>
                                          </p:val>
                                        </p:tav>
                                      </p:tavLst>
                                    </p:anim>
                                    <p:anim calcmode="lin" valueType="num">
                                      <p:cBhvr>
                                        <p:cTn id="18" dur="1000" fill="hold"/>
                                        <p:tgtEl>
                                          <p:spTgt spid="6">
                                            <p:bg/>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1000"/>
                                        <p:tgtEl>
                                          <p:spTgt spid="6">
                                            <p:txEl>
                                              <p:pRg st="0" end="0"/>
                                            </p:txEl>
                                          </p:spTgt>
                                        </p:tgtEl>
                                      </p:cBhvr>
                                    </p:animEffect>
                                    <p:anim calcmode="lin" valueType="num">
                                      <p:cBhvr>
                                        <p:cTn id="2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206500" y="508000"/>
            <a:ext cx="6494198" cy="952500"/>
          </a:xfrm>
        </p:spPr>
        <p:txBody>
          <a:bodyPr/>
          <a:lstStyle/>
          <a:p>
            <a:r>
              <a:rPr lang="en-US"/>
              <a:t>Thinking it Through:</a:t>
            </a:r>
          </a:p>
        </p:txBody>
      </p:sp>
      <p:sp>
        <p:nvSpPr>
          <p:cNvPr id="106499" name="Rectangle 3"/>
          <p:cNvSpPr>
            <a:spLocks noGrp="1" noChangeArrowheads="1"/>
          </p:cNvSpPr>
          <p:nvPr>
            <p:ph type="body" sz="half" idx="1"/>
          </p:nvPr>
        </p:nvSpPr>
        <p:spPr>
          <a:xfrm>
            <a:off x="1397000" y="1681428"/>
            <a:ext cx="6540500" cy="3843073"/>
          </a:xfrm>
        </p:spPr>
        <p:txBody>
          <a:bodyPr/>
          <a:lstStyle/>
          <a:p>
            <a:r>
              <a:rPr lang="en-US" sz="3333" dirty="0">
                <a:solidFill>
                  <a:srgbClr val="990000"/>
                </a:solidFill>
              </a:rPr>
              <a:t> How are you being led by God?</a:t>
            </a:r>
          </a:p>
          <a:p>
            <a:r>
              <a:rPr lang="en-US" sz="3333" dirty="0">
                <a:solidFill>
                  <a:srgbClr val="990000"/>
                </a:solidFill>
              </a:rPr>
              <a:t> Do you know His voice?</a:t>
            </a:r>
          </a:p>
          <a:p>
            <a:r>
              <a:rPr lang="en-US" sz="3333" dirty="0"/>
              <a:t> </a:t>
            </a:r>
            <a:r>
              <a:rPr lang="en-US" sz="3333" b="1" dirty="0"/>
              <a:t>Where are you connecting for group Bible study?</a:t>
            </a:r>
          </a:p>
          <a:p>
            <a:r>
              <a:rPr lang="en-US" sz="3333" dirty="0"/>
              <a:t> Now is the time to connect.</a:t>
            </a:r>
          </a:p>
        </p:txBody>
      </p:sp>
      <p:pic>
        <p:nvPicPr>
          <p:cNvPr id="106502" name="Picture 6" descr="MMj03957120000[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350000" y="0"/>
            <a:ext cx="2032000" cy="16787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1000"/>
                                        <p:tgtEl>
                                          <p:spTgt spid="106498"/>
                                        </p:tgtEl>
                                      </p:cBhvr>
                                    </p:animEffect>
                                    <p:anim calcmode="lin" valueType="num">
                                      <p:cBhvr>
                                        <p:cTn id="8" dur="1000" fill="hold"/>
                                        <p:tgtEl>
                                          <p:spTgt spid="106498"/>
                                        </p:tgtEl>
                                        <p:attrNameLst>
                                          <p:attrName>ppt_x</p:attrName>
                                        </p:attrNameLst>
                                      </p:cBhvr>
                                      <p:tavLst>
                                        <p:tav tm="0">
                                          <p:val>
                                            <p:strVal val="#ppt_x"/>
                                          </p:val>
                                        </p:tav>
                                        <p:tav tm="100000">
                                          <p:val>
                                            <p:strVal val="#ppt_x"/>
                                          </p:val>
                                        </p:tav>
                                      </p:tavLst>
                                    </p:anim>
                                    <p:anim calcmode="lin" valueType="num">
                                      <p:cBhvr>
                                        <p:cTn id="9" dur="898" decel="100000" fill="hold"/>
                                        <p:tgtEl>
                                          <p:spTgt spid="1064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649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nodeType="after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6499">
                                            <p:txEl>
                                              <p:pRg st="0" end="0"/>
                                            </p:txEl>
                                          </p:spTgt>
                                        </p:tgtEl>
                                        <p:attrNameLst>
                                          <p:attrName>style.visibility</p:attrName>
                                        </p:attrNameLst>
                                      </p:cBhvr>
                                      <p:to>
                                        <p:strVal val="visible"/>
                                      </p:to>
                                    </p:set>
                                    <p:animEffect transition="in" filter="fade">
                                      <p:cBhvr>
                                        <p:cTn id="15" dur="1000"/>
                                        <p:tgtEl>
                                          <p:spTgt spid="106499">
                                            <p:txEl>
                                              <p:pRg st="0" end="0"/>
                                            </p:txEl>
                                          </p:spTgt>
                                        </p:tgtEl>
                                      </p:cBhvr>
                                    </p:animEffect>
                                    <p:anim calcmode="lin" valueType="num">
                                      <p:cBhvr>
                                        <p:cTn id="16" dur="1000" fill="hold"/>
                                        <p:tgtEl>
                                          <p:spTgt spid="10649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0649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0649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nodeType="after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06499">
                                            <p:txEl>
                                              <p:pRg st="1" end="1"/>
                                            </p:txEl>
                                          </p:spTgt>
                                        </p:tgtEl>
                                        <p:attrNameLst>
                                          <p:attrName>style.visibility</p:attrName>
                                        </p:attrNameLst>
                                      </p:cBhvr>
                                      <p:to>
                                        <p:strVal val="visible"/>
                                      </p:to>
                                    </p:set>
                                    <p:animEffect transition="in" filter="fade">
                                      <p:cBhvr>
                                        <p:cTn id="23" dur="1000"/>
                                        <p:tgtEl>
                                          <p:spTgt spid="106499">
                                            <p:txEl>
                                              <p:pRg st="1" end="1"/>
                                            </p:txEl>
                                          </p:spTgt>
                                        </p:tgtEl>
                                      </p:cBhvr>
                                    </p:animEffect>
                                    <p:anim calcmode="lin" valueType="num">
                                      <p:cBhvr>
                                        <p:cTn id="24" dur="1000" fill="hold"/>
                                        <p:tgtEl>
                                          <p:spTgt spid="10649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0649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0649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106499">
                                            <p:txEl>
                                              <p:pRg st="2" end="2"/>
                                            </p:txEl>
                                          </p:spTgt>
                                        </p:tgtEl>
                                        <p:attrNameLst>
                                          <p:attrName>style.visibility</p:attrName>
                                        </p:attrNameLst>
                                      </p:cBhvr>
                                      <p:to>
                                        <p:strVal val="visible"/>
                                      </p:to>
                                    </p:set>
                                    <p:animEffect transition="in" filter="wedge">
                                      <p:cBhvr>
                                        <p:cTn id="31" dur="2000"/>
                                        <p:tgtEl>
                                          <p:spTgt spid="106499">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0" presetClass="entr" presetSubtype="0" fill="hold" nodeType="clickEffect">
                                  <p:stCondLst>
                                    <p:cond delay="0"/>
                                  </p:stCondLst>
                                  <p:childTnLst>
                                    <p:set>
                                      <p:cBhvr>
                                        <p:cTn id="35" dur="1" fill="hold">
                                          <p:stCondLst>
                                            <p:cond delay="0"/>
                                          </p:stCondLst>
                                        </p:cTn>
                                        <p:tgtEl>
                                          <p:spTgt spid="106499">
                                            <p:txEl>
                                              <p:pRg st="3" end="3"/>
                                            </p:txEl>
                                          </p:spTgt>
                                        </p:tgtEl>
                                        <p:attrNameLst>
                                          <p:attrName>style.visibility</p:attrName>
                                        </p:attrNameLst>
                                      </p:cBhvr>
                                      <p:to>
                                        <p:strVal val="visible"/>
                                      </p:to>
                                    </p:set>
                                    <p:animEffect transition="in" filter="wedge">
                                      <p:cBhvr>
                                        <p:cTn id="36" dur="2000"/>
                                        <p:tgtEl>
                                          <p:spTgt spid="1064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49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2B5F9B0-3B02-6712-961D-B3A1BD347692}"/>
            </a:ext>
          </a:extLst>
        </p:cNvPr>
        <p:cNvGrpSpPr/>
        <p:nvPr/>
      </p:nvGrpSpPr>
      <p:grpSpPr>
        <a:xfrm>
          <a:off x="0" y="0"/>
          <a:ext cx="0" cy="0"/>
          <a:chOff x="0" y="0"/>
          <a:chExt cx="0" cy="0"/>
        </a:xfrm>
      </p:grpSpPr>
      <p:pic>
        <p:nvPicPr>
          <p:cNvPr id="8194" name="Picture 2" descr="Hosea: History, Style, Theology (Intro)">
            <a:extLst>
              <a:ext uri="{FF2B5EF4-FFF2-40B4-BE49-F238E27FC236}">
                <a16:creationId xmlns:a16="http://schemas.microsoft.com/office/drawing/2014/main" id="{BFD44401-E929-B610-9FCA-BE590C0FB9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106498" name="Rectangle 2">
            <a:extLst>
              <a:ext uri="{FF2B5EF4-FFF2-40B4-BE49-F238E27FC236}">
                <a16:creationId xmlns:a16="http://schemas.microsoft.com/office/drawing/2014/main" id="{05DCC55F-8279-BB92-1C78-4249E1CEFB20}"/>
              </a:ext>
            </a:extLst>
          </p:cNvPr>
          <p:cNvSpPr>
            <a:spLocks noGrp="1" noChangeArrowheads="1"/>
          </p:cNvSpPr>
          <p:nvPr>
            <p:ph type="title"/>
          </p:nvPr>
        </p:nvSpPr>
        <p:spPr>
          <a:xfrm>
            <a:off x="1206500" y="508000"/>
            <a:ext cx="6494198" cy="952500"/>
          </a:xfrm>
        </p:spPr>
        <p:txBody>
          <a:bodyPr/>
          <a:lstStyle/>
          <a:p>
            <a:r>
              <a:rPr lang="en-US" dirty="0"/>
              <a:t>Next Week:</a:t>
            </a:r>
          </a:p>
        </p:txBody>
      </p:sp>
      <p:sp>
        <p:nvSpPr>
          <p:cNvPr id="106499" name="Rectangle 3">
            <a:extLst>
              <a:ext uri="{FF2B5EF4-FFF2-40B4-BE49-F238E27FC236}">
                <a16:creationId xmlns:a16="http://schemas.microsoft.com/office/drawing/2014/main" id="{FE80F9C8-67E2-1D83-612B-5FEC2DF0AE8F}"/>
              </a:ext>
            </a:extLst>
          </p:cNvPr>
          <p:cNvSpPr>
            <a:spLocks noGrp="1" noChangeArrowheads="1"/>
          </p:cNvSpPr>
          <p:nvPr>
            <p:ph type="body" sz="half" idx="1"/>
          </p:nvPr>
        </p:nvSpPr>
        <p:spPr>
          <a:xfrm>
            <a:off x="927100" y="1647164"/>
            <a:ext cx="7835900" cy="642672"/>
          </a:xfrm>
        </p:spPr>
        <p:txBody>
          <a:bodyPr/>
          <a:lstStyle/>
          <a:p>
            <a:r>
              <a:rPr lang="en-US" sz="3200" dirty="0">
                <a:solidFill>
                  <a:srgbClr val="002060"/>
                </a:solidFill>
              </a:rPr>
              <a:t>Connecting to God Through Experiences.</a:t>
            </a:r>
            <a:endParaRPr lang="en-CA" sz="3200" dirty="0">
              <a:solidFill>
                <a:srgbClr val="002060"/>
              </a:solidFill>
            </a:endParaRPr>
          </a:p>
        </p:txBody>
      </p:sp>
    </p:spTree>
    <p:extLst>
      <p:ext uri="{BB962C8B-B14F-4D97-AF65-F5344CB8AC3E}">
        <p14:creationId xmlns:p14="http://schemas.microsoft.com/office/powerpoint/2010/main" val="9229025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1000"/>
                                        <p:tgtEl>
                                          <p:spTgt spid="106498"/>
                                        </p:tgtEl>
                                      </p:cBhvr>
                                    </p:animEffect>
                                    <p:anim calcmode="lin" valueType="num">
                                      <p:cBhvr>
                                        <p:cTn id="8" dur="1000" fill="hold"/>
                                        <p:tgtEl>
                                          <p:spTgt spid="106498"/>
                                        </p:tgtEl>
                                        <p:attrNameLst>
                                          <p:attrName>ppt_x</p:attrName>
                                        </p:attrNameLst>
                                      </p:cBhvr>
                                      <p:tavLst>
                                        <p:tav tm="0">
                                          <p:val>
                                            <p:strVal val="#ppt_x"/>
                                          </p:val>
                                        </p:tav>
                                        <p:tav tm="100000">
                                          <p:val>
                                            <p:strVal val="#ppt_x"/>
                                          </p:val>
                                        </p:tav>
                                      </p:tavLst>
                                    </p:anim>
                                    <p:anim calcmode="lin" valueType="num">
                                      <p:cBhvr>
                                        <p:cTn id="9" dur="898" decel="100000" fill="hold"/>
                                        <p:tgtEl>
                                          <p:spTgt spid="1064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649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0" presetClass="entr" presetSubtype="0" fill="hold" nodeType="afterEffect">
                                  <p:stCondLst>
                                    <p:cond delay="0"/>
                                  </p:stCondLst>
                                  <p:childTnLst>
                                    <p:set>
                                      <p:cBhvr>
                                        <p:cTn id="13" dur="1" fill="hold">
                                          <p:stCondLst>
                                            <p:cond delay="0"/>
                                          </p:stCondLst>
                                        </p:cTn>
                                        <p:tgtEl>
                                          <p:spTgt spid="106499">
                                            <p:txEl>
                                              <p:pRg st="0" end="0"/>
                                            </p:txEl>
                                          </p:spTgt>
                                        </p:tgtEl>
                                        <p:attrNameLst>
                                          <p:attrName>style.visibility</p:attrName>
                                        </p:attrNameLst>
                                      </p:cBhvr>
                                      <p:to>
                                        <p:strVal val="visible"/>
                                      </p:to>
                                    </p:set>
                                    <p:animEffect transition="in" filter="wedge">
                                      <p:cBhvr>
                                        <p:cTn id="14" dur="2000"/>
                                        <p:tgtEl>
                                          <p:spTgt spid="106499">
                                            <p:txEl>
                                              <p:pRg st="0" end="0"/>
                                            </p:txEl>
                                          </p:spTgt>
                                        </p:tgtEl>
                                      </p:cBhvr>
                                    </p:animEffect>
                                  </p:childTnLst>
                                </p:cTn>
                              </p:par>
                            </p:childTnLst>
                          </p:cTn>
                        </p:par>
                        <p:par>
                          <p:cTn id="15" fill="hold">
                            <p:stCondLst>
                              <p:cond delay="3000"/>
                            </p:stCondLst>
                            <p:childTnLst>
                              <p:par>
                                <p:cTn id="16" presetID="10" presetClass="entr" presetSubtype="0" fill="hold" nodeType="afterEffect">
                                  <p:stCondLst>
                                    <p:cond delay="0"/>
                                  </p:stCondLst>
                                  <p:childTnLst>
                                    <p:set>
                                      <p:cBhvr>
                                        <p:cTn id="17" dur="1" fill="hold">
                                          <p:stCondLst>
                                            <p:cond delay="0"/>
                                          </p:stCondLst>
                                        </p:cTn>
                                        <p:tgtEl>
                                          <p:spTgt spid="8194"/>
                                        </p:tgtEl>
                                        <p:attrNameLst>
                                          <p:attrName>style.visibility</p:attrName>
                                        </p:attrNameLst>
                                      </p:cBhvr>
                                      <p:to>
                                        <p:strVal val="visible"/>
                                      </p:to>
                                    </p:set>
                                    <p:animEffect transition="in" filter="fade">
                                      <p:cBhvr>
                                        <p:cTn id="18"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Lst>
  </p:timing>
</p:sld>
</file>

<file path=ppt/theme/theme1.xml><?xml version="1.0" encoding="utf-8"?>
<a:theme xmlns:a="http://schemas.openxmlformats.org/drawingml/2006/main" name="WebSpiceFancyStripDarkBlue">
  <a:themeElements>
    <a:clrScheme name="WebSpiceFancyStripDarkBlu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WebSpiceFancyStripDarkBlu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WebSpiceFancyStripDarkBlu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WebSpiceFancyStripDarkBlu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WebSpiceFancyStripDarkBlu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WebSpiceFancyStripDarkBlu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WebSpiceFancyStripDarkBlu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WebSpiceFancyStripDarkBlu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WebSpiceFancyStripDarkBlu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WebSpiceFancyStripDarkBlue</Template>
  <TotalTime>271</TotalTime>
  <Words>1490</Words>
  <Application>Microsoft Office PowerPoint</Application>
  <PresentationFormat>On-screen Show (16:10)</PresentationFormat>
  <Paragraphs>88</Paragraphs>
  <Slides>27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Aptos</vt:lpstr>
      <vt:lpstr>Arial</vt:lpstr>
      <vt:lpstr>BellCent BdList BT</vt:lpstr>
      <vt:lpstr>Tahoma</vt:lpstr>
      <vt:lpstr>Times New Roman</vt:lpstr>
      <vt:lpstr>Wingdings</vt:lpstr>
      <vt:lpstr>WebSpiceFancyStripDarkBlue</vt:lpstr>
      <vt:lpstr>Office Theme</vt:lpstr>
      <vt:lpstr>8 Ways People Connect With God</vt:lpstr>
      <vt:lpstr>Connecting to God Changes Lives</vt:lpstr>
      <vt:lpstr>The Premise of the Series</vt:lpstr>
      <vt:lpstr>Today:</vt:lpstr>
      <vt:lpstr>Thinking About Evangelism and Discipleship</vt:lpstr>
      <vt:lpstr>Connecting to the Word of God</vt:lpstr>
      <vt:lpstr>About Josiah:</vt:lpstr>
      <vt:lpstr>Background:</vt:lpstr>
      <vt:lpstr>Background:</vt:lpstr>
      <vt:lpstr>What About You?</vt:lpstr>
      <vt:lpstr>2 Chronicles 34:14-33 Page 726</vt:lpstr>
      <vt:lpstr>2 Chronicles 34:14-33</vt:lpstr>
      <vt:lpstr>2 Chronicles 34:14-33</vt:lpstr>
      <vt:lpstr>2 Chronicles 34:14-33</vt:lpstr>
      <vt:lpstr>2 Chronicles 34:14-33</vt:lpstr>
      <vt:lpstr>PowerPoint Presentation</vt:lpstr>
      <vt:lpstr>2 Chronicles 34:14-33</vt:lpstr>
      <vt:lpstr>2 Chronicles 34:14-33</vt:lpstr>
      <vt:lpstr>2 Chronicles 34:14-33 </vt:lpstr>
      <vt:lpstr>2 Chronicles 34:14-33 </vt:lpstr>
      <vt:lpstr>2 Chronicles 34:14-33 </vt:lpstr>
      <vt:lpstr>How Does It End?</vt:lpstr>
      <vt:lpstr>What About You?</vt:lpstr>
      <vt:lpstr>What About You?</vt:lpstr>
      <vt:lpstr>Last Week and This Week</vt:lpstr>
      <vt:lpstr>Thinking it Through:</vt:lpstr>
      <vt:lpstr>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to God Changes Lives</dc:title>
  <dc:creator>Murray Ververda</dc:creator>
  <cp:lastModifiedBy>Murray Ververda</cp:lastModifiedBy>
  <cp:revision>16</cp:revision>
  <cp:lastPrinted>1601-01-01T00:00:00Z</cp:lastPrinted>
  <dcterms:created xsi:type="dcterms:W3CDTF">2006-03-09T23:06:35Z</dcterms:created>
  <dcterms:modified xsi:type="dcterms:W3CDTF">2024-03-07T21:02:28Z</dcterms:modified>
</cp:coreProperties>
</file>