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</p:sldMasterIdLst>
  <p:sldIdLst>
    <p:sldId id="277" r:id="rId3"/>
    <p:sldId id="257" r:id="rId4"/>
    <p:sldId id="278" r:id="rId5"/>
    <p:sldId id="276" r:id="rId6"/>
    <p:sldId id="279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0000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997813-68AF-4482-82E8-0B6037086302}" v="346" dt="2024-03-20T19:01:28.0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78" y="1122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rray Ververda" userId="c182d5f6d914c7c5" providerId="LiveId" clId="{60997813-68AF-4482-82E8-0B6037086302}"/>
    <pc:docChg chg="undo redo custSel addSld modSld sldOrd">
      <pc:chgData name="Murray Ververda" userId="c182d5f6d914c7c5" providerId="LiveId" clId="{60997813-68AF-4482-82E8-0B6037086302}" dt="2024-03-20T19:01:28.017" v="510" actId="14100"/>
      <pc:docMkLst>
        <pc:docMk/>
      </pc:docMkLst>
      <pc:sldChg chg="addSp delSp modSp modAnim">
        <pc:chgData name="Murray Ververda" userId="c182d5f6d914c7c5" providerId="LiveId" clId="{60997813-68AF-4482-82E8-0B6037086302}" dt="2024-03-20T18:13:21.874" v="17"/>
        <pc:sldMkLst>
          <pc:docMk/>
          <pc:sldMk cId="1267827538" sldId="257"/>
        </pc:sldMkLst>
        <pc:spChg chg="mod">
          <ac:chgData name="Murray Ververda" userId="c182d5f6d914c7c5" providerId="LiveId" clId="{60997813-68AF-4482-82E8-0B6037086302}" dt="2024-03-20T18:12:48.170" v="12" actId="1076"/>
          <ac:spMkLst>
            <pc:docMk/>
            <pc:sldMk cId="1267827538" sldId="257"/>
            <ac:spMk id="27650" creationId="{00000000-0000-0000-0000-000000000000}"/>
          </ac:spMkLst>
        </pc:spChg>
        <pc:spChg chg="mod">
          <ac:chgData name="Murray Ververda" userId="c182d5f6d914c7c5" providerId="LiveId" clId="{60997813-68AF-4482-82E8-0B6037086302}" dt="2024-03-20T18:12:57.185" v="14" actId="1076"/>
          <ac:spMkLst>
            <pc:docMk/>
            <pc:sldMk cId="1267827538" sldId="257"/>
            <ac:spMk id="27651" creationId="{00000000-0000-0000-0000-000000000000}"/>
          </ac:spMkLst>
        </pc:spChg>
        <pc:picChg chg="add mod">
          <ac:chgData name="Murray Ververda" userId="c182d5f6d914c7c5" providerId="LiveId" clId="{60997813-68AF-4482-82E8-0B6037086302}" dt="2024-03-20T18:12:53.739" v="13" actId="1076"/>
          <ac:picMkLst>
            <pc:docMk/>
            <pc:sldMk cId="1267827538" sldId="257"/>
            <ac:picMk id="2" creationId="{12629B1E-B210-77BB-2278-B6F231786B35}"/>
          </ac:picMkLst>
        </pc:picChg>
        <pc:picChg chg="del">
          <ac:chgData name="Murray Ververda" userId="c182d5f6d914c7c5" providerId="LiveId" clId="{60997813-68AF-4482-82E8-0B6037086302}" dt="2024-03-20T18:10:33.165" v="0" actId="478"/>
          <ac:picMkLst>
            <pc:docMk/>
            <pc:sldMk cId="1267827538" sldId="257"/>
            <ac:picMk id="1026" creationId="{00000000-0000-0000-0000-000000000000}"/>
          </ac:picMkLst>
        </pc:picChg>
      </pc:sldChg>
      <pc:sldChg chg="modAnim">
        <pc:chgData name="Murray Ververda" userId="c182d5f6d914c7c5" providerId="LiveId" clId="{60997813-68AF-4482-82E8-0B6037086302}" dt="2024-03-20T18:57:26.896" v="496"/>
        <pc:sldMkLst>
          <pc:docMk/>
          <pc:sldMk cId="727118271" sldId="261"/>
        </pc:sldMkLst>
      </pc:sldChg>
      <pc:sldChg chg="modSp">
        <pc:chgData name="Murray Ververda" userId="c182d5f6d914c7c5" providerId="LiveId" clId="{60997813-68AF-4482-82E8-0B6037086302}" dt="2024-03-20T18:37:13.130" v="236" actId="1076"/>
        <pc:sldMkLst>
          <pc:docMk/>
          <pc:sldMk cId="3999663311" sldId="262"/>
        </pc:sldMkLst>
        <pc:spChg chg="mod">
          <ac:chgData name="Murray Ververda" userId="c182d5f6d914c7c5" providerId="LiveId" clId="{60997813-68AF-4482-82E8-0B6037086302}" dt="2024-03-20T18:37:13.130" v="236" actId="1076"/>
          <ac:spMkLst>
            <pc:docMk/>
            <pc:sldMk cId="3999663311" sldId="262"/>
            <ac:spMk id="53250" creationId="{00000000-0000-0000-0000-000000000000}"/>
          </ac:spMkLst>
        </pc:spChg>
        <pc:spChg chg="mod">
          <ac:chgData name="Murray Ververda" userId="c182d5f6d914c7c5" providerId="LiveId" clId="{60997813-68AF-4482-82E8-0B6037086302}" dt="2024-03-20T18:36:56.211" v="234" actId="14100"/>
          <ac:spMkLst>
            <pc:docMk/>
            <pc:sldMk cId="3999663311" sldId="262"/>
            <ac:spMk id="53251" creationId="{00000000-0000-0000-0000-000000000000}"/>
          </ac:spMkLst>
        </pc:spChg>
        <pc:picChg chg="mod">
          <ac:chgData name="Murray Ververda" userId="c182d5f6d914c7c5" providerId="LiveId" clId="{60997813-68AF-4482-82E8-0B6037086302}" dt="2024-03-20T18:36:36.218" v="227" actId="14100"/>
          <ac:picMkLst>
            <pc:docMk/>
            <pc:sldMk cId="3999663311" sldId="262"/>
            <ac:picMk id="6146" creationId="{00000000-0000-0000-0000-000000000000}"/>
          </ac:picMkLst>
        </pc:picChg>
      </pc:sldChg>
      <pc:sldChg chg="modSp">
        <pc:chgData name="Murray Ververda" userId="c182d5f6d914c7c5" providerId="LiveId" clId="{60997813-68AF-4482-82E8-0B6037086302}" dt="2024-03-20T18:37:45.227" v="243" actId="113"/>
        <pc:sldMkLst>
          <pc:docMk/>
          <pc:sldMk cId="3449958782" sldId="263"/>
        </pc:sldMkLst>
        <pc:spChg chg="mod">
          <ac:chgData name="Murray Ververda" userId="c182d5f6d914c7c5" providerId="LiveId" clId="{60997813-68AF-4482-82E8-0B6037086302}" dt="2024-03-20T18:37:45.227" v="243" actId="113"/>
          <ac:spMkLst>
            <pc:docMk/>
            <pc:sldMk cId="3449958782" sldId="263"/>
            <ac:spMk id="54275" creationId="{00000000-0000-0000-0000-000000000000}"/>
          </ac:spMkLst>
        </pc:spChg>
        <pc:picChg chg="mod">
          <ac:chgData name="Murray Ververda" userId="c182d5f6d914c7c5" providerId="LiveId" clId="{60997813-68AF-4482-82E8-0B6037086302}" dt="2024-03-20T18:37:36.322" v="242" actId="1076"/>
          <ac:picMkLst>
            <pc:docMk/>
            <pc:sldMk cId="3449958782" sldId="263"/>
            <ac:picMk id="54280" creationId="{00000000-0000-0000-0000-000000000000}"/>
          </ac:picMkLst>
        </pc:picChg>
      </pc:sldChg>
      <pc:sldChg chg="modSp">
        <pc:chgData name="Murray Ververda" userId="c182d5f6d914c7c5" providerId="LiveId" clId="{60997813-68AF-4482-82E8-0B6037086302}" dt="2024-03-20T18:38:14.805" v="248" actId="255"/>
        <pc:sldMkLst>
          <pc:docMk/>
          <pc:sldMk cId="530110359" sldId="264"/>
        </pc:sldMkLst>
        <pc:spChg chg="mod">
          <ac:chgData name="Murray Ververda" userId="c182d5f6d914c7c5" providerId="LiveId" clId="{60997813-68AF-4482-82E8-0B6037086302}" dt="2024-03-20T18:38:14.805" v="248" actId="255"/>
          <ac:spMkLst>
            <pc:docMk/>
            <pc:sldMk cId="530110359" sldId="264"/>
            <ac:spMk id="55299" creationId="{00000000-0000-0000-0000-000000000000}"/>
          </ac:spMkLst>
        </pc:spChg>
      </pc:sldChg>
      <pc:sldChg chg="modSp">
        <pc:chgData name="Murray Ververda" userId="c182d5f6d914c7c5" providerId="LiveId" clId="{60997813-68AF-4482-82E8-0B6037086302}" dt="2024-03-20T18:38:46.891" v="253" actId="113"/>
        <pc:sldMkLst>
          <pc:docMk/>
          <pc:sldMk cId="254565723" sldId="265"/>
        </pc:sldMkLst>
        <pc:spChg chg="mod">
          <ac:chgData name="Murray Ververda" userId="c182d5f6d914c7c5" providerId="LiveId" clId="{60997813-68AF-4482-82E8-0B6037086302}" dt="2024-03-20T18:38:46.891" v="253" actId="113"/>
          <ac:spMkLst>
            <pc:docMk/>
            <pc:sldMk cId="254565723" sldId="265"/>
            <ac:spMk id="56323" creationId="{00000000-0000-0000-0000-000000000000}"/>
          </ac:spMkLst>
        </pc:spChg>
      </pc:sldChg>
      <pc:sldChg chg="modSp">
        <pc:chgData name="Murray Ververda" userId="c182d5f6d914c7c5" providerId="LiveId" clId="{60997813-68AF-4482-82E8-0B6037086302}" dt="2024-03-20T18:39:21.818" v="260" actId="14100"/>
        <pc:sldMkLst>
          <pc:docMk/>
          <pc:sldMk cId="1059699783" sldId="266"/>
        </pc:sldMkLst>
        <pc:spChg chg="mod">
          <ac:chgData name="Murray Ververda" userId="c182d5f6d914c7c5" providerId="LiveId" clId="{60997813-68AF-4482-82E8-0B6037086302}" dt="2024-03-20T18:39:21.818" v="260" actId="14100"/>
          <ac:spMkLst>
            <pc:docMk/>
            <pc:sldMk cId="1059699783" sldId="266"/>
            <ac:spMk id="57347" creationId="{00000000-0000-0000-0000-000000000000}"/>
          </ac:spMkLst>
        </pc:spChg>
        <pc:picChg chg="mod">
          <ac:chgData name="Murray Ververda" userId="c182d5f6d914c7c5" providerId="LiveId" clId="{60997813-68AF-4482-82E8-0B6037086302}" dt="2024-03-20T18:39:15.274" v="258" actId="1076"/>
          <ac:picMkLst>
            <pc:docMk/>
            <pc:sldMk cId="1059699783" sldId="266"/>
            <ac:picMk id="57350" creationId="{00000000-0000-0000-0000-000000000000}"/>
          </ac:picMkLst>
        </pc:picChg>
        <pc:picChg chg="mod">
          <ac:chgData name="Murray Ververda" userId="c182d5f6d914c7c5" providerId="LiveId" clId="{60997813-68AF-4482-82E8-0B6037086302}" dt="2024-03-20T18:39:19.090" v="259" actId="1076"/>
          <ac:picMkLst>
            <pc:docMk/>
            <pc:sldMk cId="1059699783" sldId="266"/>
            <ac:picMk id="57351" creationId="{00000000-0000-0000-0000-000000000000}"/>
          </ac:picMkLst>
        </pc:picChg>
      </pc:sldChg>
      <pc:sldChg chg="modSp">
        <pc:chgData name="Murray Ververda" userId="c182d5f6d914c7c5" providerId="LiveId" clId="{60997813-68AF-4482-82E8-0B6037086302}" dt="2024-03-20T18:39:33.538" v="261" actId="14100"/>
        <pc:sldMkLst>
          <pc:docMk/>
          <pc:sldMk cId="4056230902" sldId="267"/>
        </pc:sldMkLst>
        <pc:spChg chg="mod">
          <ac:chgData name="Murray Ververda" userId="c182d5f6d914c7c5" providerId="LiveId" clId="{60997813-68AF-4482-82E8-0B6037086302}" dt="2024-03-20T18:39:33.538" v="261" actId="14100"/>
          <ac:spMkLst>
            <pc:docMk/>
            <pc:sldMk cId="4056230902" sldId="267"/>
            <ac:spMk id="58371" creationId="{00000000-0000-0000-0000-000000000000}"/>
          </ac:spMkLst>
        </pc:spChg>
      </pc:sldChg>
      <pc:sldChg chg="modSp">
        <pc:chgData name="Murray Ververda" userId="c182d5f6d914c7c5" providerId="LiveId" clId="{60997813-68AF-4482-82E8-0B6037086302}" dt="2024-03-20T18:40:10.218" v="266" actId="1076"/>
        <pc:sldMkLst>
          <pc:docMk/>
          <pc:sldMk cId="2269717909" sldId="268"/>
        </pc:sldMkLst>
        <pc:spChg chg="mod">
          <ac:chgData name="Murray Ververda" userId="c182d5f6d914c7c5" providerId="LiveId" clId="{60997813-68AF-4482-82E8-0B6037086302}" dt="2024-03-20T18:40:10.218" v="266" actId="1076"/>
          <ac:spMkLst>
            <pc:docMk/>
            <pc:sldMk cId="2269717909" sldId="268"/>
            <ac:spMk id="60419" creationId="{00000000-0000-0000-0000-000000000000}"/>
          </ac:spMkLst>
        </pc:spChg>
        <pc:picChg chg="mod">
          <ac:chgData name="Murray Ververda" userId="c182d5f6d914c7c5" providerId="LiveId" clId="{60997813-68AF-4482-82E8-0B6037086302}" dt="2024-03-20T18:39:49.849" v="263" actId="14100"/>
          <ac:picMkLst>
            <pc:docMk/>
            <pc:sldMk cId="2269717909" sldId="268"/>
            <ac:picMk id="7170" creationId="{00000000-0000-0000-0000-000000000000}"/>
          </ac:picMkLst>
        </pc:picChg>
      </pc:sldChg>
      <pc:sldChg chg="modSp">
        <pc:chgData name="Murray Ververda" userId="c182d5f6d914c7c5" providerId="LiveId" clId="{60997813-68AF-4482-82E8-0B6037086302}" dt="2024-03-20T18:40:40.274" v="273" actId="14100"/>
        <pc:sldMkLst>
          <pc:docMk/>
          <pc:sldMk cId="2249980052" sldId="269"/>
        </pc:sldMkLst>
        <pc:spChg chg="mod">
          <ac:chgData name="Murray Ververda" userId="c182d5f6d914c7c5" providerId="LiveId" clId="{60997813-68AF-4482-82E8-0B6037086302}" dt="2024-03-20T18:40:40.274" v="273" actId="14100"/>
          <ac:spMkLst>
            <pc:docMk/>
            <pc:sldMk cId="2249980052" sldId="269"/>
            <ac:spMk id="61443" creationId="{00000000-0000-0000-0000-000000000000}"/>
          </ac:spMkLst>
        </pc:spChg>
        <pc:picChg chg="mod">
          <ac:chgData name="Murray Ververda" userId="c182d5f6d914c7c5" providerId="LiveId" clId="{60997813-68AF-4482-82E8-0B6037086302}" dt="2024-03-20T18:40:18.049" v="268" actId="14100"/>
          <ac:picMkLst>
            <pc:docMk/>
            <pc:sldMk cId="2249980052" sldId="269"/>
            <ac:picMk id="8194" creationId="{00000000-0000-0000-0000-000000000000}"/>
          </ac:picMkLst>
        </pc:picChg>
      </pc:sldChg>
      <pc:sldChg chg="modSp modAnim">
        <pc:chgData name="Murray Ververda" userId="c182d5f6d914c7c5" providerId="LiveId" clId="{60997813-68AF-4482-82E8-0B6037086302}" dt="2024-03-20T18:41:48.705" v="283"/>
        <pc:sldMkLst>
          <pc:docMk/>
          <pc:sldMk cId="148065425" sldId="270"/>
        </pc:sldMkLst>
        <pc:spChg chg="mod">
          <ac:chgData name="Murray Ververda" userId="c182d5f6d914c7c5" providerId="LiveId" clId="{60997813-68AF-4482-82E8-0B6037086302}" dt="2024-03-20T18:41:34.419" v="282" actId="122"/>
          <ac:spMkLst>
            <pc:docMk/>
            <pc:sldMk cId="148065425" sldId="270"/>
            <ac:spMk id="62466" creationId="{00000000-0000-0000-0000-000000000000}"/>
          </ac:spMkLst>
        </pc:spChg>
        <pc:spChg chg="mod">
          <ac:chgData name="Murray Ververda" userId="c182d5f6d914c7c5" providerId="LiveId" clId="{60997813-68AF-4482-82E8-0B6037086302}" dt="2024-03-20T18:41:25.850" v="280" actId="1076"/>
          <ac:spMkLst>
            <pc:docMk/>
            <pc:sldMk cId="148065425" sldId="270"/>
            <ac:spMk id="62467" creationId="{00000000-0000-0000-0000-000000000000}"/>
          </ac:spMkLst>
        </pc:spChg>
        <pc:picChg chg="mod">
          <ac:chgData name="Murray Ververda" userId="c182d5f6d914c7c5" providerId="LiveId" clId="{60997813-68AF-4482-82E8-0B6037086302}" dt="2024-03-20T18:40:50.722" v="275" actId="14100"/>
          <ac:picMkLst>
            <pc:docMk/>
            <pc:sldMk cId="148065425" sldId="270"/>
            <ac:picMk id="9218" creationId="{00000000-0000-0000-0000-000000000000}"/>
          </ac:picMkLst>
        </pc:picChg>
      </pc:sldChg>
      <pc:sldChg chg="addSp delSp modSp modAnim">
        <pc:chgData name="Murray Ververda" userId="c182d5f6d914c7c5" providerId="LiveId" clId="{60997813-68AF-4482-82E8-0B6037086302}" dt="2024-03-20T19:01:28.017" v="510" actId="14100"/>
        <pc:sldMkLst>
          <pc:docMk/>
          <pc:sldMk cId="2248148617" sldId="271"/>
        </pc:sldMkLst>
        <pc:spChg chg="add del mod">
          <ac:chgData name="Murray Ververda" userId="c182d5f6d914c7c5" providerId="LiveId" clId="{60997813-68AF-4482-82E8-0B6037086302}" dt="2024-03-20T18:43:23.393" v="304" actId="478"/>
          <ac:spMkLst>
            <pc:docMk/>
            <pc:sldMk cId="2248148617" sldId="271"/>
            <ac:spMk id="2" creationId="{05E4021D-B2D7-0C16-D38C-9A0561535213}"/>
          </ac:spMkLst>
        </pc:spChg>
        <pc:spChg chg="mod">
          <ac:chgData name="Murray Ververda" userId="c182d5f6d914c7c5" providerId="LiveId" clId="{60997813-68AF-4482-82E8-0B6037086302}" dt="2024-03-20T18:43:49.122" v="310" actId="14100"/>
          <ac:spMkLst>
            <pc:docMk/>
            <pc:sldMk cId="2248148617" sldId="271"/>
            <ac:spMk id="63490" creationId="{00000000-0000-0000-0000-000000000000}"/>
          </ac:spMkLst>
        </pc:spChg>
        <pc:spChg chg="mod">
          <ac:chgData name="Murray Ververda" userId="c182d5f6d914c7c5" providerId="LiveId" clId="{60997813-68AF-4482-82E8-0B6037086302}" dt="2024-03-20T19:01:28.017" v="510" actId="14100"/>
          <ac:spMkLst>
            <pc:docMk/>
            <pc:sldMk cId="2248148617" sldId="271"/>
            <ac:spMk id="63491" creationId="{00000000-0000-0000-0000-000000000000}"/>
          </ac:spMkLst>
        </pc:spChg>
        <pc:picChg chg="add mod">
          <ac:chgData name="Murray Ververda" userId="c182d5f6d914c7c5" providerId="LiveId" clId="{60997813-68AF-4482-82E8-0B6037086302}" dt="2024-03-20T18:43:35.890" v="308" actId="167"/>
          <ac:picMkLst>
            <pc:docMk/>
            <pc:sldMk cId="2248148617" sldId="271"/>
            <ac:picMk id="4098" creationId="{CE166511-3058-F383-D7F0-6797AC1FF6E8}"/>
          </ac:picMkLst>
        </pc:picChg>
        <pc:picChg chg="del mod">
          <ac:chgData name="Murray Ververda" userId="c182d5f6d914c7c5" providerId="LiveId" clId="{60997813-68AF-4482-82E8-0B6037086302}" dt="2024-03-20T18:42:57.584" v="302" actId="478"/>
          <ac:picMkLst>
            <pc:docMk/>
            <pc:sldMk cId="2248148617" sldId="271"/>
            <ac:picMk id="63494" creationId="{00000000-0000-0000-0000-000000000000}"/>
          </ac:picMkLst>
        </pc:picChg>
      </pc:sldChg>
      <pc:sldChg chg="modSp">
        <pc:chgData name="Murray Ververda" userId="c182d5f6d914c7c5" providerId="LiveId" clId="{60997813-68AF-4482-82E8-0B6037086302}" dt="2024-03-20T18:44:50.114" v="319" actId="14100"/>
        <pc:sldMkLst>
          <pc:docMk/>
          <pc:sldMk cId="4173372401" sldId="272"/>
        </pc:sldMkLst>
        <pc:spChg chg="mod">
          <ac:chgData name="Murray Ververda" userId="c182d5f6d914c7c5" providerId="LiveId" clId="{60997813-68AF-4482-82E8-0B6037086302}" dt="2024-03-20T18:44:50.114" v="319" actId="14100"/>
          <ac:spMkLst>
            <pc:docMk/>
            <pc:sldMk cId="4173372401" sldId="272"/>
            <ac:spMk id="64515" creationId="{00000000-0000-0000-0000-000000000000}"/>
          </ac:spMkLst>
        </pc:spChg>
      </pc:sldChg>
      <pc:sldChg chg="modSp modAnim">
        <pc:chgData name="Murray Ververda" userId="c182d5f6d914c7c5" providerId="LiveId" clId="{60997813-68AF-4482-82E8-0B6037086302}" dt="2024-03-20T18:47:13.562" v="400" actId="20577"/>
        <pc:sldMkLst>
          <pc:docMk/>
          <pc:sldMk cId="2170721688" sldId="273"/>
        </pc:sldMkLst>
        <pc:spChg chg="mod">
          <ac:chgData name="Murray Ververda" userId="c182d5f6d914c7c5" providerId="LiveId" clId="{60997813-68AF-4482-82E8-0B6037086302}" dt="2024-03-20T18:47:13.562" v="400" actId="20577"/>
          <ac:spMkLst>
            <pc:docMk/>
            <pc:sldMk cId="2170721688" sldId="273"/>
            <ac:spMk id="65539" creationId="{00000000-0000-0000-0000-000000000000}"/>
          </ac:spMkLst>
        </pc:spChg>
      </pc:sldChg>
      <pc:sldChg chg="modSp mod modAnim">
        <pc:chgData name="Murray Ververda" userId="c182d5f6d914c7c5" providerId="LiveId" clId="{60997813-68AF-4482-82E8-0B6037086302}" dt="2024-03-20T18:49:45.969" v="422"/>
        <pc:sldMkLst>
          <pc:docMk/>
          <pc:sldMk cId="3814877391" sldId="274"/>
        </pc:sldMkLst>
        <pc:spChg chg="mod">
          <ac:chgData name="Murray Ververda" userId="c182d5f6d914c7c5" providerId="LiveId" clId="{60997813-68AF-4482-82E8-0B6037086302}" dt="2024-03-20T18:49:28.290" v="419" actId="255"/>
          <ac:spMkLst>
            <pc:docMk/>
            <pc:sldMk cId="3814877391" sldId="274"/>
            <ac:spMk id="66563" creationId="{00000000-0000-0000-0000-000000000000}"/>
          </ac:spMkLst>
        </pc:spChg>
        <pc:picChg chg="mod">
          <ac:chgData name="Murray Ververda" userId="c182d5f6d914c7c5" providerId="LiveId" clId="{60997813-68AF-4482-82E8-0B6037086302}" dt="2024-03-20T18:49:33.826" v="420" actId="1076"/>
          <ac:picMkLst>
            <pc:docMk/>
            <pc:sldMk cId="3814877391" sldId="274"/>
            <ac:picMk id="12290" creationId="{00000000-0000-0000-0000-000000000000}"/>
          </ac:picMkLst>
        </pc:picChg>
      </pc:sldChg>
      <pc:sldChg chg="modSp modAnim">
        <pc:chgData name="Murray Ververda" userId="c182d5f6d914c7c5" providerId="LiveId" clId="{60997813-68AF-4482-82E8-0B6037086302}" dt="2024-03-20T18:51:14.731" v="493" actId="113"/>
        <pc:sldMkLst>
          <pc:docMk/>
          <pc:sldMk cId="2412187179" sldId="275"/>
        </pc:sldMkLst>
        <pc:spChg chg="mod">
          <ac:chgData name="Murray Ververda" userId="c182d5f6d914c7c5" providerId="LiveId" clId="{60997813-68AF-4482-82E8-0B6037086302}" dt="2024-03-20T18:51:14.731" v="493" actId="113"/>
          <ac:spMkLst>
            <pc:docMk/>
            <pc:sldMk cId="2412187179" sldId="275"/>
            <ac:spMk id="67587" creationId="{00000000-0000-0000-0000-000000000000}"/>
          </ac:spMkLst>
        </pc:spChg>
        <pc:picChg chg="mod">
          <ac:chgData name="Murray Ververda" userId="c182d5f6d914c7c5" providerId="LiveId" clId="{60997813-68AF-4482-82E8-0B6037086302}" dt="2024-03-20T18:50:01.946" v="424" actId="1076"/>
          <ac:picMkLst>
            <pc:docMk/>
            <pc:sldMk cId="2412187179" sldId="275"/>
            <ac:picMk id="13314" creationId="{00000000-0000-0000-0000-000000000000}"/>
          </ac:picMkLst>
        </pc:picChg>
      </pc:sldChg>
      <pc:sldChg chg="modSp mod modAnim">
        <pc:chgData name="Murray Ververda" userId="c182d5f6d914c7c5" providerId="LiveId" clId="{60997813-68AF-4482-82E8-0B6037086302}" dt="2024-03-20T18:55:01.007" v="495"/>
        <pc:sldMkLst>
          <pc:docMk/>
          <pc:sldMk cId="4242910229" sldId="276"/>
        </pc:sldMkLst>
        <pc:spChg chg="mod">
          <ac:chgData name="Murray Ververda" userId="c182d5f6d914c7c5" providerId="LiveId" clId="{60997813-68AF-4482-82E8-0B6037086302}" dt="2024-03-20T18:17:34.484" v="69" actId="20577"/>
          <ac:spMkLst>
            <pc:docMk/>
            <pc:sldMk cId="4242910229" sldId="276"/>
            <ac:spMk id="2" creationId="{00000000-0000-0000-0000-000000000000}"/>
          </ac:spMkLst>
        </pc:spChg>
        <pc:spChg chg="mod">
          <ac:chgData name="Murray Ververda" userId="c182d5f6d914c7c5" providerId="LiveId" clId="{60997813-68AF-4482-82E8-0B6037086302}" dt="2024-03-20T18:19:00.602" v="157" actId="14100"/>
          <ac:spMkLst>
            <pc:docMk/>
            <pc:sldMk cId="4242910229" sldId="276"/>
            <ac:spMk id="3" creationId="{00000000-0000-0000-0000-000000000000}"/>
          </ac:spMkLst>
        </pc:spChg>
        <pc:picChg chg="mod">
          <ac:chgData name="Murray Ververda" userId="c182d5f6d914c7c5" providerId="LiveId" clId="{60997813-68AF-4482-82E8-0B6037086302}" dt="2024-03-20T18:18:37.169" v="153" actId="14100"/>
          <ac:picMkLst>
            <pc:docMk/>
            <pc:sldMk cId="4242910229" sldId="276"/>
            <ac:picMk id="2052" creationId="{00000000-0000-0000-0000-000000000000}"/>
          </ac:picMkLst>
        </pc:picChg>
      </pc:sldChg>
      <pc:sldChg chg="add ord modTransition">
        <pc:chgData name="Murray Ververda" userId="c182d5f6d914c7c5" providerId="LiveId" clId="{60997813-68AF-4482-82E8-0B6037086302}" dt="2024-03-20T18:54:27.226" v="494"/>
        <pc:sldMkLst>
          <pc:docMk/>
          <pc:sldMk cId="2237458643" sldId="277"/>
        </pc:sldMkLst>
      </pc:sldChg>
      <pc:sldChg chg="addSp modSp new mod modAnim">
        <pc:chgData name="Murray Ververda" userId="c182d5f6d914c7c5" providerId="LiveId" clId="{60997813-68AF-4482-82E8-0B6037086302}" dt="2024-03-20T18:16:48.823" v="65" actId="113"/>
        <pc:sldMkLst>
          <pc:docMk/>
          <pc:sldMk cId="1425417955" sldId="278"/>
        </pc:sldMkLst>
        <pc:spChg chg="mod">
          <ac:chgData name="Murray Ververda" userId="c182d5f6d914c7c5" providerId="LiveId" clId="{60997813-68AF-4482-82E8-0B6037086302}" dt="2024-03-20T18:16:01.690" v="58" actId="1076"/>
          <ac:spMkLst>
            <pc:docMk/>
            <pc:sldMk cId="1425417955" sldId="278"/>
            <ac:spMk id="2" creationId="{015CFB37-4D53-8544-A7CB-96C9A654645A}"/>
          </ac:spMkLst>
        </pc:spChg>
        <pc:spChg chg="mod">
          <ac:chgData name="Murray Ververda" userId="c182d5f6d914c7c5" providerId="LiveId" clId="{60997813-68AF-4482-82E8-0B6037086302}" dt="2024-03-20T18:16:48.823" v="65" actId="113"/>
          <ac:spMkLst>
            <pc:docMk/>
            <pc:sldMk cId="1425417955" sldId="278"/>
            <ac:spMk id="3" creationId="{734A9FF9-A478-B2F7-12AF-E6CFDAB5F1E4}"/>
          </ac:spMkLst>
        </pc:spChg>
        <pc:picChg chg="add mod">
          <ac:chgData name="Murray Ververda" userId="c182d5f6d914c7c5" providerId="LiveId" clId="{60997813-68AF-4482-82E8-0B6037086302}" dt="2024-03-20T18:15:54.522" v="57" actId="14100"/>
          <ac:picMkLst>
            <pc:docMk/>
            <pc:sldMk cId="1425417955" sldId="278"/>
            <ac:picMk id="2050" creationId="{B437ADF3-54A8-A920-3A68-12EE527CC35E}"/>
          </ac:picMkLst>
        </pc:picChg>
      </pc:sldChg>
      <pc:sldChg chg="addSp modSp new mod modAnim">
        <pc:chgData name="Murray Ververda" userId="c182d5f6d914c7c5" providerId="LiveId" clId="{60997813-68AF-4482-82E8-0B6037086302}" dt="2024-03-20T18:27:13.202" v="225" actId="113"/>
        <pc:sldMkLst>
          <pc:docMk/>
          <pc:sldMk cId="2976921486" sldId="279"/>
        </pc:sldMkLst>
        <pc:spChg chg="mod">
          <ac:chgData name="Murray Ververda" userId="c182d5f6d914c7c5" providerId="LiveId" clId="{60997813-68AF-4482-82E8-0B6037086302}" dt="2024-03-20T18:23:49.291" v="215" actId="207"/>
          <ac:spMkLst>
            <pc:docMk/>
            <pc:sldMk cId="2976921486" sldId="279"/>
            <ac:spMk id="2" creationId="{0C06C86A-360D-8C72-610B-FF095C2D8853}"/>
          </ac:spMkLst>
        </pc:spChg>
        <pc:spChg chg="mod">
          <ac:chgData name="Murray Ververda" userId="c182d5f6d914c7c5" providerId="LiveId" clId="{60997813-68AF-4482-82E8-0B6037086302}" dt="2024-03-20T18:27:13.202" v="225" actId="113"/>
          <ac:spMkLst>
            <pc:docMk/>
            <pc:sldMk cId="2976921486" sldId="279"/>
            <ac:spMk id="3" creationId="{CC4501A4-D51E-FD20-37F6-75B4458E99A7}"/>
          </ac:spMkLst>
        </pc:spChg>
        <pc:picChg chg="add mod">
          <ac:chgData name="Murray Ververda" userId="c182d5f6d914c7c5" providerId="LiveId" clId="{60997813-68AF-4482-82E8-0B6037086302}" dt="2024-03-20T18:23:19.109" v="211" actId="167"/>
          <ac:picMkLst>
            <pc:docMk/>
            <pc:sldMk cId="2976921486" sldId="279"/>
            <ac:picMk id="3074" creationId="{733A4EDD-75EB-6BD8-4B7C-B6FFD1C6007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Group 2"/>
          <p:cNvGrpSpPr>
            <a:grpSpLocks/>
          </p:cNvGrpSpPr>
          <p:nvPr/>
        </p:nvGrpSpPr>
        <p:grpSpPr bwMode="auto">
          <a:xfrm>
            <a:off x="0" y="0"/>
            <a:ext cx="8763000" cy="4953000"/>
            <a:chOff x="0" y="0"/>
            <a:chExt cx="5520" cy="3744"/>
          </a:xfrm>
        </p:grpSpPr>
        <p:sp>
          <p:nvSpPr>
            <p:cNvPr id="4710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47108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47109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7110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7111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CA" sz="15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7112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47113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7114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CA" sz="150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47115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952500"/>
            <a:ext cx="6629400" cy="18415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47116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02000"/>
            <a:ext cx="6858000" cy="13335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7117" name="Rectangle 13"/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5209646"/>
            <a:ext cx="1905000" cy="3810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7118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5207000"/>
            <a:ext cx="2895600" cy="3810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7119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8657105-A90F-486B-9AAD-00EA92005DF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460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94620B-9953-4D8D-8039-9E21CB8A466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760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3333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1667"/>
            </a:lvl1pPr>
            <a:lvl2pPr marL="380985" indent="0">
              <a:buNone/>
              <a:defRPr sz="1500"/>
            </a:lvl2pPr>
            <a:lvl3pPr marL="761970" indent="0">
              <a:buNone/>
              <a:defRPr sz="1333"/>
            </a:lvl3pPr>
            <a:lvl4pPr marL="1142954" indent="0">
              <a:buNone/>
              <a:defRPr sz="1167"/>
            </a:lvl4pPr>
            <a:lvl5pPr marL="1523939" indent="0">
              <a:buNone/>
              <a:defRPr sz="1167"/>
            </a:lvl5pPr>
            <a:lvl6pPr marL="1904924" indent="0">
              <a:buNone/>
              <a:defRPr sz="1167"/>
            </a:lvl6pPr>
            <a:lvl7pPr marL="2285909" indent="0">
              <a:buNone/>
              <a:defRPr sz="1167"/>
            </a:lvl7pPr>
            <a:lvl8pPr marL="2666893" indent="0">
              <a:buNone/>
              <a:defRPr sz="1167"/>
            </a:lvl8pPr>
            <a:lvl9pPr marL="3047878" indent="0">
              <a:buNone/>
              <a:defRPr sz="11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928387-737C-496D-8802-DB974ADC311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11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333501"/>
            <a:ext cx="3810000" cy="3775604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333501"/>
            <a:ext cx="3810000" cy="3775604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61901B-2018-4D53-A42C-BDFDDD4C4F8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37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23A514-0AD6-4B8D-B866-28533DEC72D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884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F2E457-1448-4095-83BC-F71A349A7F5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892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2114D2-B21D-44E8-9183-4457FEA5EC3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531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22EAC9-91A7-45C4-AAE5-4D37BD0C3C8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732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BEE7B3-25CB-4763-8482-B0F86C29E8F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645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133171-FC45-4EE7-AF5D-2F0C87271D4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923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31511"/>
            <a:ext cx="1943100" cy="48775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31511"/>
            <a:ext cx="5676900" cy="48775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B10B65-151A-4D92-A2DC-D0974DA1B79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163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31511"/>
            <a:ext cx="7772400" cy="9525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33501"/>
            <a:ext cx="3810000" cy="37756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333501"/>
            <a:ext cx="3810000" cy="37756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5209646"/>
            <a:ext cx="1981200" cy="3810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52800" y="5207000"/>
            <a:ext cx="2971800" cy="3810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5207000"/>
            <a:ext cx="1905000" cy="381000"/>
          </a:xfrm>
        </p:spPr>
        <p:txBody>
          <a:bodyPr/>
          <a:lstStyle>
            <a:lvl1pPr>
              <a:defRPr/>
            </a:lvl1pPr>
          </a:lstStyle>
          <a:p>
            <a:fld id="{74941015-EFC4-499F-88B2-35F012DCE24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0869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31511"/>
            <a:ext cx="7772400" cy="9525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33501"/>
            <a:ext cx="3810000" cy="37756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76800" y="1333500"/>
            <a:ext cx="3810000" cy="1824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76800" y="3284802"/>
            <a:ext cx="3810000" cy="18243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914400" y="5209646"/>
            <a:ext cx="1981200" cy="3810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352800" y="5207000"/>
            <a:ext cx="2971800" cy="3810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781800" y="5207000"/>
            <a:ext cx="1905000" cy="381000"/>
          </a:xfrm>
        </p:spPr>
        <p:txBody>
          <a:bodyPr/>
          <a:lstStyle>
            <a:lvl1pPr>
              <a:defRPr/>
            </a:lvl1pPr>
          </a:lstStyle>
          <a:p>
            <a:fld id="{ED7A9FCD-21FD-4F6D-9303-9A5E38339F1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7979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58A66-E402-6D24-2642-69F5502E78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5960AB-4F2A-B153-B10C-94F24A0D8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8C8F32-B811-2D16-008A-60A41A853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4E514-0E16-479D-9C75-E41C56D5387E}" type="datetimeFigureOut">
              <a:rPr lang="en-CA" smtClean="0"/>
              <a:t>2024-03-20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9DFDB0-9B7A-6E56-83A4-1D58DD0B6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D8717-B0C3-F152-31CA-0E2C0B340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AC0EF-E25E-4482-96A0-E6FBA7445F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14704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E0032-950C-2A76-E703-293842820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BB0DF-9BDD-572E-B07E-0A0C48157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DF90B-0019-A84D-F0A7-67F3C244D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4E514-0E16-479D-9C75-E41C56D5387E}" type="datetimeFigureOut">
              <a:rPr lang="en-CA" smtClean="0"/>
              <a:t>2024-03-20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209C7-B40F-04B8-546A-EA286DC1D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CFB891-B216-25B8-2DF5-89226FE64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AC0EF-E25E-4482-96A0-E6FBA7445F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83343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1501B-0FF3-2D82-E5B0-93A60C278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4775ED-551E-0D89-B0EE-608E1EF3E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ACBC0F-FF6B-C3A8-BF1B-61549415F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4E514-0E16-479D-9C75-E41C56D5387E}" type="datetimeFigureOut">
              <a:rPr lang="en-CA" smtClean="0"/>
              <a:t>2024-03-20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38C3C-B456-16FF-5B84-14ADB2DED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9EAA7-F878-ADC5-DB66-578625DB0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AC0EF-E25E-4482-96A0-E6FBA7445F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1387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EB79C-813D-A21D-8E81-F39C486E6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9643C6-CDAF-5B1B-8E52-070A9ADBB5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861838-CAFF-C2E2-E8B3-04CEE6B426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E200A8-D46E-0151-335E-4D9E7E115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4E514-0E16-479D-9C75-E41C56D5387E}" type="datetimeFigureOut">
              <a:rPr lang="en-CA" smtClean="0"/>
              <a:t>2024-03-20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C5E86D-FC35-75D4-581F-B0A65B923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43AF8-5F1D-F071-64CF-DFBC35F22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AC0EF-E25E-4482-96A0-E6FBA7445F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5024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8CC00-E62C-FD74-476F-4A900E8E9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5BF3D-BBD3-CCF9-52BE-D95AAAE817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C17505-8C4A-28F4-7F9D-1379D4C5E1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43D390-78E6-7A69-733B-18CC504FE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A9C1FB-D3B7-51DF-3F14-0980C15768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46D17B-0105-E98E-2CA8-1C3099FEA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4E514-0E16-479D-9C75-E41C56D5387E}" type="datetimeFigureOut">
              <a:rPr lang="en-CA" smtClean="0"/>
              <a:t>2024-03-20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1FFFF0-A877-D9A4-A11F-03B97A97F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6E625C-847C-BCB9-73AA-2896298E4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AC0EF-E25E-4482-96A0-E6FBA7445F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81569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C1266-B835-D06F-EA48-E3E0C129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AA0723-B4D2-1970-BD15-9C7DF8E18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4E514-0E16-479D-9C75-E41C56D5387E}" type="datetimeFigureOut">
              <a:rPr lang="en-CA" smtClean="0"/>
              <a:t>2024-03-20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2E2803-9ECC-661D-F7FD-6FAD7D44E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15F295-0EDE-6499-3A9E-01BFA7D94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AC0EF-E25E-4482-96A0-E6FBA7445F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27110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92A8E4-48F8-DE50-1E24-4C7283837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4E514-0E16-479D-9C75-E41C56D5387E}" type="datetimeFigureOut">
              <a:rPr lang="en-CA" smtClean="0"/>
              <a:t>2024-03-20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C86EBE-79DA-1C8B-5C6D-67F91AFE7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CA3ECB-8E97-F82D-1F8A-4DFEAFB01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AC0EF-E25E-4482-96A0-E6FBA7445F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09641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31F5B-DD93-57C5-8522-D8384545E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C9F14-7848-7A5E-49AA-5B009C256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D179C2-0146-31B9-060E-F5EEC9D3ED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87F600-A222-81ED-7D02-EA3C1A32F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4E514-0E16-479D-9C75-E41C56D5387E}" type="datetimeFigureOut">
              <a:rPr lang="en-CA" smtClean="0"/>
              <a:t>2024-03-20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FBE6A1-E850-BB1A-BE86-AECE445A8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B649CB-89B5-B67D-97E0-506F8F35E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AC0EF-E25E-4482-96A0-E6FBA7445F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51864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64545-5291-41CF-4A3E-9EFF570B1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F9B81B-F816-D38B-AEBE-3F3CF9E70B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8E8C3E-0B83-0189-D12B-3D2A98837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920DD4-6746-66A4-B606-05E27BBA5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4E514-0E16-479D-9C75-E41C56D5387E}" type="datetimeFigureOut">
              <a:rPr lang="en-CA" smtClean="0"/>
              <a:t>2024-03-20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190747-4C7E-CE77-C441-05E91B767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80C34A-D8E9-DA51-DA90-A09AE032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AC0EF-E25E-4482-96A0-E6FBA7445F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13886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DAF4E-342C-283E-00AB-FF9A4CD95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176960-80FF-6850-972B-076F80925F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7FF0A1-32FC-E12E-3837-6565F22AC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4E514-0E16-479D-9C75-E41C56D5387E}" type="datetimeFigureOut">
              <a:rPr lang="en-CA" smtClean="0"/>
              <a:t>2024-03-20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90A5A-F1F9-4744-3E68-E9C525E02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FA6A5-9D83-FD52-6BB7-671E50AFA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AC0EF-E25E-4482-96A0-E6FBA7445F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120847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A5E606-A935-41E4-0BC1-3C6556D146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D374E8-5F41-D388-B1CC-5EAE236F23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921F8-6B05-261A-660E-F8B60CAE0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4E514-0E16-479D-9C75-E41C56D5387E}" type="datetimeFigureOut">
              <a:rPr lang="en-CA" smtClean="0"/>
              <a:t>2024-03-20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BD898-A4EE-6D53-8960-A337695D9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11E07-1C98-CE88-8521-377B3F9A4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AC0EF-E25E-4482-96A0-E6FBA7445F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8117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Group 2"/>
          <p:cNvGrpSpPr>
            <a:grpSpLocks/>
          </p:cNvGrpSpPr>
          <p:nvPr/>
        </p:nvGrpSpPr>
        <p:grpSpPr bwMode="auto">
          <a:xfrm>
            <a:off x="0" y="0"/>
            <a:ext cx="8686800" cy="4064000"/>
            <a:chOff x="0" y="0"/>
            <a:chExt cx="5472" cy="3072"/>
          </a:xfrm>
        </p:grpSpPr>
        <p:sp>
          <p:nvSpPr>
            <p:cNvPr id="4608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46084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46085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6086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CA" sz="150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4608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31511"/>
            <a:ext cx="777240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608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333501"/>
            <a:ext cx="7772400" cy="3775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08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5209646"/>
            <a:ext cx="1981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833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609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5207000"/>
            <a:ext cx="29718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833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609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5207000"/>
            <a:ext cx="1905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833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5E2DD2E-710D-4079-A655-654A6F66182D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6092" name="Line 12"/>
          <p:cNvSpPr>
            <a:spLocks noChangeShapeType="1"/>
          </p:cNvSpPr>
          <p:nvPr/>
        </p:nvSpPr>
        <p:spPr bwMode="auto">
          <a:xfrm>
            <a:off x="0" y="40640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15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377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Times New Roman" pitchFamily="18" charset="0"/>
        </a:defRPr>
      </a:lvl5pPr>
      <a:lvl6pPr marL="380985"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Times New Roman" pitchFamily="18" charset="0"/>
        </a:defRPr>
      </a:lvl6pPr>
      <a:lvl7pPr marL="761970"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Times New Roman" pitchFamily="18" charset="0"/>
        </a:defRPr>
      </a:lvl7pPr>
      <a:lvl8pPr marL="1142954"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Times New Roman" pitchFamily="18" charset="0"/>
        </a:defRPr>
      </a:lvl8pPr>
      <a:lvl9pPr marL="1523939"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Times New Roman" pitchFamily="18" charset="0"/>
        </a:defRPr>
      </a:lvl9pPr>
    </p:titleStyle>
    <p:bodyStyle>
      <a:lvl1pPr marL="285739" indent="-285739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333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167">
          <a:solidFill>
            <a:schemeClr val="tx1"/>
          </a:solidFill>
          <a:latin typeface="+mn-lt"/>
        </a:defRPr>
      </a:lvl2pPr>
      <a:lvl3pPr marL="952462" indent="-190492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1917">
          <a:solidFill>
            <a:schemeClr val="tx1"/>
          </a:solidFill>
          <a:latin typeface="+mn-lt"/>
        </a:defRPr>
      </a:lvl3pPr>
      <a:lvl4pPr marL="1333447" indent="-190492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67">
          <a:solidFill>
            <a:schemeClr val="tx1"/>
          </a:solidFill>
          <a:latin typeface="+mn-lt"/>
        </a:defRPr>
      </a:lvl4pPr>
      <a:lvl5pPr marL="1714431" indent="-190492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67">
          <a:solidFill>
            <a:schemeClr val="tx1"/>
          </a:solidFill>
          <a:latin typeface="+mn-lt"/>
        </a:defRPr>
      </a:lvl5pPr>
      <a:lvl6pPr marL="2095416" indent="-190492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67">
          <a:solidFill>
            <a:schemeClr val="tx1"/>
          </a:solidFill>
          <a:latin typeface="+mn-lt"/>
        </a:defRPr>
      </a:lvl6pPr>
      <a:lvl7pPr marL="2476401" indent="-190492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67">
          <a:solidFill>
            <a:schemeClr val="tx1"/>
          </a:solidFill>
          <a:latin typeface="+mn-lt"/>
        </a:defRPr>
      </a:lvl7pPr>
      <a:lvl8pPr marL="2857386" indent="-190492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67">
          <a:solidFill>
            <a:schemeClr val="tx1"/>
          </a:solidFill>
          <a:latin typeface="+mn-lt"/>
        </a:defRPr>
      </a:lvl8pPr>
      <a:lvl9pPr marL="3238370" indent="-190492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67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Church at Brook Hills · Sermons &amp; Media · Connect With God">
            <a:extLst>
              <a:ext uri="{FF2B5EF4-FFF2-40B4-BE49-F238E27FC236}">
                <a16:creationId xmlns:a16="http://schemas.microsoft.com/office/drawing/2014/main" id="{A7DD10A2-EDFE-8222-C177-E59A3F1F3F3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011B33-77EE-06B6-FA02-464DD2BF0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004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8 Ways People Connect With God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591275-D98E-78C0-BCD4-AE508D688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2004" y="4175353"/>
            <a:ext cx="7359993" cy="885680"/>
          </a:xfrm>
          <a:prstGeom prst="rect">
            <a:avLst/>
          </a:prstGeom>
          <a:solidFill>
            <a:schemeClr val="bg1">
              <a:lumMod val="65000"/>
              <a:alpha val="6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Through Others, God’s Word, Experiences, Victory, Day to Day, in Honesty, the Long Term, and in Crisis.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3C187-1A83-5033-923C-306FC983D1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84E514-0E16-479D-9C75-E41C56D5387E}" type="datetimeFigureOut">
              <a:rPr lang="en-CA" smtClean="0"/>
              <a:t>2024-03-20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011F4-302B-40CF-E2FB-4912F35B98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ADDDD-D887-99FE-C405-FE90345B7D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0AC0EF-E25E-4482-96A0-E6FBA7445FA8}" type="slidenum">
              <a:rPr lang="en-CA" smtClean="0"/>
              <a:t>‹#›</a:t>
            </a:fld>
            <a:endParaRPr lang="en-CA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231EF4E-289A-0FEA-11B1-5199388BB923}"/>
              </a:ext>
            </a:extLst>
          </p:cNvPr>
          <p:cNvSpPr txBox="1">
            <a:spLocks/>
          </p:cNvSpPr>
          <p:nvPr userDrawn="1"/>
        </p:nvSpPr>
        <p:spPr>
          <a:xfrm>
            <a:off x="628650" y="1408907"/>
            <a:ext cx="7886700" cy="163939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>
                <a:solidFill>
                  <a:srgbClr val="0000CC"/>
                </a:solidFill>
              </a:rPr>
              <a:t>Vernon Church of Christ Spring Sermon Series</a:t>
            </a:r>
          </a:p>
        </p:txBody>
      </p:sp>
    </p:spTree>
    <p:extLst>
      <p:ext uri="{BB962C8B-B14F-4D97-AF65-F5344CB8AC3E}">
        <p14:creationId xmlns:p14="http://schemas.microsoft.com/office/powerpoint/2010/main" val="3002126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BellCent BdList BT" panose="020B0806030509030204" pitchFamily="34" charset="0"/>
          <a:ea typeface="+mj-ea"/>
          <a:cs typeface="+mj-cs"/>
        </a:defRPr>
      </a:lvl1pPr>
    </p:titleStyle>
    <p:bodyStyle>
      <a:lvl1pPr marL="171450" indent="-17145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63723-7621-C3D2-5803-33EA3260C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 Ways People Connect With God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0EA72-92E7-717D-5EDF-FB07C9B19F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Through Others, God’s Word, Experiences, Victory, Day to Day, in Honesty, the Long Term, and in Crisis.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37458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Victory through Confession | Church On The Rock Ocho Rios">
            <a:extLst>
              <a:ext uri="{FF2B5EF4-FFF2-40B4-BE49-F238E27FC236}">
                <a16:creationId xmlns:a16="http://schemas.microsoft.com/office/drawing/2014/main" id="{12629B1E-B210-77BB-2278-B6F231786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9" y="6676"/>
            <a:ext cx="9144000" cy="5701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0629" y="481236"/>
            <a:ext cx="9144000" cy="690037"/>
          </a:xfrm>
          <a:solidFill>
            <a:srgbClr val="FFFFFF">
              <a:alpha val="82000"/>
            </a:srgbClr>
          </a:solidFill>
        </p:spPr>
        <p:txBody>
          <a:bodyPr/>
          <a:lstStyle/>
          <a:p>
            <a:pPr algn="ctr"/>
            <a:r>
              <a:rPr lang="en-US" sz="5000" dirty="0"/>
              <a:t>Connecting to God Changes Lives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624" y="3921826"/>
            <a:ext cx="7020780" cy="1333500"/>
          </a:xfrm>
          <a:solidFill>
            <a:srgbClr val="FFFFFF">
              <a:alpha val="55000"/>
            </a:srgbClr>
          </a:solidFill>
        </p:spPr>
        <p:txBody>
          <a:bodyPr/>
          <a:lstStyle/>
          <a:p>
            <a:r>
              <a:rPr lang="en-US" sz="3667" dirty="0"/>
              <a:t>Deborah – Judges 4-5 Page 376 </a:t>
            </a:r>
          </a:p>
          <a:p>
            <a:r>
              <a:rPr lang="en-US" sz="3667" dirty="0"/>
              <a:t>Connecting in Victory.</a:t>
            </a:r>
          </a:p>
        </p:txBody>
      </p:sp>
    </p:spTree>
    <p:extLst>
      <p:ext uri="{BB962C8B-B14F-4D97-AF65-F5344CB8AC3E}">
        <p14:creationId xmlns:p14="http://schemas.microsoft.com/office/powerpoint/2010/main" val="12678275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6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6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6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nimBg="1"/>
      <p:bldP spid="27651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ath Homework – Helpful or Harmful? - KP® Mathematics : KP® Mathematics">
            <a:extLst>
              <a:ext uri="{FF2B5EF4-FFF2-40B4-BE49-F238E27FC236}">
                <a16:creationId xmlns:a16="http://schemas.microsoft.com/office/drawing/2014/main" id="{B437ADF3-54A8-A920-3A68-12EE527CC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64" y="-94828"/>
            <a:ext cx="9157864" cy="5809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5CFB37-4D53-8544-A7CB-96C9A6546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68" y="1651335"/>
            <a:ext cx="7772400" cy="952500"/>
          </a:xfrm>
        </p:spPr>
        <p:txBody>
          <a:bodyPr/>
          <a:lstStyle/>
          <a:p>
            <a:r>
              <a:rPr lang="en-CA" dirty="0"/>
              <a:t>Homework Check In!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A9FF9-A478-B2F7-12AF-E6CFDAB5F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2828424"/>
            <a:ext cx="6984776" cy="2655065"/>
          </a:xfrm>
        </p:spPr>
        <p:txBody>
          <a:bodyPr/>
          <a:lstStyle/>
          <a:p>
            <a:r>
              <a:rPr lang="en-US" sz="3200" dirty="0"/>
              <a:t>How did you do with the homework of </a:t>
            </a:r>
            <a:r>
              <a:rPr lang="en-US" sz="3200" dirty="0">
                <a:solidFill>
                  <a:srgbClr val="0000CC"/>
                </a:solidFill>
              </a:rPr>
              <a:t>sharing your story </a:t>
            </a:r>
            <a:r>
              <a:rPr lang="en-US" sz="3200" dirty="0"/>
              <a:t>and </a:t>
            </a:r>
            <a:r>
              <a:rPr lang="en-US" sz="3200" dirty="0">
                <a:solidFill>
                  <a:srgbClr val="0000CC"/>
                </a:solidFill>
              </a:rPr>
              <a:t>asking people what God is doing in their life</a:t>
            </a:r>
            <a:r>
              <a:rPr lang="en-US" sz="3200" dirty="0"/>
              <a:t> or </a:t>
            </a:r>
            <a:r>
              <a:rPr lang="en-US" sz="3200" b="1" dirty="0"/>
              <a:t>what lessons they are learning from God right now</a:t>
            </a:r>
            <a:r>
              <a:rPr lang="en-US" sz="3200" dirty="0"/>
              <a:t>? 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142541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img.china-telecommunications.com/nimg/d0/24/4798cf67f82868cfd8155191576e-0x0-0/electric_cords_with_plug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51"/>
          <a:stretch/>
        </p:blipFill>
        <p:spPr bwMode="auto">
          <a:xfrm>
            <a:off x="1" y="0"/>
            <a:ext cx="9143999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607" y="157200"/>
            <a:ext cx="6477000" cy="952500"/>
          </a:xfrm>
        </p:spPr>
        <p:txBody>
          <a:bodyPr/>
          <a:lstStyle/>
          <a:p>
            <a:r>
              <a:rPr lang="en-US" dirty="0"/>
              <a:t>Powerful Connections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09700"/>
            <a:ext cx="4464496" cy="2179848"/>
          </a:xfrm>
        </p:spPr>
        <p:txBody>
          <a:bodyPr/>
          <a:lstStyle/>
          <a:p>
            <a:r>
              <a:rPr lang="en-CA" sz="2800" dirty="0"/>
              <a:t>Through Mentors.</a:t>
            </a:r>
          </a:p>
          <a:p>
            <a:r>
              <a:rPr lang="en-CA" sz="2800" dirty="0"/>
              <a:t>Through God’s Word.</a:t>
            </a:r>
          </a:p>
          <a:p>
            <a:r>
              <a:rPr lang="en-CA" sz="2800" dirty="0"/>
              <a:t>Through Experiences.</a:t>
            </a:r>
          </a:p>
          <a:p>
            <a:r>
              <a:rPr lang="en-CA" sz="2800" dirty="0">
                <a:solidFill>
                  <a:srgbClr val="800000"/>
                </a:solidFill>
              </a:rPr>
              <a:t>Through Victory!</a:t>
            </a:r>
          </a:p>
        </p:txBody>
      </p:sp>
    </p:spTree>
    <p:extLst>
      <p:ext uri="{BB962C8B-B14F-4D97-AF65-F5344CB8AC3E}">
        <p14:creationId xmlns:p14="http://schemas.microsoft.com/office/powerpoint/2010/main" val="4242910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n Introduction to the Book of Judges - Emmanuel Cedar ParkEmmanuel Cedar  Park">
            <a:extLst>
              <a:ext uri="{FF2B5EF4-FFF2-40B4-BE49-F238E27FC236}">
                <a16:creationId xmlns:a16="http://schemas.microsoft.com/office/drawing/2014/main" id="{733A4EDD-75EB-6BD8-4B7C-B6FFD1C60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06C86A-360D-8C72-610B-FF095C2D885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FF">
              <a:alpha val="65000"/>
            </a:srgbClr>
          </a:solidFill>
        </p:spPr>
        <p:txBody>
          <a:bodyPr/>
          <a:lstStyle/>
          <a:p>
            <a:pPr algn="ctr"/>
            <a:r>
              <a:rPr lang="en-CA" dirty="0"/>
              <a:t>Connecting with our God of Victory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501A4-D51E-FD20-37F6-75B4458E99A7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FF">
              <a:alpha val="70000"/>
            </a:srgbClr>
          </a:solidFill>
        </p:spPr>
        <p:txBody>
          <a:bodyPr/>
          <a:lstStyle/>
          <a:p>
            <a:r>
              <a:rPr lang="en-US" sz="3200" dirty="0"/>
              <a:t>We will be looking </a:t>
            </a:r>
            <a:r>
              <a:rPr lang="en-US" sz="3200" b="1" dirty="0">
                <a:solidFill>
                  <a:srgbClr val="0000CC"/>
                </a:solidFill>
              </a:rPr>
              <a:t>in the book of Judges </a:t>
            </a:r>
            <a:r>
              <a:rPr lang="en-US" sz="3200" dirty="0"/>
              <a:t>to see Deborah connect with God in victory and how that changed her life and the path of the nation.  </a:t>
            </a:r>
          </a:p>
          <a:p>
            <a:r>
              <a:rPr lang="en-US" sz="3200" b="1" dirty="0"/>
              <a:t>Life can be tough, and our faith is increased when we connect to God in victory.</a:t>
            </a:r>
            <a:endParaRPr lang="en-CA" sz="3200" b="1" dirty="0"/>
          </a:p>
        </p:txBody>
      </p:sp>
    </p:spTree>
    <p:extLst>
      <p:ext uri="{BB962C8B-B14F-4D97-AF65-F5344CB8AC3E}">
        <p14:creationId xmlns:p14="http://schemas.microsoft.com/office/powerpoint/2010/main" val="2976921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Book of Judges: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333500"/>
            <a:ext cx="6540500" cy="4191000"/>
          </a:xfrm>
        </p:spPr>
        <p:txBody>
          <a:bodyPr/>
          <a:lstStyle/>
          <a:p>
            <a:r>
              <a:rPr lang="en-US" sz="3333"/>
              <a:t>Judges is a transitional book.  </a:t>
            </a:r>
          </a:p>
          <a:p>
            <a:r>
              <a:rPr lang="en-US" sz="3333"/>
              <a:t>It covers a time in Israel’s history when God was trying to lead the people through Judges instead of a main leader like Moses or Joshua.</a:t>
            </a:r>
          </a:p>
        </p:txBody>
      </p:sp>
      <p:pic>
        <p:nvPicPr>
          <p:cNvPr id="3074" name="Picture 2" descr="http://www.kosovalive360.com/wp-content/uploads/2015/04/library-boo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2093" y="-12700"/>
            <a:ext cx="2969907" cy="119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3430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  <p:bldP spid="48131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Book of Judges: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333500"/>
            <a:ext cx="6540500" cy="4191000"/>
          </a:xfrm>
        </p:spPr>
        <p:txBody>
          <a:bodyPr/>
          <a:lstStyle/>
          <a:p>
            <a:r>
              <a:rPr lang="en-US" sz="3000" dirty="0"/>
              <a:t>God has led the nation:</a:t>
            </a:r>
          </a:p>
          <a:p>
            <a:r>
              <a:rPr lang="en-US" sz="3000" dirty="0"/>
              <a:t>Through the fathers.</a:t>
            </a:r>
          </a:p>
          <a:p>
            <a:r>
              <a:rPr lang="en-US" sz="3000" dirty="0"/>
              <a:t>Through the priests.</a:t>
            </a:r>
          </a:p>
          <a:p>
            <a:r>
              <a:rPr lang="en-US" sz="3000" dirty="0"/>
              <a:t>Through strong leaders.</a:t>
            </a:r>
          </a:p>
          <a:p>
            <a:r>
              <a:rPr lang="en-US" sz="3000" dirty="0"/>
              <a:t>Now, through Judges.</a:t>
            </a:r>
          </a:p>
        </p:txBody>
      </p:sp>
      <p:pic>
        <p:nvPicPr>
          <p:cNvPr id="4098" name="Picture 2" descr="https://encrypted-tbn0.gstatic.com/images?q=tbn:ANd9GcSbcScBApHEmUI-wIpZ9dGhy77auO6mPEnS-y7AYg0IrJgpk4-_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057633"/>
            <a:ext cx="7620000" cy="165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64462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Work of the Judges: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333500"/>
            <a:ext cx="6540500" cy="4191000"/>
          </a:xfrm>
        </p:spPr>
        <p:txBody>
          <a:bodyPr/>
          <a:lstStyle/>
          <a:p>
            <a:r>
              <a:rPr lang="en-US" sz="3000"/>
              <a:t>It was the role of the Judge to lead the people in war, law, and truth.  </a:t>
            </a:r>
          </a:p>
          <a:p>
            <a:r>
              <a:rPr lang="en-US" sz="3000"/>
              <a:t>They were to provide guidance and justice for the people.</a:t>
            </a:r>
          </a:p>
        </p:txBody>
      </p:sp>
      <p:pic>
        <p:nvPicPr>
          <p:cNvPr id="51206" name="Picture 6" descr="MPj0400053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11500" y="3365501"/>
            <a:ext cx="3175000" cy="211534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82012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5120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Cycle of Judges: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333500"/>
            <a:ext cx="6540500" cy="4191000"/>
          </a:xfrm>
        </p:spPr>
        <p:txBody>
          <a:bodyPr/>
          <a:lstStyle/>
          <a:p>
            <a:r>
              <a:rPr lang="en-US" sz="3333"/>
              <a:t>People cry for deliverance.</a:t>
            </a:r>
          </a:p>
          <a:p>
            <a:r>
              <a:rPr lang="en-US" sz="3333"/>
              <a:t>God provides.</a:t>
            </a:r>
          </a:p>
          <a:p>
            <a:r>
              <a:rPr lang="en-US" sz="3333"/>
              <a:t>Peace.</a:t>
            </a:r>
          </a:p>
          <a:p>
            <a:r>
              <a:rPr lang="en-US" sz="3333"/>
              <a:t>Fall away.</a:t>
            </a:r>
          </a:p>
          <a:p>
            <a:r>
              <a:rPr lang="en-US" sz="3333"/>
              <a:t>Punishment.</a:t>
            </a:r>
          </a:p>
          <a:p>
            <a:r>
              <a:rPr lang="en-US" sz="3333"/>
              <a:t>Cry for deliverance.</a:t>
            </a:r>
          </a:p>
        </p:txBody>
      </p:sp>
      <p:pic>
        <p:nvPicPr>
          <p:cNvPr id="5122" name="Picture 2" descr="http://staff.washington.edu/tft/talks/powerpoint/sample10/images/objects/obj8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6" r="20519"/>
          <a:stretch/>
        </p:blipFill>
        <p:spPr bwMode="auto">
          <a:xfrm>
            <a:off x="5172067" y="1957400"/>
            <a:ext cx="2800834" cy="240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71182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7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eta.edu.ge/_website/images/libra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348032" y="4837720"/>
            <a:ext cx="2447933" cy="689653"/>
          </a:xfrm>
          <a:solidFill>
            <a:srgbClr val="FFFFFF"/>
          </a:solidFill>
        </p:spPr>
        <p:txBody>
          <a:bodyPr/>
          <a:lstStyle/>
          <a:p>
            <a:pPr algn="ctr"/>
            <a:r>
              <a:rPr lang="en-US" dirty="0"/>
              <a:t>Judges 4-5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23594" y="187627"/>
            <a:ext cx="7296811" cy="3605977"/>
          </a:xfrm>
          <a:solidFill>
            <a:srgbClr val="FFFFFF">
              <a:alpha val="82000"/>
            </a:srgbClr>
          </a:solidFill>
        </p:spPr>
        <p:txBody>
          <a:bodyPr/>
          <a:lstStyle/>
          <a:p>
            <a:pPr algn="ctr"/>
            <a:r>
              <a:rPr lang="en-US" sz="3200" dirty="0"/>
              <a:t>The key characters in this account:</a:t>
            </a:r>
          </a:p>
          <a:p>
            <a:pPr algn="ctr"/>
            <a:r>
              <a:rPr lang="en-US" sz="3200" b="1" dirty="0"/>
              <a:t>Deborah</a:t>
            </a:r>
            <a:r>
              <a:rPr lang="en-US" sz="3200" dirty="0"/>
              <a:t> the Judge, </a:t>
            </a:r>
          </a:p>
          <a:p>
            <a:pPr algn="ctr"/>
            <a:r>
              <a:rPr lang="en-US" sz="3200" b="1" dirty="0"/>
              <a:t>Barak</a:t>
            </a:r>
            <a:r>
              <a:rPr lang="en-US" sz="3200" dirty="0"/>
              <a:t> the leader of Israel’s army, </a:t>
            </a:r>
          </a:p>
          <a:p>
            <a:pPr algn="ctr"/>
            <a:r>
              <a:rPr lang="en-US" sz="3200" b="1" dirty="0" err="1"/>
              <a:t>Jabin</a:t>
            </a:r>
            <a:r>
              <a:rPr lang="en-US" sz="3200" dirty="0"/>
              <a:t> the rival king and </a:t>
            </a:r>
          </a:p>
          <a:p>
            <a:pPr algn="ctr"/>
            <a:r>
              <a:rPr lang="en-US" sz="3200" b="1" dirty="0" err="1"/>
              <a:t>Sisera</a:t>
            </a:r>
            <a:r>
              <a:rPr lang="en-US" sz="3200" dirty="0"/>
              <a:t> the leader of the enemy army.</a:t>
            </a:r>
          </a:p>
          <a:p>
            <a:pPr algn="ctr"/>
            <a:r>
              <a:rPr lang="en-US" sz="3200" b="1" dirty="0">
                <a:solidFill>
                  <a:srgbClr val="3333FF"/>
                </a:solidFill>
              </a:rPr>
              <a:t>Judges 4:1-8</a:t>
            </a:r>
            <a:r>
              <a:rPr lang="en-US" sz="3200" dirty="0">
                <a:solidFill>
                  <a:srgbClr val="3333FF"/>
                </a:solidFill>
              </a:rPr>
              <a:t> </a:t>
            </a:r>
            <a:r>
              <a:rPr lang="en-US" sz="3200" b="1" dirty="0">
                <a:solidFill>
                  <a:srgbClr val="3333FF"/>
                </a:solidFill>
              </a:rPr>
              <a:t>Page 376</a:t>
            </a:r>
            <a:r>
              <a:rPr lang="en-US" sz="3200" dirty="0">
                <a:solidFill>
                  <a:srgbClr val="3333FF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9996633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2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32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32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5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animBg="1"/>
      <p:bldP spid="53251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Judges 4:1-8: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560" y="1333500"/>
            <a:ext cx="8280919" cy="4191000"/>
          </a:xfrm>
        </p:spPr>
        <p:txBody>
          <a:bodyPr/>
          <a:lstStyle/>
          <a:p>
            <a:r>
              <a:rPr lang="en-US" sz="3000" dirty="0"/>
              <a:t>After Ehud died, </a:t>
            </a:r>
            <a:r>
              <a:rPr lang="en-US" sz="3000" b="1" dirty="0"/>
              <a:t>the Israelites once again did evil in the eyes of the LORD</a:t>
            </a:r>
            <a:r>
              <a:rPr lang="en-US" sz="3000" dirty="0"/>
              <a:t>. 2 </a:t>
            </a:r>
            <a:r>
              <a:rPr lang="en-US" sz="3000" dirty="0">
                <a:solidFill>
                  <a:srgbClr val="C00000"/>
                </a:solidFill>
              </a:rPr>
              <a:t>So the LORD sold them into the hands of </a:t>
            </a:r>
            <a:r>
              <a:rPr lang="en-US" sz="3000" dirty="0" err="1">
                <a:solidFill>
                  <a:srgbClr val="C00000"/>
                </a:solidFill>
              </a:rPr>
              <a:t>Jabin</a:t>
            </a:r>
            <a:r>
              <a:rPr lang="en-US" sz="3000" dirty="0"/>
              <a:t>, a king of Canaan, who reigned in </a:t>
            </a:r>
            <a:r>
              <a:rPr lang="en-US" sz="3000" dirty="0" err="1"/>
              <a:t>Hazor</a:t>
            </a:r>
            <a:r>
              <a:rPr lang="en-US" sz="3000" dirty="0"/>
              <a:t>. The commander of his army was </a:t>
            </a:r>
            <a:r>
              <a:rPr lang="en-US" sz="3000" dirty="0" err="1"/>
              <a:t>Sisera</a:t>
            </a:r>
            <a:r>
              <a:rPr lang="en-US" sz="3000" dirty="0"/>
              <a:t>, who lived in </a:t>
            </a:r>
            <a:r>
              <a:rPr lang="en-US" sz="3000" dirty="0" err="1"/>
              <a:t>Harosheth</a:t>
            </a:r>
            <a:r>
              <a:rPr lang="en-US" sz="3000" dirty="0"/>
              <a:t> </a:t>
            </a:r>
            <a:r>
              <a:rPr lang="en-US" sz="3000" dirty="0" err="1"/>
              <a:t>Haggoyim</a:t>
            </a:r>
            <a:r>
              <a:rPr lang="en-US" sz="3000" dirty="0"/>
              <a:t>. 3 </a:t>
            </a:r>
            <a:r>
              <a:rPr lang="en-US" sz="3000" b="1" dirty="0"/>
              <a:t>Because</a:t>
            </a:r>
            <a:r>
              <a:rPr lang="en-US" sz="3000" dirty="0"/>
              <a:t> he had nine hundred iron chariots and had </a:t>
            </a:r>
            <a:r>
              <a:rPr lang="en-US" sz="3000" dirty="0">
                <a:solidFill>
                  <a:srgbClr val="0000CC"/>
                </a:solidFill>
              </a:rPr>
              <a:t>cruelly oppressed the Israelites for twenty years, they cried to the LORD for help.</a:t>
            </a:r>
          </a:p>
        </p:txBody>
      </p:sp>
      <p:pic>
        <p:nvPicPr>
          <p:cNvPr id="54280" name="Picture 8" descr="MCj0203036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67944" y="-22489"/>
            <a:ext cx="1841500" cy="14605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99587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4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4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Judges 4:1-8: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333500"/>
            <a:ext cx="7978080" cy="4191000"/>
          </a:xfrm>
        </p:spPr>
        <p:txBody>
          <a:bodyPr/>
          <a:lstStyle/>
          <a:p>
            <a:r>
              <a:rPr lang="en-US" sz="3000" dirty="0"/>
              <a:t>4 Deborah, a </a:t>
            </a:r>
            <a:r>
              <a:rPr lang="en-US" sz="3000" b="1" dirty="0"/>
              <a:t>prophetess</a:t>
            </a:r>
            <a:r>
              <a:rPr lang="en-US" sz="3000" dirty="0"/>
              <a:t>, the wife of </a:t>
            </a:r>
            <a:r>
              <a:rPr lang="en-US" sz="3000" dirty="0" err="1"/>
              <a:t>Lappidoth</a:t>
            </a:r>
            <a:r>
              <a:rPr lang="en-US" sz="3000" dirty="0"/>
              <a:t>, was leading Israel at that time. 5 She held court under the Palm of Deborah between Ramah and Bethel in the hill country of Ephraim, and </a:t>
            </a:r>
            <a:r>
              <a:rPr lang="en-US" sz="3000" dirty="0">
                <a:solidFill>
                  <a:srgbClr val="C00000"/>
                </a:solidFill>
              </a:rPr>
              <a:t>the Israelites came to her to have their disputes decided. </a:t>
            </a:r>
            <a:r>
              <a:rPr lang="en-US" sz="3000" dirty="0"/>
              <a:t>6 She sent for </a:t>
            </a:r>
            <a:r>
              <a:rPr lang="en-US" sz="3000" b="1" dirty="0"/>
              <a:t>Barak</a:t>
            </a:r>
            <a:r>
              <a:rPr lang="en-US" sz="3000" dirty="0"/>
              <a:t> son of </a:t>
            </a:r>
            <a:r>
              <a:rPr lang="en-US" sz="3000" dirty="0" err="1"/>
              <a:t>Abinoam</a:t>
            </a:r>
            <a:r>
              <a:rPr lang="en-US" sz="3000" dirty="0"/>
              <a:t> from </a:t>
            </a:r>
            <a:r>
              <a:rPr lang="en-US" sz="3000" dirty="0" err="1"/>
              <a:t>Kedesh</a:t>
            </a:r>
            <a:r>
              <a:rPr lang="en-US" sz="3000" dirty="0"/>
              <a:t> in Naphtali and said to him,</a:t>
            </a:r>
          </a:p>
        </p:txBody>
      </p:sp>
      <p:pic>
        <p:nvPicPr>
          <p:cNvPr id="55302" name="Picture 6" descr="MCPE02917_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50000" y="59532"/>
            <a:ext cx="1816365" cy="105436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01103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20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Judges 4:1-8: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552" y="1333500"/>
            <a:ext cx="8424936" cy="4191000"/>
          </a:xfrm>
        </p:spPr>
        <p:txBody>
          <a:bodyPr/>
          <a:lstStyle/>
          <a:p>
            <a:r>
              <a:rPr lang="en-US" sz="3000" dirty="0"/>
              <a:t>"The LORD, the God of Israel, commands you: `Go, take with you ten thousand men of Naphtali and </a:t>
            </a:r>
            <a:r>
              <a:rPr lang="en-US" sz="3000" dirty="0" err="1"/>
              <a:t>Zebulun</a:t>
            </a:r>
            <a:r>
              <a:rPr lang="en-US" sz="3000" dirty="0"/>
              <a:t> and lead the way to Mount Tabor. 7 I will lure </a:t>
            </a:r>
            <a:r>
              <a:rPr lang="en-US" sz="3000" dirty="0" err="1"/>
              <a:t>Sisera</a:t>
            </a:r>
            <a:r>
              <a:rPr lang="en-US" sz="3000" dirty="0"/>
              <a:t>, the commander of </a:t>
            </a:r>
            <a:r>
              <a:rPr lang="en-US" sz="3000" dirty="0" err="1"/>
              <a:t>Jabin's</a:t>
            </a:r>
            <a:r>
              <a:rPr lang="en-US" sz="3000" dirty="0"/>
              <a:t> army, with his chariots and his troops to the </a:t>
            </a:r>
            <a:r>
              <a:rPr lang="en-US" sz="3000" dirty="0" err="1"/>
              <a:t>Kishon</a:t>
            </a:r>
            <a:r>
              <a:rPr lang="en-US" sz="3000" dirty="0"/>
              <a:t> River and give him into your hands.' "  8 </a:t>
            </a:r>
            <a:r>
              <a:rPr lang="en-US" sz="3000" b="1" dirty="0"/>
              <a:t>Barak</a:t>
            </a:r>
            <a:r>
              <a:rPr lang="en-US" sz="3000" dirty="0"/>
              <a:t> said to her, </a:t>
            </a:r>
            <a:r>
              <a:rPr lang="en-US" sz="3000" dirty="0">
                <a:solidFill>
                  <a:srgbClr val="C00000"/>
                </a:solidFill>
              </a:rPr>
              <a:t>"If you go with me, I will go; but if you don't go with me, I won't go."</a:t>
            </a:r>
          </a:p>
        </p:txBody>
      </p:sp>
      <p:pic>
        <p:nvPicPr>
          <p:cNvPr id="56326" name="Picture 6" descr="MCj0277340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1"/>
            <a:ext cx="3360373" cy="122636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5657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2000"/>
                                        <p:tgtEl>
                                          <p:spTgt spid="56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  <p:bldP spid="5632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Deliverance: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560" y="1333500"/>
            <a:ext cx="6408712" cy="4064000"/>
          </a:xfrm>
        </p:spPr>
        <p:txBody>
          <a:bodyPr/>
          <a:lstStyle/>
          <a:p>
            <a:r>
              <a:rPr lang="en-US" sz="3000" dirty="0"/>
              <a:t>The Lord delivers Deborah and the nation in a spectacular, though natural, way.  </a:t>
            </a:r>
          </a:p>
          <a:p>
            <a:r>
              <a:rPr lang="en-US" sz="3000" dirty="0"/>
              <a:t>God stops the power of the chariots by having it rain so hard the ground becomes too muddy to drive so </a:t>
            </a:r>
            <a:r>
              <a:rPr lang="en-US" sz="3000" dirty="0">
                <a:solidFill>
                  <a:srgbClr val="C00000"/>
                </a:solidFill>
              </a:rPr>
              <a:t>the enemy is overtaken according to </a:t>
            </a:r>
            <a:r>
              <a:rPr lang="en-US" sz="3000" b="1" dirty="0">
                <a:solidFill>
                  <a:srgbClr val="C00000"/>
                </a:solidFill>
              </a:rPr>
              <a:t>5:4-5</a:t>
            </a:r>
            <a:r>
              <a:rPr lang="en-US" sz="3000" dirty="0">
                <a:solidFill>
                  <a:srgbClr val="C00000"/>
                </a:solidFill>
              </a:rPr>
              <a:t>.</a:t>
            </a:r>
          </a:p>
        </p:txBody>
      </p:sp>
      <p:pic>
        <p:nvPicPr>
          <p:cNvPr id="57350" name="Picture 6" descr="MCj01289610000[1]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67323" y="2747697"/>
            <a:ext cx="1714500" cy="296730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7351" name="Picture 7" descr="MMj02834750000[1]"/>
          <p:cNvPicPr>
            <a:picLocks noGrp="1" noChangeAspect="1" noChangeArrowheads="1" noCrop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49364" y="1489348"/>
            <a:ext cx="1430073" cy="1524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96997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  <p:bldP spid="57347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Judges 4:23-24: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7624" y="1333500"/>
            <a:ext cx="6876876" cy="4191000"/>
          </a:xfrm>
        </p:spPr>
        <p:txBody>
          <a:bodyPr/>
          <a:lstStyle/>
          <a:p>
            <a:r>
              <a:rPr lang="en-US" sz="3000" dirty="0"/>
              <a:t>Both </a:t>
            </a:r>
            <a:r>
              <a:rPr lang="en-US" sz="3000" dirty="0" err="1"/>
              <a:t>Sisera</a:t>
            </a:r>
            <a:r>
              <a:rPr lang="en-US" sz="3000" dirty="0"/>
              <a:t> and </a:t>
            </a:r>
            <a:r>
              <a:rPr lang="en-US" sz="3000" dirty="0" err="1"/>
              <a:t>Jabin</a:t>
            </a:r>
            <a:r>
              <a:rPr lang="en-US" sz="3000" dirty="0"/>
              <a:t> get their due.</a:t>
            </a:r>
          </a:p>
          <a:p>
            <a:r>
              <a:rPr lang="en-US" sz="3000" dirty="0"/>
              <a:t>Judges 4:23-24</a:t>
            </a:r>
          </a:p>
          <a:p>
            <a:r>
              <a:rPr lang="en-US" sz="3000" i="1" dirty="0">
                <a:solidFill>
                  <a:srgbClr val="3333FF"/>
                </a:solidFill>
              </a:rPr>
              <a:t>On that day God subdued </a:t>
            </a:r>
            <a:r>
              <a:rPr lang="en-US" sz="3000" i="1" dirty="0" err="1">
                <a:solidFill>
                  <a:srgbClr val="3333FF"/>
                </a:solidFill>
              </a:rPr>
              <a:t>Jabin</a:t>
            </a:r>
            <a:r>
              <a:rPr lang="en-US" sz="3000" i="1" dirty="0">
                <a:solidFill>
                  <a:srgbClr val="3333FF"/>
                </a:solidFill>
              </a:rPr>
              <a:t>, the Canaanite king, before the Israelites. 24 And the hand of the Israelites grew stronger and stronger against </a:t>
            </a:r>
            <a:r>
              <a:rPr lang="en-US" sz="3000" i="1" dirty="0" err="1">
                <a:solidFill>
                  <a:srgbClr val="3333FF"/>
                </a:solidFill>
              </a:rPr>
              <a:t>Jabin</a:t>
            </a:r>
            <a:r>
              <a:rPr lang="en-US" sz="3000" i="1" dirty="0">
                <a:solidFill>
                  <a:srgbClr val="3333FF"/>
                </a:solidFill>
              </a:rPr>
              <a:t>, the Canaanite king, until they destroyed him.</a:t>
            </a:r>
          </a:p>
        </p:txBody>
      </p:sp>
      <p:pic>
        <p:nvPicPr>
          <p:cNvPr id="58374" name="Picture 6" descr="MCj0282542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92013" y="0"/>
            <a:ext cx="3410852" cy="123732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62309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/>
      <p:bldP spid="5837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upload.wikimedia.org/wikipedia/en/9/91/Stole_%28song%29_she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5"/>
            <a:ext cx="9144000" cy="5715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3431873" y="1"/>
            <a:ext cx="2567947" cy="645769"/>
          </a:xfrm>
          <a:solidFill>
            <a:srgbClr val="FFFFFF"/>
          </a:solidFill>
        </p:spPr>
        <p:txBody>
          <a:bodyPr/>
          <a:lstStyle/>
          <a:p>
            <a:r>
              <a:rPr lang="en-US" dirty="0"/>
              <a:t>Judges 5:1-3: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81534" y="985292"/>
            <a:ext cx="7380932" cy="4200467"/>
          </a:xfrm>
          <a:solidFill>
            <a:srgbClr val="FFFFFF">
              <a:alpha val="98000"/>
            </a:srgbClr>
          </a:solidFill>
        </p:spPr>
        <p:txBody>
          <a:bodyPr/>
          <a:lstStyle/>
          <a:p>
            <a:r>
              <a:rPr lang="en-US" sz="2800" dirty="0"/>
              <a:t>On that day Deborah and Barak son of </a:t>
            </a:r>
            <a:r>
              <a:rPr lang="en-US" sz="2800" dirty="0" err="1"/>
              <a:t>Abinoam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C00000"/>
                </a:solidFill>
              </a:rPr>
              <a:t>sang this song</a:t>
            </a:r>
            <a:r>
              <a:rPr lang="en-US" sz="2800" dirty="0"/>
              <a:t>: 2 "When the princes in Israel take the lead, when the people willingly offer themselves-- praise the LORD!  3 "Hear this, you kings! Listen, you rulers! I will sing to the LORD, I will sing; I will make music to the LORD, the God of Israel.</a:t>
            </a:r>
          </a:p>
          <a:p>
            <a:r>
              <a:rPr lang="en-US" sz="2800" dirty="0">
                <a:solidFill>
                  <a:srgbClr val="3333FF"/>
                </a:solidFill>
              </a:rPr>
              <a:t>WHY?  Because he is the deliverer!!</a:t>
            </a:r>
          </a:p>
        </p:txBody>
      </p:sp>
    </p:spTree>
    <p:extLst>
      <p:ext uri="{BB962C8B-B14F-4D97-AF65-F5344CB8AC3E}">
        <p14:creationId xmlns:p14="http://schemas.microsoft.com/office/powerpoint/2010/main" val="22697179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3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4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04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4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 animBg="1"/>
      <p:bldP spid="60419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exacttarget.com/blog/wp-content/uploads/2014/06/books_w102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3999" cy="5694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3491880" y="157200"/>
            <a:ext cx="2567947" cy="705776"/>
          </a:xfrm>
          <a:solidFill>
            <a:srgbClr val="FFFFFF"/>
          </a:solidFill>
        </p:spPr>
        <p:txBody>
          <a:bodyPr/>
          <a:lstStyle/>
          <a:p>
            <a:r>
              <a:rPr lang="en-US" dirty="0"/>
              <a:t>Her Story…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91557" y="1345333"/>
            <a:ext cx="7368592" cy="3096344"/>
          </a:xfrm>
          <a:solidFill>
            <a:srgbClr val="FFFFFF">
              <a:alpha val="86000"/>
            </a:srgbClr>
          </a:solidFill>
        </p:spPr>
        <p:txBody>
          <a:bodyPr/>
          <a:lstStyle/>
          <a:p>
            <a:r>
              <a:rPr lang="en-US" sz="3000" dirty="0"/>
              <a:t>Deborah is a person with a connection to the Lord as one of his prophets. </a:t>
            </a:r>
          </a:p>
          <a:p>
            <a:r>
              <a:rPr lang="en-US" sz="3000" dirty="0"/>
              <a:t>She is the only female Judge and leader of the nation which may say something about her connection to God or her receptivity to His lead.</a:t>
            </a:r>
          </a:p>
        </p:txBody>
      </p:sp>
    </p:spTree>
    <p:extLst>
      <p:ext uri="{BB962C8B-B14F-4D97-AF65-F5344CB8AC3E}">
        <p14:creationId xmlns:p14="http://schemas.microsoft.com/office/powerpoint/2010/main" val="22499800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4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4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 animBg="1"/>
      <p:bldP spid="61443" grpId="0" uiExpand="1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celestinevision.com/site/wp-content/uploads/2014/10/bigstock-Praying-hands-701143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707483" y="193204"/>
            <a:ext cx="3729033" cy="952500"/>
          </a:xfrm>
        </p:spPr>
        <p:txBody>
          <a:bodyPr/>
          <a:lstStyle/>
          <a:p>
            <a:pPr algn="ctr"/>
            <a:r>
              <a:rPr lang="en-US" dirty="0"/>
              <a:t>In Your Life??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528" y="1633364"/>
            <a:ext cx="8496944" cy="2773660"/>
          </a:xfrm>
        </p:spPr>
        <p:txBody>
          <a:bodyPr/>
          <a:lstStyle/>
          <a:p>
            <a:r>
              <a:rPr lang="en-US" sz="3000" b="1" dirty="0"/>
              <a:t>How have you connected to God in victory?  </a:t>
            </a:r>
          </a:p>
          <a:p>
            <a:r>
              <a:rPr lang="en-US" sz="3000" dirty="0"/>
              <a:t>Have you called out to God for strength, guidance, or deliverance and had Him answer?  </a:t>
            </a:r>
          </a:p>
          <a:p>
            <a:r>
              <a:rPr lang="en-US" sz="3000" dirty="0"/>
              <a:t>It is a powerful way to connect to God.</a:t>
            </a:r>
          </a:p>
        </p:txBody>
      </p:sp>
    </p:spTree>
    <p:extLst>
      <p:ext uri="{BB962C8B-B14F-4D97-AF65-F5344CB8AC3E}">
        <p14:creationId xmlns:p14="http://schemas.microsoft.com/office/powerpoint/2010/main" val="1480654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/>
      <p:bldP spid="62467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ustained Victory: The Lifestyle of the Spirit By Lara Gboyega Adedeji (@)  at CentreNDL |March, 2024| We EQUIP Servant Leaders | Leadership,  Discipleship &amp; Church">
            <a:extLst>
              <a:ext uri="{FF2B5EF4-FFF2-40B4-BE49-F238E27FC236}">
                <a16:creationId xmlns:a16="http://schemas.microsoft.com/office/drawing/2014/main" id="{CE166511-3058-F383-D7F0-6797AC1FF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31511"/>
            <a:ext cx="4233664" cy="681773"/>
          </a:xfrm>
        </p:spPr>
        <p:txBody>
          <a:bodyPr/>
          <a:lstStyle/>
          <a:p>
            <a:r>
              <a:rPr lang="en-US" dirty="0"/>
              <a:t>Thinking it Through: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83468" y="927121"/>
            <a:ext cx="8532440" cy="3370539"/>
          </a:xfrm>
        </p:spPr>
        <p:txBody>
          <a:bodyPr/>
          <a:lstStyle/>
          <a:p>
            <a:r>
              <a:rPr lang="en-US" sz="3000" dirty="0"/>
              <a:t>God wants to be our deliverer.  </a:t>
            </a:r>
          </a:p>
          <a:p>
            <a:r>
              <a:rPr lang="en-US" sz="3000" dirty="0"/>
              <a:t>He wants to be the one who rescues.  </a:t>
            </a:r>
          </a:p>
          <a:p>
            <a:r>
              <a:rPr lang="en-US" sz="3000" dirty="0"/>
              <a:t>He wants to be our hero and our savior.  </a:t>
            </a:r>
          </a:p>
          <a:p>
            <a:r>
              <a:rPr lang="en-US" sz="3000" dirty="0"/>
              <a:t>For that to happen we need to seek Him.  </a:t>
            </a:r>
          </a:p>
          <a:p>
            <a:r>
              <a:rPr lang="en-US" sz="3000" dirty="0"/>
              <a:t>A story about </a:t>
            </a:r>
            <a:r>
              <a:rPr lang="en-US" sz="3000" b="1" dirty="0">
                <a:solidFill>
                  <a:srgbClr val="0000CC"/>
                </a:solidFill>
              </a:rPr>
              <a:t>Appreciating the cost of salvation.</a:t>
            </a:r>
          </a:p>
        </p:txBody>
      </p:sp>
    </p:spTree>
    <p:extLst>
      <p:ext uri="{BB962C8B-B14F-4D97-AF65-F5344CB8AC3E}">
        <p14:creationId xmlns:p14="http://schemas.microsoft.com/office/powerpoint/2010/main" val="22481486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/>
      <p:bldP spid="63491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Greatest Need: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552" y="1420431"/>
            <a:ext cx="7840331" cy="3957349"/>
          </a:xfrm>
        </p:spPr>
        <p:txBody>
          <a:bodyPr/>
          <a:lstStyle/>
          <a:p>
            <a:r>
              <a:rPr lang="en-US" sz="3000" dirty="0"/>
              <a:t>"If our greatest need had been information, God would have sent us an educator. If our greatest need had been technology, God would have sent us a scientist. If our greatest need had been money, God would have sent us an economist. </a:t>
            </a:r>
            <a:r>
              <a:rPr lang="en-US" sz="3000" b="1" dirty="0">
                <a:solidFill>
                  <a:srgbClr val="3333FF"/>
                </a:solidFill>
              </a:rPr>
              <a:t>But since our greatest need was forgiveness, God sent us a Savior." </a:t>
            </a:r>
          </a:p>
        </p:txBody>
      </p:sp>
      <p:pic>
        <p:nvPicPr>
          <p:cNvPr id="10242" name="Picture 2" descr="http://media.cmgdigital.com/shared/img/photos/2014/06/09/03/a7/Cros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060" y="0"/>
            <a:ext cx="3267823" cy="129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3724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/>
      <p:bldP spid="6451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Making the Connection: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3568" y="1333500"/>
            <a:ext cx="8460432" cy="4381500"/>
          </a:xfrm>
        </p:spPr>
        <p:txBody>
          <a:bodyPr/>
          <a:lstStyle/>
          <a:p>
            <a:r>
              <a:rPr lang="en-US" sz="2667" dirty="0"/>
              <a:t>When we are delivered from turmoil, pain, sorrow, and all of the difficulties of life we rejoice in our deliverer.  </a:t>
            </a:r>
          </a:p>
          <a:p>
            <a:r>
              <a:rPr lang="en-US" sz="2667" dirty="0"/>
              <a:t>When we ask Jesus to remove our sins and accept His victory over sin and death in baptism then we are truly transformed.  </a:t>
            </a:r>
          </a:p>
          <a:p>
            <a:r>
              <a:rPr lang="en-US" sz="2667" dirty="0"/>
              <a:t>2 Corinthians 5:17 reminds us </a:t>
            </a:r>
            <a:r>
              <a:rPr lang="en-US" sz="2667" dirty="0">
                <a:solidFill>
                  <a:srgbClr val="3333FF"/>
                </a:solidFill>
              </a:rPr>
              <a:t>“we are a new creation; and the old has gone, the new has come.”</a:t>
            </a:r>
          </a:p>
          <a:p>
            <a:r>
              <a:rPr lang="en-US" sz="2667" dirty="0">
                <a:solidFill>
                  <a:srgbClr val="800000"/>
                </a:solidFill>
              </a:rPr>
              <a:t>Only Jesus gives us eternal victory over sin and separation.</a:t>
            </a:r>
          </a:p>
        </p:txBody>
      </p:sp>
      <p:pic>
        <p:nvPicPr>
          <p:cNvPr id="11266" name="Picture 2" descr="http://randalldsmith.com/wp-content/uploads/2014/06/Making-the-connec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148" y="-12700"/>
            <a:ext cx="2503860" cy="1310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7216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/>
      <p:bldP spid="65539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This Week: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576" y="1333500"/>
            <a:ext cx="7308924" cy="4191000"/>
          </a:xfrm>
        </p:spPr>
        <p:txBody>
          <a:bodyPr/>
          <a:lstStyle/>
          <a:p>
            <a:r>
              <a:rPr lang="en-US" sz="3000" dirty="0"/>
              <a:t>Who do you know that needs victory and how can you help them come to Jesus? </a:t>
            </a:r>
          </a:p>
          <a:p>
            <a:r>
              <a:rPr lang="en-US" sz="3000" dirty="0">
                <a:solidFill>
                  <a:srgbClr val="3333FF"/>
                </a:solidFill>
              </a:rPr>
              <a:t>No one, or nothing else, offers the victory that Jesus has provided.</a:t>
            </a:r>
          </a:p>
          <a:p>
            <a:r>
              <a:rPr lang="en-US" sz="3000" dirty="0"/>
              <a:t>He is the way, the truth, and the life and no one comes to the father except through Him.</a:t>
            </a:r>
            <a:endParaRPr lang="en-US" sz="3000" dirty="0">
              <a:solidFill>
                <a:srgbClr val="3333FF"/>
              </a:solidFill>
            </a:endParaRPr>
          </a:p>
        </p:txBody>
      </p:sp>
      <p:pic>
        <p:nvPicPr>
          <p:cNvPr id="12290" name="Picture 2" descr="https://campodeentrenamientodejesus.files.wordpress.com/2014/10/prayer-at-the-cro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9357"/>
            <a:ext cx="3876431" cy="128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8773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3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/>
      <p:bldP spid="6656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This Week: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1" y="1671341"/>
            <a:ext cx="7302500" cy="3937000"/>
          </a:xfrm>
        </p:spPr>
        <p:txBody>
          <a:bodyPr/>
          <a:lstStyle/>
          <a:p>
            <a:r>
              <a:rPr lang="en-US" sz="3000" dirty="0"/>
              <a:t>This week </a:t>
            </a:r>
            <a:r>
              <a:rPr lang="en-US" sz="3000" b="1" dirty="0"/>
              <a:t>come to Christ as your deliverer</a:t>
            </a:r>
            <a:r>
              <a:rPr lang="en-US" sz="3000" dirty="0"/>
              <a:t> and thank him for the victory.</a:t>
            </a:r>
          </a:p>
          <a:p>
            <a:r>
              <a:rPr lang="en-US" sz="3000" dirty="0"/>
              <a:t>Our strength is limited but His is not.  </a:t>
            </a:r>
          </a:p>
          <a:p>
            <a:r>
              <a:rPr lang="en-US" sz="3000" dirty="0"/>
              <a:t>Let’s celebrate the victory in Jesus.</a:t>
            </a:r>
          </a:p>
          <a:p>
            <a:r>
              <a:rPr lang="en-US" sz="2667" b="1" dirty="0">
                <a:solidFill>
                  <a:srgbClr val="3333FF"/>
                </a:solidFill>
              </a:rPr>
              <a:t>Next Week:  Easter Weekend – Resurrection Impact.</a:t>
            </a:r>
            <a:endParaRPr lang="en-US" sz="2667" dirty="0">
              <a:solidFill>
                <a:srgbClr val="3333FF"/>
              </a:solidFill>
            </a:endParaRPr>
          </a:p>
          <a:p>
            <a:r>
              <a:rPr lang="en-US" sz="2583" b="1" dirty="0">
                <a:solidFill>
                  <a:srgbClr val="002060"/>
                </a:solidFill>
              </a:rPr>
              <a:t>Then we look at Mary and Joseph </a:t>
            </a:r>
          </a:p>
          <a:p>
            <a:r>
              <a:rPr lang="en-US" sz="2583" dirty="0">
                <a:solidFill>
                  <a:srgbClr val="002060"/>
                </a:solidFill>
              </a:rPr>
              <a:t>– </a:t>
            </a:r>
            <a:r>
              <a:rPr lang="en-US" sz="2583" b="1" dirty="0">
                <a:solidFill>
                  <a:srgbClr val="002060"/>
                </a:solidFill>
              </a:rPr>
              <a:t>Connecting to God in the Day to Day</a:t>
            </a:r>
          </a:p>
        </p:txBody>
      </p:sp>
      <p:pic>
        <p:nvPicPr>
          <p:cNvPr id="13314" name="Picture 2" descr="https://s-media-cache-ak0.pinimg.com/236x/89/dd/e2/89dde2103176d9ba105db91c4fd716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530" y="0"/>
            <a:ext cx="4410067" cy="143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1871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/>
      <p:bldP spid="67587" grpId="0" uiExpand="1" build="p"/>
    </p:bldLst>
  </p:timing>
</p:sld>
</file>

<file path=ppt/theme/theme1.xml><?xml version="1.0" encoding="utf-8"?>
<a:theme xmlns:a="http://schemas.openxmlformats.org/drawingml/2006/main" name="Layers">
  <a:themeElements>
    <a:clrScheme name="Layer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Layer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1149</Words>
  <Application>Microsoft Office PowerPoint</Application>
  <PresentationFormat>On-screen Show (16:10)</PresentationFormat>
  <Paragraphs>88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Aptos</vt:lpstr>
      <vt:lpstr>Arial</vt:lpstr>
      <vt:lpstr>BellCent BdList BT</vt:lpstr>
      <vt:lpstr>Times New Roman</vt:lpstr>
      <vt:lpstr>Wingdings</vt:lpstr>
      <vt:lpstr>Layers</vt:lpstr>
      <vt:lpstr>Office Theme</vt:lpstr>
      <vt:lpstr>8 Ways People Connect With God</vt:lpstr>
      <vt:lpstr>Connecting to God Changes Lives</vt:lpstr>
      <vt:lpstr>Homework Check In!</vt:lpstr>
      <vt:lpstr>Powerful Connections</vt:lpstr>
      <vt:lpstr>Connecting with our God of Victory</vt:lpstr>
      <vt:lpstr>The Book of Judges:</vt:lpstr>
      <vt:lpstr>The Book of Judges:</vt:lpstr>
      <vt:lpstr>The Work of the Judges:</vt:lpstr>
      <vt:lpstr>The Cycle of Judges:</vt:lpstr>
      <vt:lpstr>Judges 4-5</vt:lpstr>
      <vt:lpstr>Judges 4:1-8:</vt:lpstr>
      <vt:lpstr>Judges 4:1-8:</vt:lpstr>
      <vt:lpstr>Judges 4:1-8:</vt:lpstr>
      <vt:lpstr>The Deliverance:</vt:lpstr>
      <vt:lpstr>Judges 4:23-24:</vt:lpstr>
      <vt:lpstr>Judges 5:1-3:</vt:lpstr>
      <vt:lpstr>Her Story…</vt:lpstr>
      <vt:lpstr>In Your Life??</vt:lpstr>
      <vt:lpstr>Thinking it Through:</vt:lpstr>
      <vt:lpstr>Our Greatest Need:</vt:lpstr>
      <vt:lpstr>Making the Connection:</vt:lpstr>
      <vt:lpstr>This Week:</vt:lpstr>
      <vt:lpstr>This Week: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Connecting to God Changes Lives</dc:title>
  <dc:creator>Murray Ververda</dc:creator>
  <cp:lastModifiedBy>Murray Ververda</cp:lastModifiedBy>
  <cp:revision>11</cp:revision>
  <dcterms:created xsi:type="dcterms:W3CDTF">2015-09-30T18:36:57Z</dcterms:created>
  <dcterms:modified xsi:type="dcterms:W3CDTF">2024-03-20T19:01:35Z</dcterms:modified>
</cp:coreProperties>
</file>