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0"/>
  </p:notesMasterIdLst>
  <p:sldIdLst>
    <p:sldId id="28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1" r:id="rId26"/>
    <p:sldId id="282" r:id="rId27"/>
    <p:sldId id="280" r:id="rId28"/>
    <p:sldId id="278" r:id="rId29"/>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A80E85-B1D5-4813-8EB2-1C8352B1E782}" v="212" dt="2024-04-04T20:47:01.0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08" y="1074"/>
      </p:cViewPr>
      <p:guideLst>
        <p:guide orient="horz" pos="180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5AA80E85-B1D5-4813-8EB2-1C8352B1E782}"/>
    <pc:docChg chg="undo redo custSel addSld modSld sldOrd">
      <pc:chgData name="Murray Ververda" userId="c182d5f6d914c7c5" providerId="LiveId" clId="{5AA80E85-B1D5-4813-8EB2-1C8352B1E782}" dt="2024-04-04T20:47:01.020" v="281" actId="113"/>
      <pc:docMkLst>
        <pc:docMk/>
      </pc:docMkLst>
      <pc:sldChg chg="modSp mod modAnim">
        <pc:chgData name="Murray Ververda" userId="c182d5f6d914c7c5" providerId="LiveId" clId="{5AA80E85-B1D5-4813-8EB2-1C8352B1E782}" dt="2024-04-04T20:37:13.577" v="265"/>
        <pc:sldMkLst>
          <pc:docMk/>
          <pc:sldMk cId="91565161" sldId="258"/>
        </pc:sldMkLst>
        <pc:spChg chg="mod">
          <ac:chgData name="Murray Ververda" userId="c182d5f6d914c7c5" providerId="LiveId" clId="{5AA80E85-B1D5-4813-8EB2-1C8352B1E782}" dt="2024-04-04T20:09:54.115" v="10" actId="20577"/>
          <ac:spMkLst>
            <pc:docMk/>
            <pc:sldMk cId="91565161" sldId="258"/>
            <ac:spMk id="97283" creationId="{00000000-0000-0000-0000-000000000000}"/>
          </ac:spMkLst>
        </pc:spChg>
      </pc:sldChg>
      <pc:sldChg chg="modSp">
        <pc:chgData name="Murray Ververda" userId="c182d5f6d914c7c5" providerId="LiveId" clId="{5AA80E85-B1D5-4813-8EB2-1C8352B1E782}" dt="2024-04-04T20:10:23.579" v="15" actId="20577"/>
        <pc:sldMkLst>
          <pc:docMk/>
          <pc:sldMk cId="3403647804" sldId="259"/>
        </pc:sldMkLst>
        <pc:spChg chg="mod">
          <ac:chgData name="Murray Ververda" userId="c182d5f6d914c7c5" providerId="LiveId" clId="{5AA80E85-B1D5-4813-8EB2-1C8352B1E782}" dt="2024-04-04T20:10:23.579" v="15" actId="20577"/>
          <ac:spMkLst>
            <pc:docMk/>
            <pc:sldMk cId="3403647804" sldId="259"/>
            <ac:spMk id="98306" creationId="{00000000-0000-0000-0000-000000000000}"/>
          </ac:spMkLst>
        </pc:spChg>
        <pc:spChg chg="mod">
          <ac:chgData name="Murray Ververda" userId="c182d5f6d914c7c5" providerId="LiveId" clId="{5AA80E85-B1D5-4813-8EB2-1C8352B1E782}" dt="2024-04-04T20:10:18.066" v="14" actId="14100"/>
          <ac:spMkLst>
            <pc:docMk/>
            <pc:sldMk cId="3403647804" sldId="259"/>
            <ac:spMk id="98307" creationId="{00000000-0000-0000-0000-000000000000}"/>
          </ac:spMkLst>
        </pc:spChg>
        <pc:picChg chg="mod">
          <ac:chgData name="Murray Ververda" userId="c182d5f6d914c7c5" providerId="LiveId" clId="{5AA80E85-B1D5-4813-8EB2-1C8352B1E782}" dt="2024-04-04T20:10:07.090" v="12" actId="14100"/>
          <ac:picMkLst>
            <pc:docMk/>
            <pc:sldMk cId="3403647804" sldId="259"/>
            <ac:picMk id="3074" creationId="{00000000-0000-0000-0000-000000000000}"/>
          </ac:picMkLst>
        </pc:picChg>
      </pc:sldChg>
      <pc:sldChg chg="modSp">
        <pc:chgData name="Murray Ververda" userId="c182d5f6d914c7c5" providerId="LiveId" clId="{5AA80E85-B1D5-4813-8EB2-1C8352B1E782}" dt="2024-04-04T20:10:44.030" v="18" actId="167"/>
        <pc:sldMkLst>
          <pc:docMk/>
          <pc:sldMk cId="4008746377" sldId="260"/>
        </pc:sldMkLst>
        <pc:picChg chg="mod">
          <ac:chgData name="Murray Ververda" userId="c182d5f6d914c7c5" providerId="LiveId" clId="{5AA80E85-B1D5-4813-8EB2-1C8352B1E782}" dt="2024-04-04T20:10:44.030" v="18" actId="167"/>
          <ac:picMkLst>
            <pc:docMk/>
            <pc:sldMk cId="4008746377" sldId="260"/>
            <ac:picMk id="4100" creationId="{00000000-0000-0000-0000-000000000000}"/>
          </ac:picMkLst>
        </pc:picChg>
      </pc:sldChg>
      <pc:sldChg chg="modSp">
        <pc:chgData name="Murray Ververda" userId="c182d5f6d914c7c5" providerId="LiveId" clId="{5AA80E85-B1D5-4813-8EB2-1C8352B1E782}" dt="2024-04-04T20:11:03.125" v="19" actId="403"/>
        <pc:sldMkLst>
          <pc:docMk/>
          <pc:sldMk cId="604872641" sldId="262"/>
        </pc:sldMkLst>
        <pc:spChg chg="mod">
          <ac:chgData name="Murray Ververda" userId="c182d5f6d914c7c5" providerId="LiveId" clId="{5AA80E85-B1D5-4813-8EB2-1C8352B1E782}" dt="2024-04-04T20:11:03.125" v="19" actId="403"/>
          <ac:spMkLst>
            <pc:docMk/>
            <pc:sldMk cId="604872641" sldId="262"/>
            <ac:spMk id="101379" creationId="{00000000-0000-0000-0000-000000000000}"/>
          </ac:spMkLst>
        </pc:spChg>
      </pc:sldChg>
      <pc:sldChg chg="modAnim">
        <pc:chgData name="Murray Ververda" userId="c182d5f6d914c7c5" providerId="LiveId" clId="{5AA80E85-B1D5-4813-8EB2-1C8352B1E782}" dt="2024-04-04T20:41:26.235" v="267"/>
        <pc:sldMkLst>
          <pc:docMk/>
          <pc:sldMk cId="2034195357" sldId="263"/>
        </pc:sldMkLst>
      </pc:sldChg>
      <pc:sldChg chg="modSp modAnim">
        <pc:chgData name="Murray Ververda" userId="c182d5f6d914c7c5" providerId="LiveId" clId="{5AA80E85-B1D5-4813-8EB2-1C8352B1E782}" dt="2024-04-04T20:41:55.206" v="269"/>
        <pc:sldMkLst>
          <pc:docMk/>
          <pc:sldMk cId="3921960161" sldId="264"/>
        </pc:sldMkLst>
        <pc:spChg chg="mod">
          <ac:chgData name="Murray Ververda" userId="c182d5f6d914c7c5" providerId="LiveId" clId="{5AA80E85-B1D5-4813-8EB2-1C8352B1E782}" dt="2024-04-04T20:11:31.876" v="24" actId="1076"/>
          <ac:spMkLst>
            <pc:docMk/>
            <pc:sldMk cId="3921960161" sldId="264"/>
            <ac:spMk id="103426" creationId="{00000000-0000-0000-0000-000000000000}"/>
          </ac:spMkLst>
        </pc:spChg>
        <pc:spChg chg="mod">
          <ac:chgData name="Murray Ververda" userId="c182d5f6d914c7c5" providerId="LiveId" clId="{5AA80E85-B1D5-4813-8EB2-1C8352B1E782}" dt="2024-04-04T20:11:27.604" v="23" actId="403"/>
          <ac:spMkLst>
            <pc:docMk/>
            <pc:sldMk cId="3921960161" sldId="264"/>
            <ac:spMk id="103427" creationId="{00000000-0000-0000-0000-000000000000}"/>
          </ac:spMkLst>
        </pc:spChg>
        <pc:picChg chg="mod">
          <ac:chgData name="Murray Ververda" userId="c182d5f6d914c7c5" providerId="LiveId" clId="{5AA80E85-B1D5-4813-8EB2-1C8352B1E782}" dt="2024-04-04T20:11:38.609" v="26" actId="14100"/>
          <ac:picMkLst>
            <pc:docMk/>
            <pc:sldMk cId="3921960161" sldId="264"/>
            <ac:picMk id="8194" creationId="{00000000-0000-0000-0000-000000000000}"/>
          </ac:picMkLst>
        </pc:picChg>
      </pc:sldChg>
      <pc:sldChg chg="modSp">
        <pc:chgData name="Murray Ververda" userId="c182d5f6d914c7c5" providerId="LiveId" clId="{5AA80E85-B1D5-4813-8EB2-1C8352B1E782}" dt="2024-04-04T20:11:51.482" v="29" actId="403"/>
        <pc:sldMkLst>
          <pc:docMk/>
          <pc:sldMk cId="1210991542" sldId="265"/>
        </pc:sldMkLst>
        <pc:spChg chg="mod">
          <ac:chgData name="Murray Ververda" userId="c182d5f6d914c7c5" providerId="LiveId" clId="{5AA80E85-B1D5-4813-8EB2-1C8352B1E782}" dt="2024-04-04T20:11:51.482" v="29" actId="403"/>
          <ac:spMkLst>
            <pc:docMk/>
            <pc:sldMk cId="1210991542" sldId="265"/>
            <ac:spMk id="104451" creationId="{00000000-0000-0000-0000-000000000000}"/>
          </ac:spMkLst>
        </pc:spChg>
      </pc:sldChg>
      <pc:sldChg chg="modSp">
        <pc:chgData name="Murray Ververda" userId="c182d5f6d914c7c5" providerId="LiveId" clId="{5AA80E85-B1D5-4813-8EB2-1C8352B1E782}" dt="2024-04-04T20:12:03.098" v="31" actId="14100"/>
        <pc:sldMkLst>
          <pc:docMk/>
          <pc:sldMk cId="3169709875" sldId="266"/>
        </pc:sldMkLst>
        <pc:spChg chg="mod">
          <ac:chgData name="Murray Ververda" userId="c182d5f6d914c7c5" providerId="LiveId" clId="{5AA80E85-B1D5-4813-8EB2-1C8352B1E782}" dt="2024-04-04T20:12:03.098" v="31" actId="14100"/>
          <ac:spMkLst>
            <pc:docMk/>
            <pc:sldMk cId="3169709875" sldId="266"/>
            <ac:spMk id="105475" creationId="{00000000-0000-0000-0000-000000000000}"/>
          </ac:spMkLst>
        </pc:spChg>
      </pc:sldChg>
      <pc:sldChg chg="modSp modAnim">
        <pc:chgData name="Murray Ververda" userId="c182d5f6d914c7c5" providerId="LiveId" clId="{5AA80E85-B1D5-4813-8EB2-1C8352B1E782}" dt="2024-04-04T20:42:49.079" v="271"/>
        <pc:sldMkLst>
          <pc:docMk/>
          <pc:sldMk cId="1783179072" sldId="268"/>
        </pc:sldMkLst>
        <pc:spChg chg="mod">
          <ac:chgData name="Murray Ververda" userId="c182d5f6d914c7c5" providerId="LiveId" clId="{5AA80E85-B1D5-4813-8EB2-1C8352B1E782}" dt="2024-04-04T20:12:31.230" v="37" actId="114"/>
          <ac:spMkLst>
            <pc:docMk/>
            <pc:sldMk cId="1783179072" sldId="268"/>
            <ac:spMk id="107523" creationId="{00000000-0000-0000-0000-000000000000}"/>
          </ac:spMkLst>
        </pc:spChg>
        <pc:picChg chg="mod">
          <ac:chgData name="Murray Ververda" userId="c182d5f6d914c7c5" providerId="LiveId" clId="{5AA80E85-B1D5-4813-8EB2-1C8352B1E782}" dt="2024-04-04T20:12:27.170" v="36" actId="14100"/>
          <ac:picMkLst>
            <pc:docMk/>
            <pc:sldMk cId="1783179072" sldId="268"/>
            <ac:picMk id="107524" creationId="{00000000-0000-0000-0000-000000000000}"/>
          </ac:picMkLst>
        </pc:picChg>
      </pc:sldChg>
      <pc:sldChg chg="modSp">
        <pc:chgData name="Murray Ververda" userId="c182d5f6d914c7c5" providerId="LiveId" clId="{5AA80E85-B1D5-4813-8EB2-1C8352B1E782}" dt="2024-04-04T20:13:23.594" v="50" actId="1076"/>
        <pc:sldMkLst>
          <pc:docMk/>
          <pc:sldMk cId="358803254" sldId="269"/>
        </pc:sldMkLst>
        <pc:spChg chg="mod">
          <ac:chgData name="Murray Ververda" userId="c182d5f6d914c7c5" providerId="LiveId" clId="{5AA80E85-B1D5-4813-8EB2-1C8352B1E782}" dt="2024-04-04T20:13:23.594" v="50" actId="1076"/>
          <ac:spMkLst>
            <pc:docMk/>
            <pc:sldMk cId="358803254" sldId="269"/>
            <ac:spMk id="108547" creationId="{00000000-0000-0000-0000-000000000000}"/>
          </ac:spMkLst>
        </pc:spChg>
        <pc:picChg chg="mod">
          <ac:chgData name="Murray Ververda" userId="c182d5f6d914c7c5" providerId="LiveId" clId="{5AA80E85-B1D5-4813-8EB2-1C8352B1E782}" dt="2024-04-04T20:12:43.018" v="39" actId="14100"/>
          <ac:picMkLst>
            <pc:docMk/>
            <pc:sldMk cId="358803254" sldId="269"/>
            <ac:picMk id="11266" creationId="{00000000-0000-0000-0000-000000000000}"/>
          </ac:picMkLst>
        </pc:picChg>
      </pc:sldChg>
      <pc:sldChg chg="modSp modAnim">
        <pc:chgData name="Murray Ververda" userId="c182d5f6d914c7c5" providerId="LiveId" clId="{5AA80E85-B1D5-4813-8EB2-1C8352B1E782}" dt="2024-04-04T20:43:29.265" v="273"/>
        <pc:sldMkLst>
          <pc:docMk/>
          <pc:sldMk cId="91978047" sldId="270"/>
        </pc:sldMkLst>
        <pc:spChg chg="mod">
          <ac:chgData name="Murray Ververda" userId="c182d5f6d914c7c5" providerId="LiveId" clId="{5AA80E85-B1D5-4813-8EB2-1C8352B1E782}" dt="2024-04-04T20:13:38.547" v="53" actId="403"/>
          <ac:spMkLst>
            <pc:docMk/>
            <pc:sldMk cId="91978047" sldId="270"/>
            <ac:spMk id="109571" creationId="{00000000-0000-0000-0000-000000000000}"/>
          </ac:spMkLst>
        </pc:spChg>
      </pc:sldChg>
      <pc:sldChg chg="modSp">
        <pc:chgData name="Murray Ververda" userId="c182d5f6d914c7c5" providerId="LiveId" clId="{5AA80E85-B1D5-4813-8EB2-1C8352B1E782}" dt="2024-04-04T20:13:56.843" v="56" actId="33524"/>
        <pc:sldMkLst>
          <pc:docMk/>
          <pc:sldMk cId="4009158003" sldId="271"/>
        </pc:sldMkLst>
        <pc:spChg chg="mod">
          <ac:chgData name="Murray Ververda" userId="c182d5f6d914c7c5" providerId="LiveId" clId="{5AA80E85-B1D5-4813-8EB2-1C8352B1E782}" dt="2024-04-04T20:13:56.843" v="56" actId="33524"/>
          <ac:spMkLst>
            <pc:docMk/>
            <pc:sldMk cId="4009158003" sldId="271"/>
            <ac:spMk id="110595" creationId="{00000000-0000-0000-0000-000000000000}"/>
          </ac:spMkLst>
        </pc:spChg>
        <pc:picChg chg="mod">
          <ac:chgData name="Murray Ververda" userId="c182d5f6d914c7c5" providerId="LiveId" clId="{5AA80E85-B1D5-4813-8EB2-1C8352B1E782}" dt="2024-04-04T20:13:50.715" v="55" actId="14100"/>
          <ac:picMkLst>
            <pc:docMk/>
            <pc:sldMk cId="4009158003" sldId="271"/>
            <ac:picMk id="13314" creationId="{00000000-0000-0000-0000-000000000000}"/>
          </ac:picMkLst>
        </pc:picChg>
      </pc:sldChg>
      <pc:sldChg chg="modSp">
        <pc:chgData name="Murray Ververda" userId="c182d5f6d914c7c5" providerId="LiveId" clId="{5AA80E85-B1D5-4813-8EB2-1C8352B1E782}" dt="2024-04-04T20:14:22.474" v="61" actId="1076"/>
        <pc:sldMkLst>
          <pc:docMk/>
          <pc:sldMk cId="426155131" sldId="272"/>
        </pc:sldMkLst>
        <pc:spChg chg="mod">
          <ac:chgData name="Murray Ververda" userId="c182d5f6d914c7c5" providerId="LiveId" clId="{5AA80E85-B1D5-4813-8EB2-1C8352B1E782}" dt="2024-04-04T20:14:22.474" v="61" actId="1076"/>
          <ac:spMkLst>
            <pc:docMk/>
            <pc:sldMk cId="426155131" sldId="272"/>
            <ac:spMk id="111619" creationId="{00000000-0000-0000-0000-000000000000}"/>
          </ac:spMkLst>
        </pc:spChg>
        <pc:picChg chg="mod">
          <ac:chgData name="Murray Ververda" userId="c182d5f6d914c7c5" providerId="LiveId" clId="{5AA80E85-B1D5-4813-8EB2-1C8352B1E782}" dt="2024-04-04T20:14:09.906" v="57" actId="1076"/>
          <ac:picMkLst>
            <pc:docMk/>
            <pc:sldMk cId="426155131" sldId="272"/>
            <ac:picMk id="14338" creationId="{00000000-0000-0000-0000-000000000000}"/>
          </ac:picMkLst>
        </pc:picChg>
      </pc:sldChg>
      <pc:sldChg chg="modAnim">
        <pc:chgData name="Murray Ververda" userId="c182d5f6d914c7c5" providerId="LiveId" clId="{5AA80E85-B1D5-4813-8EB2-1C8352B1E782}" dt="2024-04-04T20:44:34.569" v="275"/>
        <pc:sldMkLst>
          <pc:docMk/>
          <pc:sldMk cId="2370865637" sldId="273"/>
        </pc:sldMkLst>
      </pc:sldChg>
      <pc:sldChg chg="modSp">
        <pc:chgData name="Murray Ververda" userId="c182d5f6d914c7c5" providerId="LiveId" clId="{5AA80E85-B1D5-4813-8EB2-1C8352B1E782}" dt="2024-04-04T20:14:43.594" v="65" actId="14100"/>
        <pc:sldMkLst>
          <pc:docMk/>
          <pc:sldMk cId="1244921140" sldId="274"/>
        </pc:sldMkLst>
        <pc:spChg chg="mod">
          <ac:chgData name="Murray Ververda" userId="c182d5f6d914c7c5" providerId="LiveId" clId="{5AA80E85-B1D5-4813-8EB2-1C8352B1E782}" dt="2024-04-04T20:14:43.594" v="65" actId="14100"/>
          <ac:spMkLst>
            <pc:docMk/>
            <pc:sldMk cId="1244921140" sldId="274"/>
            <ac:spMk id="113667" creationId="{00000000-0000-0000-0000-000000000000}"/>
          </ac:spMkLst>
        </pc:spChg>
      </pc:sldChg>
      <pc:sldChg chg="modSp mod modAnim">
        <pc:chgData name="Murray Ververda" userId="c182d5f6d914c7c5" providerId="LiveId" clId="{5AA80E85-B1D5-4813-8EB2-1C8352B1E782}" dt="2024-04-04T20:15:45.394" v="75"/>
        <pc:sldMkLst>
          <pc:docMk/>
          <pc:sldMk cId="4031634900" sldId="275"/>
        </pc:sldMkLst>
        <pc:spChg chg="mod">
          <ac:chgData name="Murray Ververda" userId="c182d5f6d914c7c5" providerId="LiveId" clId="{5AA80E85-B1D5-4813-8EB2-1C8352B1E782}" dt="2024-04-04T20:15:29.379" v="72" actId="1076"/>
          <ac:spMkLst>
            <pc:docMk/>
            <pc:sldMk cId="4031634900" sldId="275"/>
            <ac:spMk id="114691" creationId="{00000000-0000-0000-0000-000000000000}"/>
          </ac:spMkLst>
        </pc:spChg>
        <pc:picChg chg="mod">
          <ac:chgData name="Murray Ververda" userId="c182d5f6d914c7c5" providerId="LiveId" clId="{5AA80E85-B1D5-4813-8EB2-1C8352B1E782}" dt="2024-04-04T20:15:05.492" v="67" actId="14100"/>
          <ac:picMkLst>
            <pc:docMk/>
            <pc:sldMk cId="4031634900" sldId="275"/>
            <ac:picMk id="16386" creationId="{00000000-0000-0000-0000-000000000000}"/>
          </ac:picMkLst>
        </pc:picChg>
      </pc:sldChg>
      <pc:sldChg chg="modSp modAnim">
        <pc:chgData name="Murray Ververda" userId="c182d5f6d914c7c5" providerId="LiveId" clId="{5AA80E85-B1D5-4813-8EB2-1C8352B1E782}" dt="2024-04-04T20:18:01.051" v="94" actId="6549"/>
        <pc:sldMkLst>
          <pc:docMk/>
          <pc:sldMk cId="1713541667" sldId="276"/>
        </pc:sldMkLst>
        <pc:spChg chg="mod">
          <ac:chgData name="Murray Ververda" userId="c182d5f6d914c7c5" providerId="LiveId" clId="{5AA80E85-B1D5-4813-8EB2-1C8352B1E782}" dt="2024-04-04T20:18:01.051" v="94" actId="6549"/>
          <ac:spMkLst>
            <pc:docMk/>
            <pc:sldMk cId="1713541667" sldId="276"/>
            <ac:spMk id="115715" creationId="{00000000-0000-0000-0000-000000000000}"/>
          </ac:spMkLst>
        </pc:spChg>
        <pc:picChg chg="mod">
          <ac:chgData name="Murray Ververda" userId="c182d5f6d914c7c5" providerId="LiveId" clId="{5AA80E85-B1D5-4813-8EB2-1C8352B1E782}" dt="2024-04-04T20:17:04.522" v="87" actId="1076"/>
          <ac:picMkLst>
            <pc:docMk/>
            <pc:sldMk cId="1713541667" sldId="276"/>
            <ac:picMk id="17412" creationId="{00000000-0000-0000-0000-000000000000}"/>
          </ac:picMkLst>
        </pc:picChg>
      </pc:sldChg>
      <pc:sldChg chg="addSp modSp mod modClrScheme modAnim chgLayout">
        <pc:chgData name="Murray Ververda" userId="c182d5f6d914c7c5" providerId="LiveId" clId="{5AA80E85-B1D5-4813-8EB2-1C8352B1E782}" dt="2024-04-04T20:19:19.357" v="133"/>
        <pc:sldMkLst>
          <pc:docMk/>
          <pc:sldMk cId="345686012" sldId="277"/>
        </pc:sldMkLst>
        <pc:spChg chg="add mod ord">
          <ac:chgData name="Murray Ververda" userId="c182d5f6d914c7c5" providerId="LiveId" clId="{5AA80E85-B1D5-4813-8EB2-1C8352B1E782}" dt="2024-04-04T20:19:00.867" v="130" actId="14100"/>
          <ac:spMkLst>
            <pc:docMk/>
            <pc:sldMk cId="345686012" sldId="277"/>
            <ac:spMk id="2" creationId="{8BACF15C-F78A-48CA-18C1-9C90DD946973}"/>
          </ac:spMkLst>
        </pc:spChg>
        <pc:spChg chg="mod ord">
          <ac:chgData name="Murray Ververda" userId="c182d5f6d914c7c5" providerId="LiveId" clId="{5AA80E85-B1D5-4813-8EB2-1C8352B1E782}" dt="2024-04-04T20:18:44.919" v="121" actId="700"/>
          <ac:spMkLst>
            <pc:docMk/>
            <pc:sldMk cId="345686012" sldId="277"/>
            <ac:spMk id="119810" creationId="{00000000-0000-0000-0000-000000000000}"/>
          </ac:spMkLst>
        </pc:spChg>
        <pc:picChg chg="mod">
          <ac:chgData name="Murray Ververda" userId="c182d5f6d914c7c5" providerId="LiveId" clId="{5AA80E85-B1D5-4813-8EB2-1C8352B1E782}" dt="2024-04-04T20:19:02.642" v="131" actId="1076"/>
          <ac:picMkLst>
            <pc:docMk/>
            <pc:sldMk cId="345686012" sldId="277"/>
            <ac:picMk id="18434" creationId="{00000000-0000-0000-0000-000000000000}"/>
          </ac:picMkLst>
        </pc:picChg>
      </pc:sldChg>
      <pc:sldChg chg="modSp">
        <pc:chgData name="Murray Ververda" userId="c182d5f6d914c7c5" providerId="LiveId" clId="{5AA80E85-B1D5-4813-8EB2-1C8352B1E782}" dt="2024-04-04T20:18:13.242" v="95" actId="6549"/>
        <pc:sldMkLst>
          <pc:docMk/>
          <pc:sldMk cId="1613799137" sldId="278"/>
        </pc:sldMkLst>
        <pc:spChg chg="mod">
          <ac:chgData name="Murray Ververda" userId="c182d5f6d914c7c5" providerId="LiveId" clId="{5AA80E85-B1D5-4813-8EB2-1C8352B1E782}" dt="2024-04-04T20:18:13.242" v="95" actId="6549"/>
          <ac:spMkLst>
            <pc:docMk/>
            <pc:sldMk cId="1613799137" sldId="278"/>
            <ac:spMk id="119811" creationId="{00000000-0000-0000-0000-000000000000}"/>
          </ac:spMkLst>
        </pc:spChg>
      </pc:sldChg>
      <pc:sldChg chg="addSp modSp new mod modAnim">
        <pc:chgData name="Murray Ververda" userId="c182d5f6d914c7c5" providerId="LiveId" clId="{5AA80E85-B1D5-4813-8EB2-1C8352B1E782}" dt="2024-04-04T20:47:01.020" v="281" actId="113"/>
        <pc:sldMkLst>
          <pc:docMk/>
          <pc:sldMk cId="2043905196" sldId="279"/>
        </pc:sldMkLst>
        <pc:spChg chg="mod">
          <ac:chgData name="Murray Ververda" userId="c182d5f6d914c7c5" providerId="LiveId" clId="{5AA80E85-B1D5-4813-8EB2-1C8352B1E782}" dt="2024-04-04T20:22:21.363" v="165" actId="1076"/>
          <ac:spMkLst>
            <pc:docMk/>
            <pc:sldMk cId="2043905196" sldId="279"/>
            <ac:spMk id="2" creationId="{C2413D61-B1EE-B24C-9A02-BA891B1BC6EF}"/>
          </ac:spMkLst>
        </pc:spChg>
        <pc:spChg chg="mod">
          <ac:chgData name="Murray Ververda" userId="c182d5f6d914c7c5" providerId="LiveId" clId="{5AA80E85-B1D5-4813-8EB2-1C8352B1E782}" dt="2024-04-04T20:47:01.020" v="281" actId="113"/>
          <ac:spMkLst>
            <pc:docMk/>
            <pc:sldMk cId="2043905196" sldId="279"/>
            <ac:spMk id="3" creationId="{48E5E2E2-4B09-F6F8-E2C1-08C6C58981B3}"/>
          </ac:spMkLst>
        </pc:spChg>
        <pc:picChg chg="add mod">
          <ac:chgData name="Murray Ververda" userId="c182d5f6d914c7c5" providerId="LiveId" clId="{5AA80E85-B1D5-4813-8EB2-1C8352B1E782}" dt="2024-04-04T20:21:56.376" v="156" actId="167"/>
          <ac:picMkLst>
            <pc:docMk/>
            <pc:sldMk cId="2043905196" sldId="279"/>
            <ac:picMk id="1026" creationId="{AF5E4DD9-25EA-4491-DC6F-9DD947BBCA87}"/>
          </ac:picMkLst>
        </pc:picChg>
      </pc:sldChg>
      <pc:sldChg chg="addSp delSp modSp add mod modAnim">
        <pc:chgData name="Murray Ververda" userId="c182d5f6d914c7c5" providerId="LiveId" clId="{5AA80E85-B1D5-4813-8EB2-1C8352B1E782}" dt="2024-04-04T20:32:31.344" v="261"/>
        <pc:sldMkLst>
          <pc:docMk/>
          <pc:sldMk cId="2572497387" sldId="280"/>
        </pc:sldMkLst>
        <pc:spChg chg="mod">
          <ac:chgData name="Murray Ververda" userId="c182d5f6d914c7c5" providerId="LiveId" clId="{5AA80E85-B1D5-4813-8EB2-1C8352B1E782}" dt="2024-04-04T20:31:28.578" v="247" actId="1076"/>
          <ac:spMkLst>
            <pc:docMk/>
            <pc:sldMk cId="2572497387" sldId="280"/>
            <ac:spMk id="2" creationId="{C2413D61-B1EE-B24C-9A02-BA891B1BC6EF}"/>
          </ac:spMkLst>
        </pc:spChg>
        <pc:spChg chg="mod">
          <ac:chgData name="Murray Ververda" userId="c182d5f6d914c7c5" providerId="LiveId" clId="{5AA80E85-B1D5-4813-8EB2-1C8352B1E782}" dt="2024-04-04T20:31:58.885" v="254" actId="207"/>
          <ac:spMkLst>
            <pc:docMk/>
            <pc:sldMk cId="2572497387" sldId="280"/>
            <ac:spMk id="3" creationId="{48E5E2E2-4B09-F6F8-E2C1-08C6C58981B3}"/>
          </ac:spMkLst>
        </pc:spChg>
        <pc:picChg chg="add del mod">
          <ac:chgData name="Murray Ververda" userId="c182d5f6d914c7c5" providerId="LiveId" clId="{5AA80E85-B1D5-4813-8EB2-1C8352B1E782}" dt="2024-04-04T20:30:05.411" v="234" actId="478"/>
          <ac:picMkLst>
            <pc:docMk/>
            <pc:sldMk cId="2572497387" sldId="280"/>
            <ac:picMk id="2050" creationId="{97185267-2A8F-6842-FE65-0F75493630E3}"/>
          </ac:picMkLst>
        </pc:picChg>
        <pc:picChg chg="add mod">
          <ac:chgData name="Murray Ververda" userId="c182d5f6d914c7c5" providerId="LiveId" clId="{5AA80E85-B1D5-4813-8EB2-1C8352B1E782}" dt="2024-04-04T20:31:00.765" v="238" actId="167"/>
          <ac:picMkLst>
            <pc:docMk/>
            <pc:sldMk cId="2572497387" sldId="280"/>
            <ac:picMk id="2052" creationId="{136658E7-E06D-C38F-1549-783616209814}"/>
          </ac:picMkLst>
        </pc:picChg>
      </pc:sldChg>
      <pc:sldChg chg="modSp add">
        <pc:chgData name="Murray Ververda" userId="c182d5f6d914c7c5" providerId="LiveId" clId="{5AA80E85-B1D5-4813-8EB2-1C8352B1E782}" dt="2024-04-04T20:24:11.187" v="187" actId="113"/>
        <pc:sldMkLst>
          <pc:docMk/>
          <pc:sldMk cId="2400797113" sldId="281"/>
        </pc:sldMkLst>
        <pc:spChg chg="mod">
          <ac:chgData name="Murray Ververda" userId="c182d5f6d914c7c5" providerId="LiveId" clId="{5AA80E85-B1D5-4813-8EB2-1C8352B1E782}" dt="2024-04-04T20:24:11.187" v="187" actId="113"/>
          <ac:spMkLst>
            <pc:docMk/>
            <pc:sldMk cId="2400797113" sldId="281"/>
            <ac:spMk id="3" creationId="{48E5E2E2-4B09-F6F8-E2C1-08C6C58981B3}"/>
          </ac:spMkLst>
        </pc:spChg>
      </pc:sldChg>
      <pc:sldChg chg="modSp add">
        <pc:chgData name="Murray Ververda" userId="c182d5f6d914c7c5" providerId="LiveId" clId="{5AA80E85-B1D5-4813-8EB2-1C8352B1E782}" dt="2024-04-04T20:25:03.763" v="195" actId="14100"/>
        <pc:sldMkLst>
          <pc:docMk/>
          <pc:sldMk cId="1128667087" sldId="282"/>
        </pc:sldMkLst>
        <pc:spChg chg="mod">
          <ac:chgData name="Murray Ververda" userId="c182d5f6d914c7c5" providerId="LiveId" clId="{5AA80E85-B1D5-4813-8EB2-1C8352B1E782}" dt="2024-04-04T20:25:03.763" v="195" actId="14100"/>
          <ac:spMkLst>
            <pc:docMk/>
            <pc:sldMk cId="1128667087" sldId="282"/>
            <ac:spMk id="3" creationId="{48E5E2E2-4B09-F6F8-E2C1-08C6C58981B3}"/>
          </ac:spMkLst>
        </pc:spChg>
      </pc:sldChg>
      <pc:sldChg chg="add ord">
        <pc:chgData name="Murray Ververda" userId="c182d5f6d914c7c5" providerId="LiveId" clId="{5AA80E85-B1D5-4813-8EB2-1C8352B1E782}" dt="2024-04-04T20:36:26.983" v="264"/>
        <pc:sldMkLst>
          <pc:docMk/>
          <pc:sldMk cId="2237458643"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409A4-653D-4EF7-BF03-F6EE4A78BC1B}" type="datetimeFigureOut">
              <a:rPr lang="en-CA" smtClean="0"/>
              <a:t>2024-04-04</a:t>
            </a:fld>
            <a:endParaRPr lang="en-CA"/>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97D9FB-268D-4488-83FE-56996A430C70}" type="slidenum">
              <a:rPr lang="en-CA" smtClean="0"/>
              <a:t>‹#›</a:t>
            </a:fld>
            <a:endParaRPr lang="en-CA"/>
          </a:p>
        </p:txBody>
      </p:sp>
    </p:spTree>
    <p:extLst>
      <p:ext uri="{BB962C8B-B14F-4D97-AF65-F5344CB8AC3E}">
        <p14:creationId xmlns:p14="http://schemas.microsoft.com/office/powerpoint/2010/main" val="1980311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097D9FB-268D-4488-83FE-56996A430C70}" type="slidenum">
              <a:rPr lang="en-CA" smtClean="0"/>
              <a:t>10</a:t>
            </a:fld>
            <a:endParaRPr lang="en-CA"/>
          </a:p>
        </p:txBody>
      </p:sp>
    </p:spTree>
    <p:extLst>
      <p:ext uri="{BB962C8B-B14F-4D97-AF65-F5344CB8AC3E}">
        <p14:creationId xmlns:p14="http://schemas.microsoft.com/office/powerpoint/2010/main" val="182668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097D9FB-268D-4488-83FE-56996A430C70}" type="slidenum">
              <a:rPr lang="en-CA" smtClean="0"/>
              <a:t>12</a:t>
            </a:fld>
            <a:endParaRPr lang="en-CA"/>
          </a:p>
        </p:txBody>
      </p:sp>
    </p:spTree>
    <p:extLst>
      <p:ext uri="{BB962C8B-B14F-4D97-AF65-F5344CB8AC3E}">
        <p14:creationId xmlns:p14="http://schemas.microsoft.com/office/powerpoint/2010/main" val="1168316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234" name="Group 2"/>
          <p:cNvGrpSpPr>
            <a:grpSpLocks/>
          </p:cNvGrpSpPr>
          <p:nvPr/>
        </p:nvGrpSpPr>
        <p:grpSpPr bwMode="auto">
          <a:xfrm>
            <a:off x="-3222625" y="254000"/>
            <a:ext cx="11909425" cy="3937000"/>
            <a:chOff x="-2030" y="192"/>
            <a:chExt cx="7502" cy="2976"/>
          </a:xfrm>
        </p:grpSpPr>
        <p:sp>
          <p:nvSpPr>
            <p:cNvPr id="95235" name="Line 3"/>
            <p:cNvSpPr>
              <a:spLocks noChangeShapeType="1"/>
            </p:cNvSpPr>
            <p:nvPr/>
          </p:nvSpPr>
          <p:spPr bwMode="auto">
            <a:xfrm>
              <a:off x="912" y="1584"/>
              <a:ext cx="45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CA" sz="1500">
                <a:solidFill>
                  <a:srgbClr val="000000"/>
                </a:solidFill>
                <a:latin typeface="Arial" charset="0"/>
              </a:endParaRPr>
            </a:p>
          </p:txBody>
        </p:sp>
        <p:sp>
          <p:nvSpPr>
            <p:cNvPr id="9523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2083 -32000"/>
                <a:gd name="T13" fmla="*/ T12 w 64000"/>
                <a:gd name="T14" fmla="+- 0 -29632 -32000"/>
                <a:gd name="T15" fmla="*/ -29632 h 64000"/>
                <a:gd name="T16" fmla="+- 0 32000 -32000"/>
                <a:gd name="T17" fmla="*/ T16 w 64000"/>
                <a:gd name="T18" fmla="+- 0 0 -32000"/>
                <a:gd name="T19" fmla="*/ 0 h 64000"/>
                <a:gd name="T20" fmla="+- 0 12083 -32000"/>
                <a:gd name="T21" fmla="*/ T20 w 64000"/>
                <a:gd name="T22" fmla="+- 0 29631 -32000"/>
                <a:gd name="T23" fmla="*/ 29631 h 64000"/>
                <a:gd name="T24" fmla="+- 0 12083 -32000"/>
                <a:gd name="T25" fmla="*/ T24 w 64000"/>
                <a:gd name="T26" fmla="+- 0 29631 -32000"/>
                <a:gd name="T27" fmla="*/ 29631 h 64000"/>
                <a:gd name="T28" fmla="+- 0 12082 -32000"/>
                <a:gd name="T29" fmla="*/ T28 w 64000"/>
                <a:gd name="T30" fmla="+- 0 29631 -32000"/>
                <a:gd name="T31" fmla="*/ 29631 h 64000"/>
                <a:gd name="T32" fmla="+- 0 12083 -32000"/>
                <a:gd name="T33" fmla="*/ T32 w 64000"/>
                <a:gd name="T34" fmla="+- 0 29632 -32000"/>
                <a:gd name="T35" fmla="*/ 29632 h 64000"/>
                <a:gd name="T36" fmla="+- 0 12083 -32000"/>
                <a:gd name="T37" fmla="*/ T36 w 64000"/>
                <a:gd name="T38" fmla="+- 0 -29632 -32000"/>
                <a:gd name="T39" fmla="*/ -29632 h 64000"/>
                <a:gd name="T40" fmla="+- 0 12082 -32000"/>
                <a:gd name="T41" fmla="*/ T40 w 64000"/>
                <a:gd name="T42" fmla="+- 0 -29632 -32000"/>
                <a:gd name="T43" fmla="*/ -29632 h 64000"/>
                <a:gd name="T44" fmla="+- 0 12083 -32000"/>
                <a:gd name="T45" fmla="*/ T44 w 64000"/>
                <a:gd name="T46" fmla="+- 0 -29632 -32000"/>
                <a:gd name="T47" fmla="*/ -29632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000">
                <a:solidFill>
                  <a:srgbClr val="000000"/>
                </a:solidFill>
                <a:latin typeface="Times New Roman" pitchFamily="18" charset="0"/>
              </a:endParaRPr>
            </a:p>
          </p:txBody>
        </p:sp>
        <p:sp>
          <p:nvSpPr>
            <p:cNvPr id="95237"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8994 -32000"/>
                <a:gd name="T13" fmla="*/ T12 w 64000"/>
                <a:gd name="T14" fmla="+- 0 -25754 -32000"/>
                <a:gd name="T15" fmla="*/ -25754 h 64000"/>
                <a:gd name="T16" fmla="+- 0 32000 -32000"/>
                <a:gd name="T17" fmla="*/ T16 w 64000"/>
                <a:gd name="T18" fmla="+- 0 0 -32000"/>
                <a:gd name="T19" fmla="*/ 0 h 64000"/>
                <a:gd name="T20" fmla="+- 0 18994 -32000"/>
                <a:gd name="T21" fmla="*/ T20 w 64000"/>
                <a:gd name="T22" fmla="+- 0 25753 -32000"/>
                <a:gd name="T23" fmla="*/ 25753 h 64000"/>
                <a:gd name="T24" fmla="+- 0 18994 -32000"/>
                <a:gd name="T25" fmla="*/ T24 w 64000"/>
                <a:gd name="T26" fmla="+- 0 25753 -32000"/>
                <a:gd name="T27" fmla="*/ 25753 h 64000"/>
                <a:gd name="T28" fmla="+- 0 18993 -32000"/>
                <a:gd name="T29" fmla="*/ T28 w 64000"/>
                <a:gd name="T30" fmla="+- 0 25753 -32000"/>
                <a:gd name="T31" fmla="*/ 25753 h 64000"/>
                <a:gd name="T32" fmla="+- 0 18994 -32000"/>
                <a:gd name="T33" fmla="*/ T32 w 64000"/>
                <a:gd name="T34" fmla="+- 0 25754 -32000"/>
                <a:gd name="T35" fmla="*/ 25754 h 64000"/>
                <a:gd name="T36" fmla="+- 0 18994 -32000"/>
                <a:gd name="T37" fmla="*/ T36 w 64000"/>
                <a:gd name="T38" fmla="+- 0 -25754 -32000"/>
                <a:gd name="T39" fmla="*/ -25754 h 64000"/>
                <a:gd name="T40" fmla="+- 0 18993 -32000"/>
                <a:gd name="T41" fmla="*/ T40 w 64000"/>
                <a:gd name="T42" fmla="+- 0 -25754 -32000"/>
                <a:gd name="T43" fmla="*/ -25754 h 64000"/>
                <a:gd name="T44" fmla="+- 0 18994 -32000"/>
                <a:gd name="T45" fmla="*/ T44 w 64000"/>
                <a:gd name="T46" fmla="+- 0 -25754 -32000"/>
                <a:gd name="T47" fmla="*/ -25754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500">
                <a:solidFill>
                  <a:srgbClr val="000000"/>
                </a:solidFill>
                <a:latin typeface="Arial" charset="0"/>
              </a:endParaRPr>
            </a:p>
          </p:txBody>
        </p:sp>
      </p:grpSp>
      <p:sp>
        <p:nvSpPr>
          <p:cNvPr id="95238" name="Rectangle 6"/>
          <p:cNvSpPr>
            <a:spLocks noGrp="1" noChangeArrowheads="1"/>
          </p:cNvSpPr>
          <p:nvPr>
            <p:ph type="ctrTitle"/>
          </p:nvPr>
        </p:nvSpPr>
        <p:spPr>
          <a:xfrm>
            <a:off x="1443038" y="821532"/>
            <a:ext cx="7239000" cy="1203854"/>
          </a:xfrm>
        </p:spPr>
        <p:txBody>
          <a:bodyPr/>
          <a:lstStyle>
            <a:lvl1pPr>
              <a:defRPr sz="3333"/>
            </a:lvl1pPr>
          </a:lstStyle>
          <a:p>
            <a:pPr lvl="0"/>
            <a:r>
              <a:rPr lang="en-US" noProof="0"/>
              <a:t>Click to edit Master title style</a:t>
            </a:r>
          </a:p>
        </p:txBody>
      </p:sp>
      <p:sp>
        <p:nvSpPr>
          <p:cNvPr id="95239" name="Rectangle 7"/>
          <p:cNvSpPr>
            <a:spLocks noGrp="1" noChangeArrowheads="1"/>
          </p:cNvSpPr>
          <p:nvPr>
            <p:ph type="subTitle" idx="1"/>
          </p:nvPr>
        </p:nvSpPr>
        <p:spPr>
          <a:xfrm>
            <a:off x="1443038" y="2856178"/>
            <a:ext cx="7239000" cy="1460500"/>
          </a:xfrm>
        </p:spPr>
        <p:txBody>
          <a:bodyPr/>
          <a:lstStyle>
            <a:lvl1pPr marL="0" indent="0">
              <a:buFont typeface="Wingdings" pitchFamily="2" charset="2"/>
              <a:buNone/>
              <a:defRPr/>
            </a:lvl1pPr>
          </a:lstStyle>
          <a:p>
            <a:pPr lvl="0"/>
            <a:r>
              <a:rPr lang="en-US" noProof="0"/>
              <a:t>Click to edit Master subtitle style</a:t>
            </a:r>
          </a:p>
        </p:txBody>
      </p:sp>
      <p:sp>
        <p:nvSpPr>
          <p:cNvPr id="95240" name="Rectangle 8"/>
          <p:cNvSpPr>
            <a:spLocks noGrp="1" noChangeArrowheads="1"/>
          </p:cNvSpPr>
          <p:nvPr>
            <p:ph type="dt" sz="half" idx="2"/>
          </p:nvPr>
        </p:nvSpPr>
        <p:spPr/>
        <p:txBody>
          <a:bodyPr/>
          <a:lstStyle>
            <a:lvl1pPr>
              <a:defRPr/>
            </a:lvl1pPr>
          </a:lstStyle>
          <a:p>
            <a:endParaRPr lang="en-US">
              <a:solidFill>
                <a:srgbClr val="000000"/>
              </a:solidFill>
            </a:endParaRPr>
          </a:p>
        </p:txBody>
      </p:sp>
      <p:sp>
        <p:nvSpPr>
          <p:cNvPr id="95241" name="Rectangle 9"/>
          <p:cNvSpPr>
            <a:spLocks noGrp="1" noChangeArrowheads="1"/>
          </p:cNvSpPr>
          <p:nvPr>
            <p:ph type="ftr" sz="quarter" idx="3"/>
          </p:nvPr>
        </p:nvSpPr>
        <p:spPr/>
        <p:txBody>
          <a:bodyPr/>
          <a:lstStyle>
            <a:lvl1pPr>
              <a:defRPr/>
            </a:lvl1pPr>
          </a:lstStyle>
          <a:p>
            <a:endParaRPr lang="en-US">
              <a:solidFill>
                <a:srgbClr val="000000"/>
              </a:solidFill>
            </a:endParaRPr>
          </a:p>
        </p:txBody>
      </p:sp>
      <p:sp>
        <p:nvSpPr>
          <p:cNvPr id="95242" name="Rectangle 10"/>
          <p:cNvSpPr>
            <a:spLocks noGrp="1" noChangeArrowheads="1"/>
          </p:cNvSpPr>
          <p:nvPr>
            <p:ph type="sldNum" sz="quarter" idx="4"/>
          </p:nvPr>
        </p:nvSpPr>
        <p:spPr/>
        <p:txBody>
          <a:bodyPr/>
          <a:lstStyle>
            <a:lvl1pPr>
              <a:defRPr/>
            </a:lvl1pPr>
          </a:lstStyle>
          <a:p>
            <a:fld id="{0B2C8513-5273-4E1B-A7AB-2575D59FC23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51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CE9B953-7EEA-4F62-836F-1E58145D070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37217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3333" b="1" cap="all"/>
            </a:lvl1pPr>
          </a:lstStyle>
          <a:p>
            <a:r>
              <a:rPr lang="en-US"/>
              <a:t>Click to edit Master title style</a:t>
            </a:r>
            <a:endParaRPr lang="en-CA"/>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1667"/>
            </a:lvl1pPr>
            <a:lvl2pPr marL="380985" indent="0">
              <a:buNone/>
              <a:defRPr sz="1500"/>
            </a:lvl2pPr>
            <a:lvl3pPr marL="761970" indent="0">
              <a:buNone/>
              <a:defRPr sz="1333"/>
            </a:lvl3pPr>
            <a:lvl4pPr marL="1142954" indent="0">
              <a:buNone/>
              <a:defRPr sz="1167"/>
            </a:lvl4pPr>
            <a:lvl5pPr marL="1523939" indent="0">
              <a:buNone/>
              <a:defRPr sz="1167"/>
            </a:lvl5pPr>
            <a:lvl6pPr marL="1904924" indent="0">
              <a:buNone/>
              <a:defRPr sz="1167"/>
            </a:lvl6pPr>
            <a:lvl7pPr marL="2285909" indent="0">
              <a:buNone/>
              <a:defRPr sz="1167"/>
            </a:lvl7pPr>
            <a:lvl8pPr marL="2666893" indent="0">
              <a:buNone/>
              <a:defRPr sz="1167"/>
            </a:lvl8pPr>
            <a:lvl9pPr marL="3047878" indent="0">
              <a:buNone/>
              <a:defRPr sz="1167"/>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86C41C0-2DAD-43B4-AD86-06C0BB15DE8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48001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1370013" y="1522678"/>
            <a:ext cx="3579812" cy="3429000"/>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5102225" y="1522678"/>
            <a:ext cx="3581400" cy="3429000"/>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C237FE1-9E2F-4D80-8A0B-DD492FF8EBB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2087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64E3C7F4-B6A3-41AE-8A0A-5A187DEA6FE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953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A18B6DB-A1A3-45F7-B7DF-C6D1E887C8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71424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C58154-E44A-4168-82EF-16CC7A91C4C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9949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lstStyle>
            <a:lvl1pPr algn="l">
              <a:defRPr sz="1667" b="1"/>
            </a:lvl1pPr>
          </a:lstStyle>
          <a:p>
            <a:r>
              <a:rPr lang="en-US"/>
              <a:t>Click to edit Master title style</a:t>
            </a:r>
            <a:endParaRPr lang="en-CA"/>
          </a:p>
        </p:txBody>
      </p:sp>
      <p:sp>
        <p:nvSpPr>
          <p:cNvPr id="3" name="Content Placeholder 2"/>
          <p:cNvSpPr>
            <a:spLocks noGrp="1"/>
          </p:cNvSpPr>
          <p:nvPr>
            <p:ph idx="1"/>
          </p:nvPr>
        </p:nvSpPr>
        <p:spPr>
          <a:xfrm>
            <a:off x="3575050" y="227542"/>
            <a:ext cx="5111750" cy="487759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A8C68E4-C056-4930-ACE9-233299AECC4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63234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lstStyle>
            <a:lvl1pPr algn="l">
              <a:defRPr sz="1667" b="1"/>
            </a:lvl1pPr>
          </a:lstStyle>
          <a:p>
            <a:r>
              <a:rPr lang="en-US"/>
              <a:t>Click to edit Master title style</a:t>
            </a:r>
            <a:endParaRPr lang="en-CA"/>
          </a:p>
        </p:txBody>
      </p:sp>
      <p:sp>
        <p:nvSpPr>
          <p:cNvPr id="3" name="Picture Placeholder 2"/>
          <p:cNvSpPr>
            <a:spLocks noGrp="1"/>
          </p:cNvSpPr>
          <p:nvPr>
            <p:ph type="pic" idx="1"/>
          </p:nvPr>
        </p:nvSpPr>
        <p:spPr>
          <a:xfrm>
            <a:off x="1792288" y="510646"/>
            <a:ext cx="5486400" cy="3429000"/>
          </a:xfr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endParaRPr lang="en-CA"/>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877991B-B113-4CDC-BA93-150A60DE39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74301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BD2802-56EF-4B7D-A268-EAE2639FA06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2386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251354"/>
            <a:ext cx="1827212" cy="4700323"/>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1370013" y="251354"/>
            <a:ext cx="5334000" cy="47003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3830634-EA28-4BE6-AA6D-12503AA2F93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17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0013" y="251354"/>
            <a:ext cx="7313612" cy="9525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1370013" y="1522678"/>
            <a:ext cx="357981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5102225" y="1522678"/>
            <a:ext cx="35814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a:xfrm>
            <a:off x="457200" y="5207000"/>
            <a:ext cx="2133600" cy="3810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5207000"/>
            <a:ext cx="2895600" cy="3810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5207000"/>
            <a:ext cx="2133600" cy="381000"/>
          </a:xfrm>
        </p:spPr>
        <p:txBody>
          <a:bodyPr/>
          <a:lstStyle>
            <a:lvl1pPr>
              <a:defRPr/>
            </a:lvl1pPr>
          </a:lstStyle>
          <a:p>
            <a:fld id="{4194CD68-815D-4F84-90AC-787D9264F0C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65272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8A66-E402-6D24-2642-69F5502E78B5}"/>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0A5960AB-4F2A-B153-B10C-94F24A0D8EFE}"/>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8C8F32-B811-2D16-008A-60A41A853380}"/>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5" name="Footer Placeholder 4">
            <a:extLst>
              <a:ext uri="{FF2B5EF4-FFF2-40B4-BE49-F238E27FC236}">
                <a16:creationId xmlns:a16="http://schemas.microsoft.com/office/drawing/2014/main" id="{9F9DFDB0-9B7A-6E56-83A4-1D58DD0B698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36D8717-B0C3-F152-31CA-0E2C0B3408D0}"/>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822242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0032-950C-2A76-E703-2938428203B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C8BB0DF-9BDD-572E-B07E-0A0C481572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B2DF90B-0019-A84D-F0A7-67F3C244DAAD}"/>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5" name="Footer Placeholder 4">
            <a:extLst>
              <a:ext uri="{FF2B5EF4-FFF2-40B4-BE49-F238E27FC236}">
                <a16:creationId xmlns:a16="http://schemas.microsoft.com/office/drawing/2014/main" id="{BD6209C7-B40F-04B8-546A-EA286DC1D70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4CFB891-B216-25B8-2DF5-89226FE6494A}"/>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2549328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501B-0FF3-2D82-E5B0-93A60C278089}"/>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24775ED-551E-0D89-B0EE-608E1EF3EDEE}"/>
              </a:ext>
            </a:extLst>
          </p:cNvPr>
          <p:cNvSpPr>
            <a:spLocks noGrp="1"/>
          </p:cNvSpPr>
          <p:nvPr>
            <p:ph type="body" idx="1"/>
          </p:nvPr>
        </p:nvSpPr>
        <p:spPr>
          <a:xfrm>
            <a:off x="623888" y="3824553"/>
            <a:ext cx="7886700" cy="1250156"/>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ACBC0F-FF6B-C3A8-BF1B-61549415FD77}"/>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5" name="Footer Placeholder 4">
            <a:extLst>
              <a:ext uri="{FF2B5EF4-FFF2-40B4-BE49-F238E27FC236}">
                <a16:creationId xmlns:a16="http://schemas.microsoft.com/office/drawing/2014/main" id="{DCC38C3C-B456-16FF-5B84-14ADB2DED9E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E79EAA7-F878-ADC5-DB66-578625DB0DB8}"/>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1067879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EB79C-813D-A21D-8E81-F39C486E63A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A9643C6-CDAF-5B1B-8E52-070A9ADBB5DF}"/>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B861838-CAFF-C2E2-E8B3-04CEE6B426F2}"/>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0E200A8-D46E-0151-335E-4D9E7E115FCD}"/>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6" name="Footer Placeholder 5">
            <a:extLst>
              <a:ext uri="{FF2B5EF4-FFF2-40B4-BE49-F238E27FC236}">
                <a16:creationId xmlns:a16="http://schemas.microsoft.com/office/drawing/2014/main" id="{ABC5E86D-FC35-75D4-581F-B0A65B9235B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D143AF8-5F1D-F071-64CF-DFBC35F223DE}"/>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2034332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8CC00-E62C-FD74-476F-4A900E8E99C1}"/>
              </a:ext>
            </a:extLst>
          </p:cNvPr>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4E5BF3D-BBD3-CCF9-52BE-D95AAAE8173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9C17505-8C4A-28F4-7F9D-1379D4C5E161}"/>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B43D390-78E6-7A69-733B-18CC504FEDBC}"/>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6A9C1FB-D3B7-51DF-3F14-0980C1576883}"/>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946D17B-0105-E98E-2CA8-1C3099FEA6B4}"/>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8" name="Footer Placeholder 7">
            <a:extLst>
              <a:ext uri="{FF2B5EF4-FFF2-40B4-BE49-F238E27FC236}">
                <a16:creationId xmlns:a16="http://schemas.microsoft.com/office/drawing/2014/main" id="{A31FFFF0-A877-D9A4-A11F-03B97A97F1C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5A6E625C-847C-BCB9-73AA-2896298E413A}"/>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3351571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1266-B835-D06F-EA48-E3E0C1290E2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FAA0723-B4D2-1970-BD15-9C7DF8E1838C}"/>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4" name="Footer Placeholder 3">
            <a:extLst>
              <a:ext uri="{FF2B5EF4-FFF2-40B4-BE49-F238E27FC236}">
                <a16:creationId xmlns:a16="http://schemas.microsoft.com/office/drawing/2014/main" id="{6B2E2803-9ECC-661D-F7FD-6FAD7D44E80B}"/>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C15F295-0EDE-6499-3A9E-01BFA7D945BA}"/>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1934114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92A8E4-48F8-DE50-1E24-4C7283837218}"/>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3" name="Footer Placeholder 2">
            <a:extLst>
              <a:ext uri="{FF2B5EF4-FFF2-40B4-BE49-F238E27FC236}">
                <a16:creationId xmlns:a16="http://schemas.microsoft.com/office/drawing/2014/main" id="{B5C86EBE-79DA-1C8B-5C6D-67F91AFE7F72}"/>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DCA3ECB-8E97-F82D-1F8A-4DFEAFB0115F}"/>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1706818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31F5B-DD93-57C5-8522-D8384545E6F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E4C9F14-7848-7A5E-49AA-5B009C256F42}"/>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D2D179C2-0146-31B9-060E-F5EEC9D3ED99}"/>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E87F600-A222-81ED-7D02-EA3C1A32F756}"/>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6" name="Footer Placeholder 5">
            <a:extLst>
              <a:ext uri="{FF2B5EF4-FFF2-40B4-BE49-F238E27FC236}">
                <a16:creationId xmlns:a16="http://schemas.microsoft.com/office/drawing/2014/main" id="{D5FBE6A1-E850-BB1A-BE86-AECE445A843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EB649CB-89B5-B67D-97E0-506F8F35E567}"/>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47867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4545-5291-41CF-4A3E-9EFF570B1595}"/>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3AF9B81B-F816-D38B-AEBE-3F3CF9E70BF4}"/>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958E8C3E-0B83-0189-D12B-3D2A9883772D}"/>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8920DD4-6746-66A4-B606-05E27BBA5933}"/>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6" name="Footer Placeholder 5">
            <a:extLst>
              <a:ext uri="{FF2B5EF4-FFF2-40B4-BE49-F238E27FC236}">
                <a16:creationId xmlns:a16="http://schemas.microsoft.com/office/drawing/2014/main" id="{CB190747-4C7E-CE77-C441-05E91B767AF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980C34A-D8E9-DA51-DA90-A09AE032EE0B}"/>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511044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AF4E-342C-283E-00AB-FF9A4CD9573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1176960-80FF-6850-972B-076F80925F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D7FF0A1-32FC-E12E-3837-6565F22ACA71}"/>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5" name="Footer Placeholder 4">
            <a:extLst>
              <a:ext uri="{FF2B5EF4-FFF2-40B4-BE49-F238E27FC236}">
                <a16:creationId xmlns:a16="http://schemas.microsoft.com/office/drawing/2014/main" id="{E9A90A5A-F1F9-4744-3E68-E9C525E025C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D1FA6A5-9D83-FD52-6BB7-671E50AFAFB2}"/>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624327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A5E606-A935-41E4-0BC1-3C6556D1467A}"/>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CD374E8-5F41-D388-B1CC-5EAE236F2344}"/>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30921F8-6B05-261A-660E-F8B60CAE05D6}"/>
              </a:ext>
            </a:extLst>
          </p:cNvPr>
          <p:cNvSpPr>
            <a:spLocks noGrp="1"/>
          </p:cNvSpPr>
          <p:nvPr>
            <p:ph type="dt" sz="half" idx="10"/>
          </p:nvPr>
        </p:nvSpPr>
        <p:spPr/>
        <p:txBody>
          <a:bodyPr/>
          <a:lstStyle/>
          <a:p>
            <a:fld id="{B884E514-0E16-479D-9C75-E41C56D5387E}" type="datetimeFigureOut">
              <a:rPr lang="en-CA" smtClean="0"/>
              <a:t>2024-04-04</a:t>
            </a:fld>
            <a:endParaRPr lang="en-CA"/>
          </a:p>
        </p:txBody>
      </p:sp>
      <p:sp>
        <p:nvSpPr>
          <p:cNvPr id="5" name="Footer Placeholder 4">
            <a:extLst>
              <a:ext uri="{FF2B5EF4-FFF2-40B4-BE49-F238E27FC236}">
                <a16:creationId xmlns:a16="http://schemas.microsoft.com/office/drawing/2014/main" id="{5E6BD898-A4EE-6D53-8960-A337695D959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1D11E07-1C98-CE88-8521-377B3F9A4A00}"/>
              </a:ext>
            </a:extLst>
          </p:cNvPr>
          <p:cNvSpPr>
            <a:spLocks noGrp="1"/>
          </p:cNvSpPr>
          <p:nvPr>
            <p:ph type="sldNum" sz="quarter" idx="12"/>
          </p:nvPr>
        </p:nvSpPr>
        <p:spPr/>
        <p:txBody>
          <a:bodyPr/>
          <a:lstStyle/>
          <a:p>
            <a:fld id="{0B0AC0EF-E25E-4482-96A0-E6FBA7445FA8}" type="slidenum">
              <a:rPr lang="en-CA" smtClean="0"/>
              <a:t>‹#›</a:t>
            </a:fld>
            <a:endParaRPr lang="en-CA"/>
          </a:p>
        </p:txBody>
      </p:sp>
    </p:spTree>
    <p:extLst>
      <p:ext uri="{BB962C8B-B14F-4D97-AF65-F5344CB8AC3E}">
        <p14:creationId xmlns:p14="http://schemas.microsoft.com/office/powerpoint/2010/main" val="251190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4210" name="Group 2"/>
          <p:cNvGrpSpPr>
            <a:grpSpLocks/>
          </p:cNvGrpSpPr>
          <p:nvPr/>
        </p:nvGrpSpPr>
        <p:grpSpPr bwMode="auto">
          <a:xfrm>
            <a:off x="-3238500" y="0"/>
            <a:ext cx="11925300" cy="3175000"/>
            <a:chOff x="-2040" y="0"/>
            <a:chExt cx="7512" cy="2400"/>
          </a:xfrm>
        </p:grpSpPr>
        <p:sp>
          <p:nvSpPr>
            <p:cNvPr id="94211"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8296 -32000"/>
                <a:gd name="T13" fmla="*/ T12 w 64000"/>
                <a:gd name="T14" fmla="+- 0 -26254 -32000"/>
                <a:gd name="T15" fmla="*/ -26254 h 64000"/>
                <a:gd name="T16" fmla="+- 0 32000 -32000"/>
                <a:gd name="T17" fmla="*/ T16 w 64000"/>
                <a:gd name="T18" fmla="+- 0 0 -32000"/>
                <a:gd name="T19" fmla="*/ 0 h 64000"/>
                <a:gd name="T20" fmla="+- 0 18296 -32000"/>
                <a:gd name="T21" fmla="*/ T20 w 64000"/>
                <a:gd name="T22" fmla="+- 0 26253 -32000"/>
                <a:gd name="T23" fmla="*/ 26253 h 64000"/>
                <a:gd name="T24" fmla="+- 0 18296 -32000"/>
                <a:gd name="T25" fmla="*/ T24 w 64000"/>
                <a:gd name="T26" fmla="+- 0 26253 -32000"/>
                <a:gd name="T27" fmla="*/ 26253 h 64000"/>
                <a:gd name="T28" fmla="+- 0 18295 -32000"/>
                <a:gd name="T29" fmla="*/ T28 w 64000"/>
                <a:gd name="T30" fmla="+- 0 26253 -32000"/>
                <a:gd name="T31" fmla="*/ 26253 h 64000"/>
                <a:gd name="T32" fmla="+- 0 18296 -32000"/>
                <a:gd name="T33" fmla="*/ T32 w 64000"/>
                <a:gd name="T34" fmla="+- 0 26254 -32000"/>
                <a:gd name="T35" fmla="*/ 26254 h 64000"/>
                <a:gd name="T36" fmla="+- 0 18296 -32000"/>
                <a:gd name="T37" fmla="*/ T36 w 64000"/>
                <a:gd name="T38" fmla="+- 0 -26254 -32000"/>
                <a:gd name="T39" fmla="*/ -26254 h 64000"/>
                <a:gd name="T40" fmla="+- 0 18295 -32000"/>
                <a:gd name="T41" fmla="*/ T40 w 64000"/>
                <a:gd name="T42" fmla="+- 0 -26254 -32000"/>
                <a:gd name="T43" fmla="*/ -26254 h 64000"/>
                <a:gd name="T44" fmla="+- 0 18296 -32000"/>
                <a:gd name="T45" fmla="*/ T44 w 64000"/>
                <a:gd name="T46" fmla="+- 0 -26254 -32000"/>
                <a:gd name="T47" fmla="*/ -26254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000">
                <a:solidFill>
                  <a:srgbClr val="000000"/>
                </a:solidFill>
                <a:latin typeface="Times New Roman" pitchFamily="18" charset="0"/>
              </a:endParaRPr>
            </a:p>
          </p:txBody>
        </p:sp>
        <p:sp>
          <p:nvSpPr>
            <p:cNvPr id="94212"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8077 -32000"/>
                <a:gd name="T13" fmla="*/ T12 w 64000"/>
                <a:gd name="T14" fmla="+- 0 -26405 -32000"/>
                <a:gd name="T15" fmla="*/ -26405 h 64000"/>
                <a:gd name="T16" fmla="+- 0 32000 -32000"/>
                <a:gd name="T17" fmla="*/ T16 w 64000"/>
                <a:gd name="T18" fmla="+- 0 0 -32000"/>
                <a:gd name="T19" fmla="*/ 0 h 64000"/>
                <a:gd name="T20" fmla="+- 0 18077 -32000"/>
                <a:gd name="T21" fmla="*/ T20 w 64000"/>
                <a:gd name="T22" fmla="+- 0 26404 -32000"/>
                <a:gd name="T23" fmla="*/ 26404 h 64000"/>
                <a:gd name="T24" fmla="+- 0 18077 -32000"/>
                <a:gd name="T25" fmla="*/ T24 w 64000"/>
                <a:gd name="T26" fmla="+- 0 26404 -32000"/>
                <a:gd name="T27" fmla="*/ 26404 h 64000"/>
                <a:gd name="T28" fmla="+- 0 18076 -32000"/>
                <a:gd name="T29" fmla="*/ T28 w 64000"/>
                <a:gd name="T30" fmla="+- 0 26404 -32000"/>
                <a:gd name="T31" fmla="*/ 26404 h 64000"/>
                <a:gd name="T32" fmla="+- 0 18077 -32000"/>
                <a:gd name="T33" fmla="*/ T32 w 64000"/>
                <a:gd name="T34" fmla="+- 0 26405 -32000"/>
                <a:gd name="T35" fmla="*/ 26405 h 64000"/>
                <a:gd name="T36" fmla="+- 0 18077 -32000"/>
                <a:gd name="T37" fmla="*/ T36 w 64000"/>
                <a:gd name="T38" fmla="+- 0 -26405 -32000"/>
                <a:gd name="T39" fmla="*/ -26405 h 64000"/>
                <a:gd name="T40" fmla="+- 0 18076 -32000"/>
                <a:gd name="T41" fmla="*/ T40 w 64000"/>
                <a:gd name="T42" fmla="+- 0 -26405 -32000"/>
                <a:gd name="T43" fmla="*/ -26405 h 64000"/>
                <a:gd name="T44" fmla="+- 0 18077 -32000"/>
                <a:gd name="T45" fmla="*/ T44 w 64000"/>
                <a:gd name="T46" fmla="+- 0 -26405 -32000"/>
                <a:gd name="T47" fmla="*/ -26405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1500">
                <a:solidFill>
                  <a:srgbClr val="000000"/>
                </a:solidFill>
                <a:latin typeface="Arial" charset="0"/>
              </a:endParaRPr>
            </a:p>
          </p:txBody>
        </p:sp>
        <p:sp>
          <p:nvSpPr>
            <p:cNvPr id="94213" name="Line 5"/>
            <p:cNvSpPr>
              <a:spLocks noChangeShapeType="1"/>
            </p:cNvSpPr>
            <p:nvPr/>
          </p:nvSpPr>
          <p:spPr bwMode="auto">
            <a:xfrm>
              <a:off x="864" y="960"/>
              <a:ext cx="460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CA" sz="1500">
                <a:solidFill>
                  <a:srgbClr val="000000"/>
                </a:solidFill>
                <a:latin typeface="Arial" charset="0"/>
              </a:endParaRPr>
            </a:p>
          </p:txBody>
        </p:sp>
      </p:grpSp>
      <p:sp>
        <p:nvSpPr>
          <p:cNvPr id="94214" name="Rectangle 6"/>
          <p:cNvSpPr>
            <a:spLocks noGrp="1" noChangeArrowheads="1"/>
          </p:cNvSpPr>
          <p:nvPr>
            <p:ph type="title"/>
          </p:nvPr>
        </p:nvSpPr>
        <p:spPr bwMode="auto">
          <a:xfrm>
            <a:off x="1370013" y="251354"/>
            <a:ext cx="7313612"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94215" name="Rectangle 7"/>
          <p:cNvSpPr>
            <a:spLocks noGrp="1" noChangeArrowheads="1"/>
          </p:cNvSpPr>
          <p:nvPr>
            <p:ph type="body" idx="1"/>
          </p:nvPr>
        </p:nvSpPr>
        <p:spPr bwMode="auto">
          <a:xfrm>
            <a:off x="1370013" y="1522678"/>
            <a:ext cx="7313612"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4216" name="Rectangle 8"/>
          <p:cNvSpPr>
            <a:spLocks noGrp="1" noChangeArrowheads="1"/>
          </p:cNvSpPr>
          <p:nvPr>
            <p:ph type="dt" sz="half" idx="2"/>
          </p:nvPr>
        </p:nvSpPr>
        <p:spPr bwMode="auto">
          <a:xfrm>
            <a:off x="457200" y="5207000"/>
            <a:ext cx="2133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000">
                <a:latin typeface="+mn-lt"/>
              </a:defRPr>
            </a:lvl1pPr>
          </a:lstStyle>
          <a:p>
            <a:pPr fontAlgn="base">
              <a:spcBef>
                <a:spcPct val="0"/>
              </a:spcBef>
              <a:spcAft>
                <a:spcPct val="0"/>
              </a:spcAft>
            </a:pPr>
            <a:endParaRPr lang="en-US">
              <a:solidFill>
                <a:srgbClr val="000000"/>
              </a:solidFill>
            </a:endParaRPr>
          </a:p>
        </p:txBody>
      </p:sp>
      <p:sp>
        <p:nvSpPr>
          <p:cNvPr id="94217" name="Rectangle 9"/>
          <p:cNvSpPr>
            <a:spLocks noGrp="1" noChangeArrowheads="1"/>
          </p:cNvSpPr>
          <p:nvPr>
            <p:ph type="ftr" sz="quarter" idx="3"/>
          </p:nvPr>
        </p:nvSpPr>
        <p:spPr bwMode="auto">
          <a:xfrm>
            <a:off x="3124200" y="5207000"/>
            <a:ext cx="2895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000">
                <a:latin typeface="+mn-lt"/>
              </a:defRPr>
            </a:lvl1pPr>
          </a:lstStyle>
          <a:p>
            <a:pPr fontAlgn="base">
              <a:spcBef>
                <a:spcPct val="0"/>
              </a:spcBef>
              <a:spcAft>
                <a:spcPct val="0"/>
              </a:spcAft>
            </a:pPr>
            <a:endParaRPr lang="en-US">
              <a:solidFill>
                <a:srgbClr val="000000"/>
              </a:solidFill>
            </a:endParaRPr>
          </a:p>
        </p:txBody>
      </p:sp>
      <p:sp>
        <p:nvSpPr>
          <p:cNvPr id="94218" name="Rectangle 10"/>
          <p:cNvSpPr>
            <a:spLocks noGrp="1" noChangeArrowheads="1"/>
          </p:cNvSpPr>
          <p:nvPr>
            <p:ph type="sldNum" sz="quarter" idx="4"/>
          </p:nvPr>
        </p:nvSpPr>
        <p:spPr bwMode="auto">
          <a:xfrm>
            <a:off x="6553200" y="5207000"/>
            <a:ext cx="2133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000">
                <a:latin typeface="+mn-lt"/>
              </a:defRPr>
            </a:lvl1pPr>
          </a:lstStyle>
          <a:p>
            <a:pPr fontAlgn="base">
              <a:spcBef>
                <a:spcPct val="0"/>
              </a:spcBef>
              <a:spcAft>
                <a:spcPct val="0"/>
              </a:spcAft>
            </a:pPr>
            <a:fld id="{80361911-834D-4330-B21C-4A72AC83B8EA}"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4508754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fontAlgn="base">
        <a:spcBef>
          <a:spcPct val="0"/>
        </a:spcBef>
        <a:spcAft>
          <a:spcPct val="0"/>
        </a:spcAft>
        <a:defRPr sz="3000">
          <a:solidFill>
            <a:schemeClr val="tx2"/>
          </a:solidFill>
          <a:latin typeface="+mj-lt"/>
          <a:ea typeface="+mj-ea"/>
          <a:cs typeface="+mj-cs"/>
        </a:defRPr>
      </a:lvl1pPr>
      <a:lvl2pPr algn="l" rtl="0" fontAlgn="base">
        <a:spcBef>
          <a:spcPct val="0"/>
        </a:spcBef>
        <a:spcAft>
          <a:spcPct val="0"/>
        </a:spcAft>
        <a:defRPr sz="3000">
          <a:solidFill>
            <a:schemeClr val="tx2"/>
          </a:solidFill>
          <a:latin typeface="Arial" charset="0"/>
        </a:defRPr>
      </a:lvl2pPr>
      <a:lvl3pPr algn="l" rtl="0" fontAlgn="base">
        <a:spcBef>
          <a:spcPct val="0"/>
        </a:spcBef>
        <a:spcAft>
          <a:spcPct val="0"/>
        </a:spcAft>
        <a:defRPr sz="3000">
          <a:solidFill>
            <a:schemeClr val="tx2"/>
          </a:solidFill>
          <a:latin typeface="Arial" charset="0"/>
        </a:defRPr>
      </a:lvl3pPr>
      <a:lvl4pPr algn="l" rtl="0" fontAlgn="base">
        <a:spcBef>
          <a:spcPct val="0"/>
        </a:spcBef>
        <a:spcAft>
          <a:spcPct val="0"/>
        </a:spcAft>
        <a:defRPr sz="3000">
          <a:solidFill>
            <a:schemeClr val="tx2"/>
          </a:solidFill>
          <a:latin typeface="Arial" charset="0"/>
        </a:defRPr>
      </a:lvl4pPr>
      <a:lvl5pPr algn="l" rtl="0" fontAlgn="base">
        <a:spcBef>
          <a:spcPct val="0"/>
        </a:spcBef>
        <a:spcAft>
          <a:spcPct val="0"/>
        </a:spcAft>
        <a:defRPr sz="3000">
          <a:solidFill>
            <a:schemeClr val="tx2"/>
          </a:solidFill>
          <a:latin typeface="Arial" charset="0"/>
        </a:defRPr>
      </a:lvl5pPr>
      <a:lvl6pPr marL="380985" algn="l" rtl="0" fontAlgn="base">
        <a:spcBef>
          <a:spcPct val="0"/>
        </a:spcBef>
        <a:spcAft>
          <a:spcPct val="0"/>
        </a:spcAft>
        <a:defRPr sz="3000">
          <a:solidFill>
            <a:schemeClr val="tx2"/>
          </a:solidFill>
          <a:latin typeface="Arial" charset="0"/>
        </a:defRPr>
      </a:lvl6pPr>
      <a:lvl7pPr marL="761970" algn="l" rtl="0" fontAlgn="base">
        <a:spcBef>
          <a:spcPct val="0"/>
        </a:spcBef>
        <a:spcAft>
          <a:spcPct val="0"/>
        </a:spcAft>
        <a:defRPr sz="3000">
          <a:solidFill>
            <a:schemeClr val="tx2"/>
          </a:solidFill>
          <a:latin typeface="Arial" charset="0"/>
        </a:defRPr>
      </a:lvl7pPr>
      <a:lvl8pPr marL="1142954" algn="l" rtl="0" fontAlgn="base">
        <a:spcBef>
          <a:spcPct val="0"/>
        </a:spcBef>
        <a:spcAft>
          <a:spcPct val="0"/>
        </a:spcAft>
        <a:defRPr sz="3000">
          <a:solidFill>
            <a:schemeClr val="tx2"/>
          </a:solidFill>
          <a:latin typeface="Arial" charset="0"/>
        </a:defRPr>
      </a:lvl8pPr>
      <a:lvl9pPr marL="1523939" algn="l" rtl="0" fontAlgn="base">
        <a:spcBef>
          <a:spcPct val="0"/>
        </a:spcBef>
        <a:spcAft>
          <a:spcPct val="0"/>
        </a:spcAft>
        <a:defRPr sz="3000">
          <a:solidFill>
            <a:schemeClr val="tx2"/>
          </a:solidFill>
          <a:latin typeface="Arial" charset="0"/>
        </a:defRPr>
      </a:lvl9pPr>
    </p:titleStyle>
    <p:bodyStyle>
      <a:lvl1pPr marL="285739" indent="-285739" algn="l" rtl="0" fontAlgn="base">
        <a:spcBef>
          <a:spcPct val="20000"/>
        </a:spcBef>
        <a:spcAft>
          <a:spcPct val="0"/>
        </a:spcAft>
        <a:buClr>
          <a:schemeClr val="tx2"/>
        </a:buClr>
        <a:buSzPct val="70000"/>
        <a:buFont typeface="Wingdings" pitchFamily="2" charset="2"/>
        <a:buChar char="¡"/>
        <a:defRPr sz="2417">
          <a:solidFill>
            <a:schemeClr val="tx1"/>
          </a:solidFill>
          <a:latin typeface="+mn-lt"/>
          <a:ea typeface="+mn-ea"/>
          <a:cs typeface="+mn-cs"/>
        </a:defRPr>
      </a:lvl1pPr>
      <a:lvl2pPr marL="619100" indent="-238115" algn="l" rtl="0" fontAlgn="base">
        <a:spcBef>
          <a:spcPct val="20000"/>
        </a:spcBef>
        <a:spcAft>
          <a:spcPct val="0"/>
        </a:spcAft>
        <a:buClr>
          <a:schemeClr val="accent2"/>
        </a:buClr>
        <a:buSzPct val="70000"/>
        <a:buFont typeface="Wingdings" pitchFamily="2" charset="2"/>
        <a:buChar char="l"/>
        <a:defRPr sz="2083">
          <a:solidFill>
            <a:schemeClr val="tx1"/>
          </a:solidFill>
          <a:latin typeface="+mn-lt"/>
        </a:defRPr>
      </a:lvl2pPr>
      <a:lvl3pPr marL="952462" indent="-190492" algn="l" rtl="0" fontAlgn="base">
        <a:spcBef>
          <a:spcPct val="20000"/>
        </a:spcBef>
        <a:spcAft>
          <a:spcPct val="0"/>
        </a:spcAft>
        <a:buClr>
          <a:schemeClr val="tx2"/>
        </a:buClr>
        <a:buSzPct val="65000"/>
        <a:buFont typeface="Wingdings" pitchFamily="2" charset="2"/>
        <a:buChar char="¡"/>
        <a:defRPr sz="1833">
          <a:solidFill>
            <a:schemeClr val="tx1"/>
          </a:solidFill>
          <a:latin typeface="+mn-lt"/>
        </a:defRPr>
      </a:lvl3pPr>
      <a:lvl4pPr marL="1333447" indent="-190492" algn="l" rtl="0" fontAlgn="base">
        <a:spcBef>
          <a:spcPct val="20000"/>
        </a:spcBef>
        <a:spcAft>
          <a:spcPct val="0"/>
        </a:spcAft>
        <a:buClr>
          <a:schemeClr val="accent2"/>
        </a:buClr>
        <a:buSzPct val="70000"/>
        <a:buFont typeface="Wingdings" pitchFamily="2" charset="2"/>
        <a:buChar char="l"/>
        <a:defRPr sz="1583">
          <a:solidFill>
            <a:schemeClr val="tx1"/>
          </a:solidFill>
          <a:latin typeface="+mn-lt"/>
        </a:defRPr>
      </a:lvl4pPr>
      <a:lvl5pPr marL="1714431" indent="-190492" algn="l" rtl="0" fontAlgn="base">
        <a:spcBef>
          <a:spcPct val="20000"/>
        </a:spcBef>
        <a:spcAft>
          <a:spcPct val="0"/>
        </a:spcAft>
        <a:buClr>
          <a:schemeClr val="tx2"/>
        </a:buClr>
        <a:buSzPct val="60000"/>
        <a:buFont typeface="Wingdings" pitchFamily="2" charset="2"/>
        <a:buChar char="¡"/>
        <a:defRPr sz="1583">
          <a:solidFill>
            <a:schemeClr val="tx1"/>
          </a:solidFill>
          <a:latin typeface="+mn-lt"/>
        </a:defRPr>
      </a:lvl5pPr>
      <a:lvl6pPr marL="2095416" indent="-190492" algn="l" rtl="0" fontAlgn="base">
        <a:spcBef>
          <a:spcPct val="20000"/>
        </a:spcBef>
        <a:spcAft>
          <a:spcPct val="0"/>
        </a:spcAft>
        <a:buClr>
          <a:schemeClr val="tx2"/>
        </a:buClr>
        <a:buSzPct val="60000"/>
        <a:buFont typeface="Wingdings" pitchFamily="2" charset="2"/>
        <a:buChar char="¡"/>
        <a:defRPr sz="1583">
          <a:solidFill>
            <a:schemeClr val="tx1"/>
          </a:solidFill>
          <a:latin typeface="+mn-lt"/>
        </a:defRPr>
      </a:lvl6pPr>
      <a:lvl7pPr marL="2476401" indent="-190492" algn="l" rtl="0" fontAlgn="base">
        <a:spcBef>
          <a:spcPct val="20000"/>
        </a:spcBef>
        <a:spcAft>
          <a:spcPct val="0"/>
        </a:spcAft>
        <a:buClr>
          <a:schemeClr val="tx2"/>
        </a:buClr>
        <a:buSzPct val="60000"/>
        <a:buFont typeface="Wingdings" pitchFamily="2" charset="2"/>
        <a:buChar char="¡"/>
        <a:defRPr sz="1583">
          <a:solidFill>
            <a:schemeClr val="tx1"/>
          </a:solidFill>
          <a:latin typeface="+mn-lt"/>
        </a:defRPr>
      </a:lvl7pPr>
      <a:lvl8pPr marL="2857386" indent="-190492" algn="l" rtl="0" fontAlgn="base">
        <a:spcBef>
          <a:spcPct val="20000"/>
        </a:spcBef>
        <a:spcAft>
          <a:spcPct val="0"/>
        </a:spcAft>
        <a:buClr>
          <a:schemeClr val="tx2"/>
        </a:buClr>
        <a:buSzPct val="60000"/>
        <a:buFont typeface="Wingdings" pitchFamily="2" charset="2"/>
        <a:buChar char="¡"/>
        <a:defRPr sz="1583">
          <a:solidFill>
            <a:schemeClr val="tx1"/>
          </a:solidFill>
          <a:latin typeface="+mn-lt"/>
        </a:defRPr>
      </a:lvl8pPr>
      <a:lvl9pPr marL="3238370" indent="-190492" algn="l" rtl="0" fontAlgn="base">
        <a:spcBef>
          <a:spcPct val="20000"/>
        </a:spcBef>
        <a:spcAft>
          <a:spcPct val="0"/>
        </a:spcAft>
        <a:buClr>
          <a:schemeClr val="tx2"/>
        </a:buClr>
        <a:buSzPct val="60000"/>
        <a:buFont typeface="Wingdings" pitchFamily="2" charset="2"/>
        <a:buChar char="¡"/>
        <a:defRPr sz="1583">
          <a:solidFill>
            <a:schemeClr val="tx1"/>
          </a:solidFill>
          <a:latin typeface="+mn-lt"/>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The Church at Brook Hills · Sermons &amp; Media · Connect With God">
            <a:extLst>
              <a:ext uri="{FF2B5EF4-FFF2-40B4-BE49-F238E27FC236}">
                <a16:creationId xmlns:a16="http://schemas.microsoft.com/office/drawing/2014/main" id="{A7DD10A2-EDFE-8222-C177-E59A3F1F3F3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FD011B33-77EE-06B6-FA02-464DD2BF01D1}"/>
              </a:ext>
            </a:extLst>
          </p:cNvPr>
          <p:cNvSpPr>
            <a:spLocks noGrp="1"/>
          </p:cNvSpPr>
          <p:nvPr>
            <p:ph type="title"/>
          </p:nvPr>
        </p:nvSpPr>
        <p:spPr>
          <a:xfrm>
            <a:off x="892004" y="304271"/>
            <a:ext cx="7886700" cy="1104636"/>
          </a:xfrm>
          <a:prstGeom prst="rect">
            <a:avLst/>
          </a:prstGeom>
        </p:spPr>
        <p:txBody>
          <a:bodyPr vert="horz" lIns="91440" tIns="45720" rIns="91440" bIns="45720" rtlCol="0" anchor="ctr">
            <a:normAutofit/>
          </a:bodyPr>
          <a:lstStyle/>
          <a:p>
            <a:r>
              <a:rPr lang="en-US" dirty="0"/>
              <a:t>8 Ways People Connect With God</a:t>
            </a:r>
            <a:endParaRPr lang="en-CA" dirty="0"/>
          </a:p>
        </p:txBody>
      </p:sp>
      <p:sp>
        <p:nvSpPr>
          <p:cNvPr id="3" name="Text Placeholder 2">
            <a:extLst>
              <a:ext uri="{FF2B5EF4-FFF2-40B4-BE49-F238E27FC236}">
                <a16:creationId xmlns:a16="http://schemas.microsoft.com/office/drawing/2014/main" id="{93591275-D98E-78C0-BCD4-AE508D68895B}"/>
              </a:ext>
            </a:extLst>
          </p:cNvPr>
          <p:cNvSpPr>
            <a:spLocks noGrp="1"/>
          </p:cNvSpPr>
          <p:nvPr>
            <p:ph type="body" idx="1"/>
          </p:nvPr>
        </p:nvSpPr>
        <p:spPr>
          <a:xfrm>
            <a:off x="892004" y="4175353"/>
            <a:ext cx="7359993" cy="885680"/>
          </a:xfrm>
          <a:prstGeom prst="rect">
            <a:avLst/>
          </a:prstGeom>
          <a:solidFill>
            <a:schemeClr val="bg1">
              <a:lumMod val="65000"/>
              <a:alpha val="60000"/>
            </a:schemeClr>
          </a:solidFill>
        </p:spPr>
        <p:txBody>
          <a:bodyPr vert="horz" lIns="91440" tIns="45720" rIns="91440" bIns="45720" rtlCol="0">
            <a:normAutofit/>
          </a:bodyPr>
          <a:lstStyle/>
          <a:p>
            <a:pPr lvl="0"/>
            <a:r>
              <a:rPr lang="en-US" dirty="0"/>
              <a:t>Through Others, God’s Word, Experiences, Victory, Day to Day, in Honesty, the Long Term, and in Crisis.</a:t>
            </a:r>
            <a:endParaRPr lang="en-CA" dirty="0"/>
          </a:p>
        </p:txBody>
      </p:sp>
      <p:sp>
        <p:nvSpPr>
          <p:cNvPr id="4" name="Date Placeholder 3">
            <a:extLst>
              <a:ext uri="{FF2B5EF4-FFF2-40B4-BE49-F238E27FC236}">
                <a16:creationId xmlns:a16="http://schemas.microsoft.com/office/drawing/2014/main" id="{6603C187-1A83-5033-923C-306FC983D10D}"/>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82000"/>
                  </a:schemeClr>
                </a:solidFill>
              </a:defRPr>
            </a:lvl1pPr>
          </a:lstStyle>
          <a:p>
            <a:fld id="{B884E514-0E16-479D-9C75-E41C56D5387E}" type="datetimeFigureOut">
              <a:rPr lang="en-CA" smtClean="0"/>
              <a:t>2024-04-04</a:t>
            </a:fld>
            <a:endParaRPr lang="en-CA"/>
          </a:p>
        </p:txBody>
      </p:sp>
      <p:sp>
        <p:nvSpPr>
          <p:cNvPr id="5" name="Footer Placeholder 4">
            <a:extLst>
              <a:ext uri="{FF2B5EF4-FFF2-40B4-BE49-F238E27FC236}">
                <a16:creationId xmlns:a16="http://schemas.microsoft.com/office/drawing/2014/main" id="{B92011F4-302B-40CF-E2FB-4912F35B9838}"/>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EE0ADDDD-D887-99FE-C405-FE90345B7DD9}"/>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82000"/>
                  </a:schemeClr>
                </a:solidFill>
              </a:defRPr>
            </a:lvl1pPr>
          </a:lstStyle>
          <a:p>
            <a:fld id="{0B0AC0EF-E25E-4482-96A0-E6FBA7445FA8}" type="slidenum">
              <a:rPr lang="en-CA" smtClean="0"/>
              <a:t>‹#›</a:t>
            </a:fld>
            <a:endParaRPr lang="en-CA"/>
          </a:p>
        </p:txBody>
      </p:sp>
      <p:sp>
        <p:nvSpPr>
          <p:cNvPr id="7" name="Text Placeholder 2">
            <a:extLst>
              <a:ext uri="{FF2B5EF4-FFF2-40B4-BE49-F238E27FC236}">
                <a16:creationId xmlns:a16="http://schemas.microsoft.com/office/drawing/2014/main" id="{B231EF4E-289A-0FEA-11B1-5199388BB923}"/>
              </a:ext>
            </a:extLst>
          </p:cNvPr>
          <p:cNvSpPr txBox="1">
            <a:spLocks/>
          </p:cNvSpPr>
          <p:nvPr userDrawn="1"/>
        </p:nvSpPr>
        <p:spPr>
          <a:xfrm>
            <a:off x="628650" y="1408907"/>
            <a:ext cx="7886700" cy="1639393"/>
          </a:xfrm>
          <a:prstGeom prst="rect">
            <a:avLst/>
          </a:prstGeom>
        </p:spPr>
        <p:txBody>
          <a:bodyPr vert="horz" lIns="68580" tIns="34290" rIns="68580" bIns="34290" rtlCol="0">
            <a:norm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36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solidFill>
                  <a:srgbClr val="0000CC"/>
                </a:solidFill>
              </a:rPr>
              <a:t>Vernon Church of Christ Spring Sermon Series</a:t>
            </a:r>
          </a:p>
        </p:txBody>
      </p:sp>
    </p:spTree>
    <p:extLst>
      <p:ext uri="{BB962C8B-B14F-4D97-AF65-F5344CB8AC3E}">
        <p14:creationId xmlns:p14="http://schemas.microsoft.com/office/powerpoint/2010/main" val="242649278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685800" rtl="0" eaLnBrk="1" latinLnBrk="0" hangingPunct="1">
        <a:lnSpc>
          <a:spcPct val="90000"/>
        </a:lnSpc>
        <a:spcBef>
          <a:spcPct val="0"/>
        </a:spcBef>
        <a:buNone/>
        <a:defRPr sz="3300" kern="1200">
          <a:solidFill>
            <a:schemeClr val="tx1"/>
          </a:solidFill>
          <a:latin typeface="BellCent BdList BT" panose="020B0806030509030204" pitchFamily="34" charset="0"/>
          <a:ea typeface="+mj-ea"/>
          <a:cs typeface="+mj-cs"/>
        </a:defRPr>
      </a:lvl1pPr>
    </p:titleStyle>
    <p:bodyStyle>
      <a:lvl1pPr marL="171450" indent="-171450" algn="ctr" defTabSz="685800" rtl="0" eaLnBrk="1" latinLnBrk="0" hangingPunct="1">
        <a:lnSpc>
          <a:spcPct val="90000"/>
        </a:lnSpc>
        <a:spcBef>
          <a:spcPts val="750"/>
        </a:spcBef>
        <a:buFont typeface="Arial" panose="020B0604020202020204" pitchFamily="34" charset="0"/>
        <a:buChar char="•"/>
        <a:defRPr sz="2400" kern="1200">
          <a:solidFill>
            <a:srgbClr val="002060"/>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3723-7621-C3D2-5803-33EA3260C840}"/>
              </a:ext>
            </a:extLst>
          </p:cNvPr>
          <p:cNvSpPr>
            <a:spLocks noGrp="1"/>
          </p:cNvSpPr>
          <p:nvPr>
            <p:ph type="title"/>
          </p:nvPr>
        </p:nvSpPr>
        <p:spPr/>
        <p:txBody>
          <a:bodyPr/>
          <a:lstStyle/>
          <a:p>
            <a:r>
              <a:rPr lang="en-US" dirty="0"/>
              <a:t>8 Ways People Connect With God</a:t>
            </a:r>
            <a:endParaRPr lang="en-CA" dirty="0"/>
          </a:p>
        </p:txBody>
      </p:sp>
      <p:sp>
        <p:nvSpPr>
          <p:cNvPr id="3" name="Content Placeholder 2">
            <a:extLst>
              <a:ext uri="{FF2B5EF4-FFF2-40B4-BE49-F238E27FC236}">
                <a16:creationId xmlns:a16="http://schemas.microsoft.com/office/drawing/2014/main" id="{2630EA72-92E7-717D-5EDF-FB07C9B19F8F}"/>
              </a:ext>
            </a:extLst>
          </p:cNvPr>
          <p:cNvSpPr>
            <a:spLocks noGrp="1"/>
          </p:cNvSpPr>
          <p:nvPr>
            <p:ph idx="1"/>
          </p:nvPr>
        </p:nvSpPr>
        <p:spPr/>
        <p:txBody>
          <a:bodyPr/>
          <a:lstStyle/>
          <a:p>
            <a:r>
              <a:rPr lang="en-US" dirty="0"/>
              <a:t>Through Others, God’s Word, Experiences, Victory, Day to Day, in Honesty, the Long Term, and in Crisis.</a:t>
            </a:r>
            <a:endParaRPr lang="en-CA" dirty="0"/>
          </a:p>
        </p:txBody>
      </p:sp>
    </p:spTree>
    <p:extLst>
      <p:ext uri="{BB962C8B-B14F-4D97-AF65-F5344CB8AC3E}">
        <p14:creationId xmlns:p14="http://schemas.microsoft.com/office/powerpoint/2010/main" val="223745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ctrTitle"/>
          </p:nvPr>
        </p:nvSpPr>
        <p:spPr/>
        <p:txBody>
          <a:bodyPr/>
          <a:lstStyle/>
          <a:p>
            <a:pPr algn="ctr"/>
            <a:r>
              <a:rPr lang="en-US" sz="5000" dirty="0"/>
              <a:t>Connecting to God Changes Lives:</a:t>
            </a:r>
          </a:p>
        </p:txBody>
      </p:sp>
      <p:sp>
        <p:nvSpPr>
          <p:cNvPr id="96259" name="Rectangle 3"/>
          <p:cNvSpPr>
            <a:spLocks noGrp="1" noChangeArrowheads="1"/>
          </p:cNvSpPr>
          <p:nvPr>
            <p:ph type="subTitle" idx="1"/>
          </p:nvPr>
        </p:nvSpPr>
        <p:spPr>
          <a:xfrm>
            <a:off x="3071833" y="3337553"/>
            <a:ext cx="4805660" cy="1460500"/>
          </a:xfrm>
        </p:spPr>
        <p:txBody>
          <a:bodyPr/>
          <a:lstStyle/>
          <a:p>
            <a:pPr algn="ctr"/>
            <a:r>
              <a:rPr lang="en-US" sz="4083" dirty="0"/>
              <a:t>Mary and Joseph</a:t>
            </a:r>
          </a:p>
          <a:p>
            <a:pPr algn="ctr"/>
            <a:r>
              <a:rPr lang="en-US" sz="3333" dirty="0">
                <a:solidFill>
                  <a:srgbClr val="000099"/>
                </a:solidFill>
              </a:rPr>
              <a:t>Connecting with God in the Day to Day.</a:t>
            </a:r>
          </a:p>
        </p:txBody>
      </p:sp>
      <p:pic>
        <p:nvPicPr>
          <p:cNvPr id="1026" name="Picture 2" descr="http://cardsfromafrica.com/images/05-0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643187"/>
            <a:ext cx="2206625" cy="3071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764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fade">
                                      <p:cBhvr>
                                        <p:cTn id="7" dur="2000"/>
                                        <p:tgtEl>
                                          <p:spTgt spid="96258"/>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96259">
                                            <p:txEl>
                                              <p:pRg st="0" end="0"/>
                                            </p:txEl>
                                          </p:spTgt>
                                        </p:tgtEl>
                                        <p:attrNameLst>
                                          <p:attrName>style.visibility</p:attrName>
                                        </p:attrNameLst>
                                      </p:cBhvr>
                                      <p:to>
                                        <p:strVal val="visible"/>
                                      </p:to>
                                    </p:set>
                                    <p:animEffect transition="in" filter="wipe(left)">
                                      <p:cBhvr>
                                        <p:cTn id="11" dur="2000"/>
                                        <p:tgtEl>
                                          <p:spTgt spid="96259">
                                            <p:txEl>
                                              <p:pRg st="0" end="0"/>
                                            </p:txEl>
                                          </p:spTgt>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96259">
                                            <p:txEl>
                                              <p:pRg st="1" end="1"/>
                                            </p:txEl>
                                          </p:spTgt>
                                        </p:tgtEl>
                                        <p:attrNameLst>
                                          <p:attrName>style.visibility</p:attrName>
                                        </p:attrNameLst>
                                      </p:cBhvr>
                                      <p:to>
                                        <p:strVal val="visible"/>
                                      </p:to>
                                    </p:set>
                                    <p:animEffect transition="in" filter="wipe(left)">
                                      <p:cBhvr>
                                        <p:cTn id="15" dur="2000"/>
                                        <p:tgtEl>
                                          <p:spTgt spid="96259">
                                            <p:txEl>
                                              <p:pRg st="1" end="1"/>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587500" y="251354"/>
            <a:ext cx="6794500" cy="952500"/>
          </a:xfrm>
        </p:spPr>
        <p:txBody>
          <a:bodyPr/>
          <a:lstStyle/>
          <a:p>
            <a:r>
              <a:rPr lang="en-US" sz="2667" b="1" dirty="0"/>
              <a:t>Connecting God in The New Testament</a:t>
            </a:r>
          </a:p>
        </p:txBody>
      </p:sp>
      <p:sp>
        <p:nvSpPr>
          <p:cNvPr id="97283" name="Rectangle 3"/>
          <p:cNvSpPr>
            <a:spLocks noGrp="1" noChangeArrowheads="1"/>
          </p:cNvSpPr>
          <p:nvPr>
            <p:ph type="body" sz="half" idx="1"/>
          </p:nvPr>
        </p:nvSpPr>
        <p:spPr>
          <a:xfrm>
            <a:off x="1524000" y="1522678"/>
            <a:ext cx="6540500" cy="3429000"/>
          </a:xfrm>
        </p:spPr>
        <p:txBody>
          <a:bodyPr/>
          <a:lstStyle/>
          <a:p>
            <a:r>
              <a:rPr lang="en-US" dirty="0"/>
              <a:t>In the New Testament we will be looking at:</a:t>
            </a:r>
          </a:p>
          <a:p>
            <a:r>
              <a:rPr lang="en-US" sz="3083" dirty="0">
                <a:solidFill>
                  <a:schemeClr val="hlink"/>
                </a:solidFill>
              </a:rPr>
              <a:t>Mary and Joseph.</a:t>
            </a:r>
          </a:p>
          <a:p>
            <a:r>
              <a:rPr lang="en-US" sz="3083" dirty="0">
                <a:solidFill>
                  <a:schemeClr val="hlink"/>
                </a:solidFill>
              </a:rPr>
              <a:t>Thomas.</a:t>
            </a:r>
          </a:p>
          <a:p>
            <a:r>
              <a:rPr lang="en-US" sz="3333" dirty="0">
                <a:solidFill>
                  <a:schemeClr val="accent1">
                    <a:lumMod val="50000"/>
                  </a:schemeClr>
                </a:solidFill>
              </a:rPr>
              <a:t>Zacchaeus</a:t>
            </a:r>
            <a:r>
              <a:rPr lang="en-US" sz="3083" dirty="0">
                <a:solidFill>
                  <a:schemeClr val="accent1">
                    <a:lumMod val="50000"/>
                  </a:schemeClr>
                </a:solidFill>
              </a:rPr>
              <a:t>.</a:t>
            </a:r>
          </a:p>
          <a:p>
            <a:r>
              <a:rPr lang="en-US" sz="3083" dirty="0">
                <a:solidFill>
                  <a:schemeClr val="hlink"/>
                </a:solidFill>
              </a:rPr>
              <a:t>Pilate.</a:t>
            </a:r>
            <a:endParaRPr lang="en-US" sz="3083" dirty="0">
              <a:solidFill>
                <a:schemeClr val="accent1">
                  <a:lumMod val="50000"/>
                </a:schemeClr>
              </a:solidFill>
            </a:endParaRPr>
          </a:p>
          <a:p>
            <a:pPr marL="0" indent="0">
              <a:buNone/>
            </a:pPr>
            <a:endParaRPr lang="en-US" sz="3083" dirty="0">
              <a:solidFill>
                <a:schemeClr val="hlink"/>
              </a:solidFill>
            </a:endParaRPr>
          </a:p>
          <a:p>
            <a:endParaRPr lang="en-US" sz="2083" dirty="0"/>
          </a:p>
        </p:txBody>
      </p:sp>
      <p:pic>
        <p:nvPicPr>
          <p:cNvPr id="2050" name="Picture 2" descr="http://jimdaly.focusonthefamily.com/wp-content/uploads/2014/04/6242.lightstock_5F00_77126_5F00_xsmall_5F00_user_5F00_18872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1973" y="2917507"/>
            <a:ext cx="4050027" cy="2797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65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fade">
                                      <p:cBhvr>
                                        <p:cTn id="7" dur="2000"/>
                                        <p:tgtEl>
                                          <p:spTgt spid="97282"/>
                                        </p:tgtEl>
                                      </p:cBhvr>
                                    </p:animEffect>
                                  </p:childTnLst>
                                </p:cTn>
                              </p:par>
                            </p:childTnLst>
                          </p:cTn>
                        </p:par>
                        <p:par>
                          <p:cTn id="8" fill="hold" nodeType="afterGroup">
                            <p:stCondLst>
                              <p:cond delay="2000"/>
                            </p:stCondLst>
                            <p:childTnLst>
                              <p:par>
                                <p:cTn id="9" presetID="42"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anim calcmode="lin" valueType="num">
                                      <p:cBhvr>
                                        <p:cTn id="12" dur="1000" fill="hold"/>
                                        <p:tgtEl>
                                          <p:spTgt spid="2050"/>
                                        </p:tgtEl>
                                        <p:attrNameLst>
                                          <p:attrName>ppt_x</p:attrName>
                                        </p:attrNameLst>
                                      </p:cBhvr>
                                      <p:tavLst>
                                        <p:tav tm="0">
                                          <p:val>
                                            <p:strVal val="#ppt_x"/>
                                          </p:val>
                                        </p:tav>
                                        <p:tav tm="100000">
                                          <p:val>
                                            <p:strVal val="#ppt_x"/>
                                          </p:val>
                                        </p:tav>
                                      </p:tavLst>
                                    </p:anim>
                                    <p:anim calcmode="lin" valueType="num">
                                      <p:cBhvr>
                                        <p:cTn id="13" dur="1000" fill="hold"/>
                                        <p:tgtEl>
                                          <p:spTgt spid="205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97283">
                                            <p:txEl>
                                              <p:pRg st="0" end="0"/>
                                            </p:txEl>
                                          </p:spTgt>
                                        </p:tgtEl>
                                        <p:attrNameLst>
                                          <p:attrName>style.visibility</p:attrName>
                                        </p:attrNameLst>
                                      </p:cBhvr>
                                      <p:to>
                                        <p:strVal val="visible"/>
                                      </p:to>
                                    </p:set>
                                    <p:animEffect transition="in" filter="wipe(left)">
                                      <p:cBhvr>
                                        <p:cTn id="17" dur="500"/>
                                        <p:tgtEl>
                                          <p:spTgt spid="97283">
                                            <p:txEl>
                                              <p:pRg st="0" end="0"/>
                                            </p:txEl>
                                          </p:spTgt>
                                        </p:tgtEl>
                                      </p:cBhvr>
                                    </p:animEffect>
                                  </p:childTnLst>
                                </p:cTn>
                              </p:par>
                            </p:childTnLst>
                          </p:cTn>
                        </p:par>
                        <p:par>
                          <p:cTn id="18" fill="hold" nodeType="afterGroup">
                            <p:stCondLst>
                              <p:cond delay="3500"/>
                            </p:stCondLst>
                            <p:childTnLst>
                              <p:par>
                                <p:cTn id="19" presetID="22" presetClass="entr" presetSubtype="8" fill="hold" grpId="0" nodeType="afterEffect">
                                  <p:stCondLst>
                                    <p:cond delay="0"/>
                                  </p:stCondLst>
                                  <p:childTnLst>
                                    <p:set>
                                      <p:cBhvr>
                                        <p:cTn id="20" dur="1" fill="hold">
                                          <p:stCondLst>
                                            <p:cond delay="0"/>
                                          </p:stCondLst>
                                        </p:cTn>
                                        <p:tgtEl>
                                          <p:spTgt spid="97283">
                                            <p:txEl>
                                              <p:pRg st="1" end="1"/>
                                            </p:txEl>
                                          </p:spTgt>
                                        </p:tgtEl>
                                        <p:attrNameLst>
                                          <p:attrName>style.visibility</p:attrName>
                                        </p:attrNameLst>
                                      </p:cBhvr>
                                      <p:to>
                                        <p:strVal val="visible"/>
                                      </p:to>
                                    </p:set>
                                    <p:animEffect transition="in" filter="wipe(left)">
                                      <p:cBhvr>
                                        <p:cTn id="21" dur="500"/>
                                        <p:tgtEl>
                                          <p:spTgt spid="97283">
                                            <p:txEl>
                                              <p:pRg st="1" end="1"/>
                                            </p:txEl>
                                          </p:spTgt>
                                        </p:tgtEl>
                                      </p:cBhvr>
                                    </p:animEffect>
                                  </p:childTnLst>
                                </p:cTn>
                              </p:par>
                            </p:childTnLst>
                          </p:cTn>
                        </p:par>
                        <p:par>
                          <p:cTn id="22" fill="hold" nodeType="afterGroup">
                            <p:stCondLst>
                              <p:cond delay="4000"/>
                            </p:stCondLst>
                            <p:childTnLst>
                              <p:par>
                                <p:cTn id="23" presetID="22" presetClass="entr" presetSubtype="8" fill="hold" grpId="0" nodeType="afterEffect">
                                  <p:stCondLst>
                                    <p:cond delay="0"/>
                                  </p:stCondLst>
                                  <p:childTnLst>
                                    <p:set>
                                      <p:cBhvr>
                                        <p:cTn id="24" dur="1" fill="hold">
                                          <p:stCondLst>
                                            <p:cond delay="0"/>
                                          </p:stCondLst>
                                        </p:cTn>
                                        <p:tgtEl>
                                          <p:spTgt spid="97283">
                                            <p:txEl>
                                              <p:pRg st="2" end="2"/>
                                            </p:txEl>
                                          </p:spTgt>
                                        </p:tgtEl>
                                        <p:attrNameLst>
                                          <p:attrName>style.visibility</p:attrName>
                                        </p:attrNameLst>
                                      </p:cBhvr>
                                      <p:to>
                                        <p:strVal val="visible"/>
                                      </p:to>
                                    </p:set>
                                    <p:animEffect transition="in" filter="wipe(left)">
                                      <p:cBhvr>
                                        <p:cTn id="25" dur="500"/>
                                        <p:tgtEl>
                                          <p:spTgt spid="97283">
                                            <p:txEl>
                                              <p:pRg st="2" end="2"/>
                                            </p:txEl>
                                          </p:spTgt>
                                        </p:tgtEl>
                                      </p:cBhvr>
                                    </p:animEffect>
                                  </p:childTnLst>
                                </p:cTn>
                              </p:par>
                            </p:childTnLst>
                          </p:cTn>
                        </p:par>
                        <p:par>
                          <p:cTn id="26" fill="hold">
                            <p:stCondLst>
                              <p:cond delay="4500"/>
                            </p:stCondLst>
                            <p:childTnLst>
                              <p:par>
                                <p:cTn id="27" presetID="22" presetClass="entr" presetSubtype="8" fill="hold" grpId="0" nodeType="afterEffect">
                                  <p:stCondLst>
                                    <p:cond delay="0"/>
                                  </p:stCondLst>
                                  <p:childTnLst>
                                    <p:set>
                                      <p:cBhvr>
                                        <p:cTn id="28" dur="1" fill="hold">
                                          <p:stCondLst>
                                            <p:cond delay="0"/>
                                          </p:stCondLst>
                                        </p:cTn>
                                        <p:tgtEl>
                                          <p:spTgt spid="97283">
                                            <p:txEl>
                                              <p:pRg st="3" end="3"/>
                                            </p:txEl>
                                          </p:spTgt>
                                        </p:tgtEl>
                                        <p:attrNameLst>
                                          <p:attrName>style.visibility</p:attrName>
                                        </p:attrNameLst>
                                      </p:cBhvr>
                                      <p:to>
                                        <p:strVal val="visible"/>
                                      </p:to>
                                    </p:set>
                                    <p:animEffect transition="in" filter="wipe(left)">
                                      <p:cBhvr>
                                        <p:cTn id="29" dur="500"/>
                                        <p:tgtEl>
                                          <p:spTgt spid="97283">
                                            <p:txEl>
                                              <p:pRg st="3" end="3"/>
                                            </p:txEl>
                                          </p:spTgt>
                                        </p:tgtEl>
                                      </p:cBhvr>
                                    </p:animEffect>
                                  </p:childTnLst>
                                </p:cTn>
                              </p:par>
                            </p:childTnLst>
                          </p:cTn>
                        </p:par>
                        <p:par>
                          <p:cTn id="30" fill="hold">
                            <p:stCondLst>
                              <p:cond delay="5000"/>
                            </p:stCondLst>
                            <p:childTnLst>
                              <p:par>
                                <p:cTn id="31" presetID="22" presetClass="entr" presetSubtype="8" fill="hold" grpId="0" nodeType="afterEffect">
                                  <p:stCondLst>
                                    <p:cond delay="0"/>
                                  </p:stCondLst>
                                  <p:childTnLst>
                                    <p:set>
                                      <p:cBhvr>
                                        <p:cTn id="32" dur="1" fill="hold">
                                          <p:stCondLst>
                                            <p:cond delay="0"/>
                                          </p:stCondLst>
                                        </p:cTn>
                                        <p:tgtEl>
                                          <p:spTgt spid="97283">
                                            <p:txEl>
                                              <p:pRg st="4" end="4"/>
                                            </p:txEl>
                                          </p:spTgt>
                                        </p:tgtEl>
                                        <p:attrNameLst>
                                          <p:attrName>style.visibility</p:attrName>
                                        </p:attrNameLst>
                                      </p:cBhvr>
                                      <p:to>
                                        <p:strVal val="visible"/>
                                      </p:to>
                                    </p:set>
                                    <p:animEffect transition="in" filter="wipe(left)">
                                      <p:cBhvr>
                                        <p:cTn id="33" dur="500"/>
                                        <p:tgtEl>
                                          <p:spTgt spid="972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p:bldP spid="9728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descr="http://wallpapershidef.com/wp-content/gallery/walking-with-jesus-pictures/walk-with-jesus-third-worl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98306" name="Rectangle 2"/>
          <p:cNvSpPr>
            <a:spLocks noGrp="1" noChangeArrowheads="1"/>
          </p:cNvSpPr>
          <p:nvPr>
            <p:ph type="title"/>
          </p:nvPr>
        </p:nvSpPr>
        <p:spPr>
          <a:xfrm>
            <a:off x="1331640" y="1880907"/>
            <a:ext cx="6794500" cy="952500"/>
          </a:xfrm>
        </p:spPr>
        <p:txBody>
          <a:bodyPr/>
          <a:lstStyle/>
          <a:p>
            <a:r>
              <a:rPr lang="en-US" sz="3333" b="1" dirty="0"/>
              <a:t>Once in a While, or Day to Day?</a:t>
            </a:r>
          </a:p>
        </p:txBody>
      </p:sp>
      <p:sp>
        <p:nvSpPr>
          <p:cNvPr id="98307" name="Rectangle 3"/>
          <p:cNvSpPr>
            <a:spLocks noGrp="1" noChangeArrowheads="1"/>
          </p:cNvSpPr>
          <p:nvPr>
            <p:ph type="body" sz="half" idx="1"/>
          </p:nvPr>
        </p:nvSpPr>
        <p:spPr>
          <a:xfrm>
            <a:off x="1115616" y="3037520"/>
            <a:ext cx="6948884" cy="2484276"/>
          </a:xfrm>
        </p:spPr>
        <p:txBody>
          <a:bodyPr/>
          <a:lstStyle/>
          <a:p>
            <a:r>
              <a:rPr lang="en-US" dirty="0"/>
              <a:t> </a:t>
            </a:r>
            <a:r>
              <a:rPr lang="en-US" b="1" dirty="0"/>
              <a:t>Church attenders add Jesus into their schedule…</a:t>
            </a:r>
          </a:p>
          <a:p>
            <a:r>
              <a:rPr lang="en-US" b="1" dirty="0"/>
              <a:t> Disciples of Jesus walk with Him each day…</a:t>
            </a:r>
          </a:p>
          <a:p>
            <a:r>
              <a:rPr lang="en-US" b="1" dirty="0">
                <a:solidFill>
                  <a:srgbClr val="FF0000"/>
                </a:solidFill>
              </a:rPr>
              <a:t> The Great Commission – Matthew 28:16-20</a:t>
            </a:r>
          </a:p>
        </p:txBody>
      </p:sp>
    </p:spTree>
    <p:extLst>
      <p:ext uri="{BB962C8B-B14F-4D97-AF65-F5344CB8AC3E}">
        <p14:creationId xmlns:p14="http://schemas.microsoft.com/office/powerpoint/2010/main" val="34036478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fade">
                                      <p:cBhvr>
                                        <p:cTn id="7" dur="2000"/>
                                        <p:tgtEl>
                                          <p:spTgt spid="98306"/>
                                        </p:tgtEl>
                                      </p:cBhvr>
                                    </p:animEffect>
                                  </p:childTnLst>
                                </p:cTn>
                              </p:par>
                            </p:childTnLst>
                          </p:cTn>
                        </p:par>
                        <p:par>
                          <p:cTn id="8" fill="hold" nodeType="afterGroup">
                            <p:stCondLst>
                              <p:cond delay="2000"/>
                            </p:stCondLst>
                            <p:childTnLst>
                              <p:par>
                                <p:cTn id="9" presetID="14"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randombar(horizontal)">
                                      <p:cBhvr>
                                        <p:cTn id="11" dur="30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8307">
                                            <p:txEl>
                                              <p:pRg st="0" end="0"/>
                                            </p:txEl>
                                          </p:spTgt>
                                        </p:tgtEl>
                                        <p:attrNameLst>
                                          <p:attrName>style.visibility</p:attrName>
                                        </p:attrNameLst>
                                      </p:cBhvr>
                                      <p:to>
                                        <p:strVal val="visible"/>
                                      </p:to>
                                    </p:set>
                                    <p:animEffect transition="in" filter="wipe(left)">
                                      <p:cBhvr>
                                        <p:cTn id="16" dur="500"/>
                                        <p:tgtEl>
                                          <p:spTgt spid="9830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8307">
                                            <p:txEl>
                                              <p:pRg st="1" end="1"/>
                                            </p:txEl>
                                          </p:spTgt>
                                        </p:tgtEl>
                                        <p:attrNameLst>
                                          <p:attrName>style.visibility</p:attrName>
                                        </p:attrNameLst>
                                      </p:cBhvr>
                                      <p:to>
                                        <p:strVal val="visible"/>
                                      </p:to>
                                    </p:set>
                                    <p:animEffect transition="in" filter="wipe(left)">
                                      <p:cBhvr>
                                        <p:cTn id="21" dur="500"/>
                                        <p:tgtEl>
                                          <p:spTgt spid="9830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8307">
                                            <p:txEl>
                                              <p:pRg st="2" end="2"/>
                                            </p:txEl>
                                          </p:spTgt>
                                        </p:tgtEl>
                                        <p:attrNameLst>
                                          <p:attrName>style.visibility</p:attrName>
                                        </p:attrNameLst>
                                      </p:cBhvr>
                                      <p:to>
                                        <p:strVal val="visible"/>
                                      </p:to>
                                    </p:set>
                                    <p:animEffect transition="in" filter="wipe(left)">
                                      <p:cBhvr>
                                        <p:cTn id="26" dur="500"/>
                                        <p:tgtEl>
                                          <p:spTgt spid="983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P spid="9830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00" name="Picture 4" descr="http://s3.amazonaws.com/churchplantmedia-cms/hutto_bible_church/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33"/>
            <a:ext cx="9144000" cy="5718133"/>
          </a:xfrm>
          <a:prstGeom prst="rect">
            <a:avLst/>
          </a:prstGeom>
          <a:noFill/>
          <a:extLst>
            <a:ext uri="{909E8E84-426E-40DD-AFC4-6F175D3DCCD1}">
              <a14:hiddenFill xmlns:a14="http://schemas.microsoft.com/office/drawing/2010/main">
                <a:solidFill>
                  <a:srgbClr val="FFFFFF"/>
                </a:solidFill>
              </a14:hiddenFill>
            </a:ext>
          </a:extLst>
        </p:spPr>
      </p:pic>
      <p:sp>
        <p:nvSpPr>
          <p:cNvPr id="99330" name="Rectangle 2"/>
          <p:cNvSpPr>
            <a:spLocks noGrp="1" noChangeArrowheads="1"/>
          </p:cNvSpPr>
          <p:nvPr>
            <p:ph type="title"/>
          </p:nvPr>
        </p:nvSpPr>
        <p:spPr>
          <a:xfrm>
            <a:off x="1587500" y="251354"/>
            <a:ext cx="6794500" cy="952500"/>
          </a:xfrm>
        </p:spPr>
        <p:txBody>
          <a:bodyPr/>
          <a:lstStyle/>
          <a:p>
            <a:r>
              <a:rPr lang="en-US" sz="3333" b="1" dirty="0"/>
              <a:t>A Blessing:</a:t>
            </a:r>
          </a:p>
        </p:txBody>
      </p:sp>
    </p:spTree>
    <p:extLst>
      <p:ext uri="{BB962C8B-B14F-4D97-AF65-F5344CB8AC3E}">
        <p14:creationId xmlns:p14="http://schemas.microsoft.com/office/powerpoint/2010/main" val="40087463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fade">
                                      <p:cBhvr>
                                        <p:cTn id="7" dur="2000"/>
                                        <p:tgtEl>
                                          <p:spTgt spid="99330"/>
                                        </p:tgtEl>
                                      </p:cBhvr>
                                    </p:animEffect>
                                  </p:childTnLst>
                                </p:cTn>
                              </p:par>
                              <p:par>
                                <p:cTn id="8" presetID="22" presetClass="entr" presetSubtype="4"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wipe(down)">
                                      <p:cBhvr>
                                        <p:cTn id="10" dur="3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587500" y="251354"/>
            <a:ext cx="6794500" cy="952500"/>
          </a:xfrm>
        </p:spPr>
        <p:txBody>
          <a:bodyPr/>
          <a:lstStyle/>
          <a:p>
            <a:r>
              <a:rPr lang="en-US" sz="3333" b="1"/>
              <a:t>Mary and Joseph:</a:t>
            </a:r>
          </a:p>
        </p:txBody>
      </p:sp>
      <p:sp>
        <p:nvSpPr>
          <p:cNvPr id="100355" name="Rectangle 3"/>
          <p:cNvSpPr>
            <a:spLocks noGrp="1" noChangeArrowheads="1"/>
          </p:cNvSpPr>
          <p:nvPr>
            <p:ph type="body" sz="half" idx="1"/>
          </p:nvPr>
        </p:nvSpPr>
        <p:spPr>
          <a:xfrm>
            <a:off x="1397000" y="1522678"/>
            <a:ext cx="6667500" cy="3811323"/>
          </a:xfrm>
        </p:spPr>
        <p:txBody>
          <a:bodyPr/>
          <a:lstStyle/>
          <a:p>
            <a:r>
              <a:rPr lang="en-US" sz="2750" b="1" dirty="0"/>
              <a:t>He is not just a godly child;</a:t>
            </a:r>
            <a:r>
              <a:rPr lang="en-US" sz="2750" b="1" dirty="0">
                <a:solidFill>
                  <a:srgbClr val="C00000"/>
                </a:solidFill>
              </a:rPr>
              <a:t> He is God…</a:t>
            </a:r>
            <a:r>
              <a:rPr lang="en-US" sz="2750" b="1" dirty="0"/>
              <a:t>now just think how that would change your life.</a:t>
            </a:r>
          </a:p>
        </p:txBody>
      </p:sp>
      <p:pic>
        <p:nvPicPr>
          <p:cNvPr id="5122" name="Picture 2" descr="http://www.jandmranch.com/wp-content/uploads/2013/10/manger-bab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480" y="3005763"/>
            <a:ext cx="6000667" cy="2644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585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par>
                          <p:cTn id="8" fill="hold" nodeType="afterGroup">
                            <p:stCondLst>
                              <p:cond delay="2000"/>
                            </p:stCondLst>
                            <p:childTnLst>
                              <p:par>
                                <p:cTn id="9" presetID="42" presetClass="entr" presetSubtype="0"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fade">
                                      <p:cBhvr>
                                        <p:cTn id="11" dur="1000"/>
                                        <p:tgtEl>
                                          <p:spTgt spid="5122"/>
                                        </p:tgtEl>
                                      </p:cBhvr>
                                    </p:animEffect>
                                    <p:anim calcmode="lin" valueType="num">
                                      <p:cBhvr>
                                        <p:cTn id="12" dur="1000" fill="hold"/>
                                        <p:tgtEl>
                                          <p:spTgt spid="5122"/>
                                        </p:tgtEl>
                                        <p:attrNameLst>
                                          <p:attrName>ppt_x</p:attrName>
                                        </p:attrNameLst>
                                      </p:cBhvr>
                                      <p:tavLst>
                                        <p:tav tm="0">
                                          <p:val>
                                            <p:strVal val="#ppt_x"/>
                                          </p:val>
                                        </p:tav>
                                        <p:tav tm="100000">
                                          <p:val>
                                            <p:strVal val="#ppt_x"/>
                                          </p:val>
                                        </p:tav>
                                      </p:tavLst>
                                    </p:anim>
                                    <p:anim calcmode="lin" valueType="num">
                                      <p:cBhvr>
                                        <p:cTn id="13"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0355">
                                            <p:txEl>
                                              <p:pRg st="0" end="0"/>
                                            </p:txEl>
                                          </p:spTgt>
                                        </p:tgtEl>
                                        <p:attrNameLst>
                                          <p:attrName>style.visibility</p:attrName>
                                        </p:attrNameLst>
                                      </p:cBhvr>
                                      <p:to>
                                        <p:strVal val="visible"/>
                                      </p:to>
                                    </p:set>
                                    <p:animEffect transition="in" filter="wipe(left)">
                                      <p:cBhvr>
                                        <p:cTn id="18" dur="500"/>
                                        <p:tgtEl>
                                          <p:spTgt spid="1003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1587500" y="251354"/>
            <a:ext cx="6794500" cy="952500"/>
          </a:xfrm>
        </p:spPr>
        <p:txBody>
          <a:bodyPr/>
          <a:lstStyle/>
          <a:p>
            <a:r>
              <a:rPr lang="en-US" sz="3333" b="1" dirty="0"/>
              <a:t>God With Us…</a:t>
            </a:r>
          </a:p>
        </p:txBody>
      </p:sp>
      <p:sp>
        <p:nvSpPr>
          <p:cNvPr id="101379" name="Rectangle 3"/>
          <p:cNvSpPr>
            <a:spLocks noGrp="1" noChangeArrowheads="1"/>
          </p:cNvSpPr>
          <p:nvPr>
            <p:ph type="body" sz="half" idx="1"/>
          </p:nvPr>
        </p:nvSpPr>
        <p:spPr>
          <a:xfrm>
            <a:off x="1391647" y="1357334"/>
            <a:ext cx="6667500" cy="3811323"/>
          </a:xfrm>
        </p:spPr>
        <p:txBody>
          <a:bodyPr/>
          <a:lstStyle/>
          <a:p>
            <a:r>
              <a:rPr lang="en-US" sz="2800" dirty="0"/>
              <a:t>Not a message, or an angel,…</a:t>
            </a:r>
          </a:p>
          <a:p>
            <a:r>
              <a:rPr lang="en-US" sz="2800" dirty="0"/>
              <a:t>God has moved into Mary’s body and into Joseph’s house.  </a:t>
            </a:r>
          </a:p>
          <a:p>
            <a:r>
              <a:rPr lang="en-US" sz="2800" b="1" dirty="0">
                <a:solidFill>
                  <a:srgbClr val="FF0000"/>
                </a:solidFill>
              </a:rPr>
              <a:t>He is Immanuel – God with us.</a:t>
            </a:r>
          </a:p>
        </p:txBody>
      </p:sp>
      <p:pic>
        <p:nvPicPr>
          <p:cNvPr id="6146" name="Picture 2" descr="https://i.guim.co.uk/img/static/sys-images/Guardian/About/General/2014/4/6/1396806459910/Mother-holding-baby-014.jpg?w=620&amp;q=85&amp;auto=format&amp;sharp=10&amp;s=edf5dbf534ff9f9e6554ea06320af70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660" y="3337553"/>
            <a:ext cx="6180687" cy="2365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87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fade">
                                      <p:cBhvr>
                                        <p:cTn id="7" dur="2000"/>
                                        <p:tgtEl>
                                          <p:spTgt spid="101378"/>
                                        </p:tgtEl>
                                      </p:cBhvr>
                                    </p:animEffect>
                                  </p:childTnLst>
                                </p:cTn>
                              </p:par>
                              <p:par>
                                <p:cTn id="8" presetID="16" presetClass="entr" presetSubtype="37"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barn(outVertical)">
                                      <p:cBhvr>
                                        <p:cTn id="10" dur="3000"/>
                                        <p:tgtEl>
                                          <p:spTgt spid="6146"/>
                                        </p:tgtEl>
                                      </p:cBhvr>
                                    </p:animEffect>
                                  </p:childTnLst>
                                </p:cTn>
                              </p:par>
                            </p:childTnLst>
                          </p:cTn>
                        </p:par>
                        <p:par>
                          <p:cTn id="11" fill="hold">
                            <p:stCondLst>
                              <p:cond delay="3000"/>
                            </p:stCondLst>
                            <p:childTnLst>
                              <p:par>
                                <p:cTn id="12" presetID="22" presetClass="entr" presetSubtype="8" fill="hold" grpId="0" nodeType="afterEffect">
                                  <p:stCondLst>
                                    <p:cond delay="0"/>
                                  </p:stCondLst>
                                  <p:childTnLst>
                                    <p:set>
                                      <p:cBhvr>
                                        <p:cTn id="13" dur="1" fill="hold">
                                          <p:stCondLst>
                                            <p:cond delay="0"/>
                                          </p:stCondLst>
                                        </p:cTn>
                                        <p:tgtEl>
                                          <p:spTgt spid="101379">
                                            <p:txEl>
                                              <p:pRg st="0" end="0"/>
                                            </p:txEl>
                                          </p:spTgt>
                                        </p:tgtEl>
                                        <p:attrNameLst>
                                          <p:attrName>style.visibility</p:attrName>
                                        </p:attrNameLst>
                                      </p:cBhvr>
                                      <p:to>
                                        <p:strVal val="visible"/>
                                      </p:to>
                                    </p:set>
                                    <p:animEffect transition="in" filter="wipe(left)">
                                      <p:cBhvr>
                                        <p:cTn id="14" dur="500"/>
                                        <p:tgtEl>
                                          <p:spTgt spid="101379">
                                            <p:txEl>
                                              <p:pRg st="0" end="0"/>
                                            </p:txEl>
                                          </p:spTgt>
                                        </p:tgtEl>
                                      </p:cBhvr>
                                    </p:animEffect>
                                  </p:childTnLst>
                                </p:cTn>
                              </p:par>
                            </p:childTnLst>
                          </p:cTn>
                        </p:par>
                        <p:par>
                          <p:cTn id="15" fill="hold" nodeType="afterGroup">
                            <p:stCondLst>
                              <p:cond delay="3500"/>
                            </p:stCondLst>
                            <p:childTnLst>
                              <p:par>
                                <p:cTn id="16" presetID="22" presetClass="entr" presetSubtype="8" fill="hold" grpId="0" nodeType="afterEffect">
                                  <p:stCondLst>
                                    <p:cond delay="0"/>
                                  </p:stCondLst>
                                  <p:childTnLst>
                                    <p:set>
                                      <p:cBhvr>
                                        <p:cTn id="17" dur="1" fill="hold">
                                          <p:stCondLst>
                                            <p:cond delay="0"/>
                                          </p:stCondLst>
                                        </p:cTn>
                                        <p:tgtEl>
                                          <p:spTgt spid="101379">
                                            <p:txEl>
                                              <p:pRg st="1" end="1"/>
                                            </p:txEl>
                                          </p:spTgt>
                                        </p:tgtEl>
                                        <p:attrNameLst>
                                          <p:attrName>style.visibility</p:attrName>
                                        </p:attrNameLst>
                                      </p:cBhvr>
                                      <p:to>
                                        <p:strVal val="visible"/>
                                      </p:to>
                                    </p:set>
                                    <p:animEffect transition="in" filter="wipe(left)">
                                      <p:cBhvr>
                                        <p:cTn id="18" dur="500"/>
                                        <p:tgtEl>
                                          <p:spTgt spid="101379">
                                            <p:txEl>
                                              <p:pRg st="1" end="1"/>
                                            </p:txEl>
                                          </p:spTgt>
                                        </p:tgtEl>
                                      </p:cBhvr>
                                    </p:animEffect>
                                  </p:childTnLst>
                                </p:cTn>
                              </p:par>
                            </p:childTnLst>
                          </p:cTn>
                        </p:par>
                        <p:par>
                          <p:cTn id="19" fill="hold">
                            <p:stCondLst>
                              <p:cond delay="4000"/>
                            </p:stCondLst>
                            <p:childTnLst>
                              <p:par>
                                <p:cTn id="20" presetID="22" presetClass="entr" presetSubtype="8" fill="hold" grpId="0" nodeType="afterEffect">
                                  <p:stCondLst>
                                    <p:cond delay="0"/>
                                  </p:stCondLst>
                                  <p:childTnLst>
                                    <p:set>
                                      <p:cBhvr>
                                        <p:cTn id="21" dur="1" fill="hold">
                                          <p:stCondLst>
                                            <p:cond delay="0"/>
                                          </p:stCondLst>
                                        </p:cTn>
                                        <p:tgtEl>
                                          <p:spTgt spid="101379">
                                            <p:txEl>
                                              <p:pRg st="2" end="2"/>
                                            </p:txEl>
                                          </p:spTgt>
                                        </p:tgtEl>
                                        <p:attrNameLst>
                                          <p:attrName>style.visibility</p:attrName>
                                        </p:attrNameLst>
                                      </p:cBhvr>
                                      <p:to>
                                        <p:strVal val="visible"/>
                                      </p:to>
                                    </p:set>
                                    <p:animEffect transition="in" filter="wipe(left)">
                                      <p:cBhvr>
                                        <p:cTn id="22" dur="500"/>
                                        <p:tgtEl>
                                          <p:spTgt spid="1013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p:bldP spid="10137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587500" y="251354"/>
            <a:ext cx="6794500" cy="952500"/>
          </a:xfrm>
        </p:spPr>
        <p:txBody>
          <a:bodyPr/>
          <a:lstStyle/>
          <a:p>
            <a:r>
              <a:rPr lang="en-US" sz="3333" b="1"/>
              <a:t>For You:</a:t>
            </a:r>
          </a:p>
        </p:txBody>
      </p:sp>
      <p:sp>
        <p:nvSpPr>
          <p:cNvPr id="102403" name="Rectangle 3"/>
          <p:cNvSpPr>
            <a:spLocks noGrp="1" noChangeArrowheads="1"/>
          </p:cNvSpPr>
          <p:nvPr>
            <p:ph type="body" sz="half" idx="1"/>
          </p:nvPr>
        </p:nvSpPr>
        <p:spPr>
          <a:xfrm>
            <a:off x="1391647" y="1237320"/>
            <a:ext cx="6667500" cy="3811323"/>
          </a:xfrm>
        </p:spPr>
        <p:txBody>
          <a:bodyPr/>
          <a:lstStyle/>
          <a:p>
            <a:r>
              <a:rPr lang="en-US" sz="3083" dirty="0"/>
              <a:t>Just imagine, </a:t>
            </a:r>
            <a:r>
              <a:rPr lang="en-US" sz="3083" b="1" dirty="0">
                <a:solidFill>
                  <a:srgbClr val="009900"/>
                </a:solidFill>
              </a:rPr>
              <a:t>in your life right now</a:t>
            </a:r>
            <a:r>
              <a:rPr lang="en-US" sz="3083" dirty="0"/>
              <a:t>, adding in a new member of the family: to have someone in your home, not as a guest, but as a resident. </a:t>
            </a:r>
          </a:p>
        </p:txBody>
      </p:sp>
      <p:pic>
        <p:nvPicPr>
          <p:cNvPr id="7170" name="Picture 2" descr="http://w4wn.com/wp-content/uploads/2013/03/Energytired-mo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681454"/>
            <a:ext cx="5760640" cy="2055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1953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fade">
                                      <p:cBhvr>
                                        <p:cTn id="7" dur="2000"/>
                                        <p:tgtEl>
                                          <p:spTgt spid="102402"/>
                                        </p:tgtEl>
                                      </p:cBhvr>
                                    </p:animEffect>
                                  </p:childTnLst>
                                </p:cTn>
                              </p:par>
                            </p:childTnLst>
                          </p:cTn>
                        </p:par>
                        <p:par>
                          <p:cTn id="8" fill="hold" nodeType="afterGroup">
                            <p:stCondLst>
                              <p:cond delay="2000"/>
                            </p:stCondLst>
                            <p:childTnLst>
                              <p:par>
                                <p:cTn id="9" presetID="22" presetClass="entr" presetSubtype="4"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down)">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2403">
                                            <p:txEl>
                                              <p:pRg st="0" end="0"/>
                                            </p:txEl>
                                          </p:spTgt>
                                        </p:tgtEl>
                                        <p:attrNameLst>
                                          <p:attrName>style.visibility</p:attrName>
                                        </p:attrNameLst>
                                      </p:cBhvr>
                                      <p:to>
                                        <p:strVal val="visible"/>
                                      </p:to>
                                    </p:set>
                                    <p:animEffect transition="in" filter="wipe(left)">
                                      <p:cBhvr>
                                        <p:cTn id="16" dur="500"/>
                                        <p:tgtEl>
                                          <p:spTgt spid="1024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10240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762001" y="70093"/>
            <a:ext cx="6794500" cy="952500"/>
          </a:xfrm>
        </p:spPr>
        <p:txBody>
          <a:bodyPr/>
          <a:lstStyle/>
          <a:p>
            <a:r>
              <a:rPr lang="en-US" sz="3333" b="1" dirty="0"/>
              <a:t>Matthew 1:18-25 Page 1497</a:t>
            </a:r>
          </a:p>
        </p:txBody>
      </p:sp>
      <p:sp>
        <p:nvSpPr>
          <p:cNvPr id="103427" name="Rectangle 3"/>
          <p:cNvSpPr>
            <a:spLocks noGrp="1" noChangeArrowheads="1"/>
          </p:cNvSpPr>
          <p:nvPr>
            <p:ph type="body" sz="half" idx="1"/>
          </p:nvPr>
        </p:nvSpPr>
        <p:spPr>
          <a:xfrm>
            <a:off x="762001" y="1357334"/>
            <a:ext cx="7530414" cy="3811323"/>
          </a:xfrm>
        </p:spPr>
        <p:txBody>
          <a:bodyPr/>
          <a:lstStyle/>
          <a:p>
            <a:r>
              <a:rPr lang="en-US" sz="2800" dirty="0"/>
              <a:t>18 This is how the birth of Jesus Christ came about: His mother Mary was pledged to be married to Joseph, but before they came together, she was found to be with child through the Holy Spirit. 19 Because Joseph her husband was a righteous man and did not want to expose her to public disgrace, he had in mind to divorce her quietly.</a:t>
            </a:r>
          </a:p>
        </p:txBody>
      </p:sp>
      <p:pic>
        <p:nvPicPr>
          <p:cNvPr id="8194" name="Picture 2" descr="http://weddingrepublic.com/blog/wp-content/uploads/2011/10/tumblr_lmacfenVfs1qcrza7o1_500.jpg"/>
          <p:cNvPicPr>
            <a:picLocks noChangeAspect="1" noChangeArrowheads="1"/>
          </p:cNvPicPr>
          <p:nvPr/>
        </p:nvPicPr>
        <p:blipFill rotWithShape="1">
          <a:blip r:embed="rId2">
            <a:extLst>
              <a:ext uri="{28A0092B-C50C-407E-A947-70E740481C1C}">
                <a14:useLocalDpi xmlns:a14="http://schemas.microsoft.com/office/drawing/2010/main" val="0"/>
              </a:ext>
            </a:extLst>
          </a:blip>
          <a:srcRect t="19760" b="28348"/>
          <a:stretch/>
        </p:blipFill>
        <p:spPr bwMode="auto">
          <a:xfrm>
            <a:off x="6372200" y="237464"/>
            <a:ext cx="2744877"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960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3426"/>
                                        </p:tgtEl>
                                        <p:attrNameLst>
                                          <p:attrName>style.visibility</p:attrName>
                                        </p:attrNameLst>
                                      </p:cBhvr>
                                      <p:to>
                                        <p:strVal val="visible"/>
                                      </p:to>
                                    </p:set>
                                    <p:animEffect transition="in" filter="fade">
                                      <p:cBhvr>
                                        <p:cTn id="7" dur="2000"/>
                                        <p:tgtEl>
                                          <p:spTgt spid="103426"/>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wipe(down)">
                                      <p:cBhvr>
                                        <p:cTn id="11" dur="500"/>
                                        <p:tgtEl>
                                          <p:spTgt spid="819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3427">
                                            <p:txEl>
                                              <p:pRg st="0" end="0"/>
                                            </p:txEl>
                                          </p:spTgt>
                                        </p:tgtEl>
                                        <p:attrNameLst>
                                          <p:attrName>style.visibility</p:attrName>
                                        </p:attrNameLst>
                                      </p:cBhvr>
                                      <p:to>
                                        <p:strVal val="visible"/>
                                      </p:to>
                                    </p:set>
                                    <p:animEffect transition="in" filter="wipe(left)">
                                      <p:cBhvr>
                                        <p:cTn id="16" dur="500"/>
                                        <p:tgtEl>
                                          <p:spTgt spid="1034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587500" y="251354"/>
            <a:ext cx="5842000" cy="952500"/>
          </a:xfrm>
        </p:spPr>
        <p:txBody>
          <a:bodyPr/>
          <a:lstStyle/>
          <a:p>
            <a:r>
              <a:rPr lang="en-US" sz="3333" b="1"/>
              <a:t>Matthew 1:18-25</a:t>
            </a:r>
            <a:endParaRPr lang="en-US" sz="4000" b="1"/>
          </a:p>
        </p:txBody>
      </p:sp>
      <p:sp>
        <p:nvSpPr>
          <p:cNvPr id="104451" name="Rectangle 3"/>
          <p:cNvSpPr>
            <a:spLocks noGrp="1" noChangeArrowheads="1"/>
          </p:cNvSpPr>
          <p:nvPr>
            <p:ph type="body" sz="half" idx="1"/>
          </p:nvPr>
        </p:nvSpPr>
        <p:spPr>
          <a:xfrm>
            <a:off x="611560" y="1522678"/>
            <a:ext cx="8064896" cy="4095129"/>
          </a:xfrm>
        </p:spPr>
        <p:txBody>
          <a:bodyPr/>
          <a:lstStyle/>
          <a:p>
            <a:r>
              <a:rPr lang="en-US" sz="2800" dirty="0"/>
              <a:t>20 But after he had considered this, an angel of the Lord appeared to him in a dream and said, "Joseph son of David, do not be afraid to take Mary home as your wife, because what is conceived in her is from the Holy Spirit. 21 She will give birth to a son, and you are to give him the name Jesus, because he will save his people from their sins."</a:t>
            </a:r>
          </a:p>
        </p:txBody>
      </p:sp>
      <p:pic>
        <p:nvPicPr>
          <p:cNvPr id="104452" name="Picture 4" descr="MPj03999830000[1]"/>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207000" y="0"/>
            <a:ext cx="2984500" cy="1460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10991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fade">
                                      <p:cBhvr>
                                        <p:cTn id="7" dur="2000"/>
                                        <p:tgtEl>
                                          <p:spTgt spid="10445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4451">
                                            <p:txEl>
                                              <p:pRg st="0" end="0"/>
                                            </p:txEl>
                                          </p:spTgt>
                                        </p:tgtEl>
                                        <p:attrNameLst>
                                          <p:attrName>style.visibility</p:attrName>
                                        </p:attrNameLst>
                                      </p:cBhvr>
                                      <p:to>
                                        <p:strVal val="visible"/>
                                      </p:to>
                                    </p:set>
                                    <p:animEffect transition="in" filter="wipe(left)">
                                      <p:cBhvr>
                                        <p:cTn id="10" dur="500"/>
                                        <p:tgtEl>
                                          <p:spTgt spid="104451">
                                            <p:txEl>
                                              <p:pRg st="0" end="0"/>
                                            </p:txEl>
                                          </p:spTgt>
                                        </p:tgtEl>
                                      </p:cBhvr>
                                    </p:animEffect>
                                  </p:childTnLst>
                                </p:cTn>
                              </p:par>
                              <p:par>
                                <p:cTn id="11" presetID="30" presetClass="entr" presetSubtype="0" fill="hold" nodeType="withEffect">
                                  <p:stCondLst>
                                    <p:cond delay="0"/>
                                  </p:stCondLst>
                                  <p:childTnLst>
                                    <p:set>
                                      <p:cBhvr>
                                        <p:cTn id="12" dur="1" fill="hold">
                                          <p:stCondLst>
                                            <p:cond delay="0"/>
                                          </p:stCondLst>
                                        </p:cTn>
                                        <p:tgtEl>
                                          <p:spTgt spid="104452"/>
                                        </p:tgtEl>
                                        <p:attrNameLst>
                                          <p:attrName>style.visibility</p:attrName>
                                        </p:attrNameLst>
                                      </p:cBhvr>
                                      <p:to>
                                        <p:strVal val="visible"/>
                                      </p:to>
                                    </p:set>
                                    <p:animEffect transition="in" filter="fade">
                                      <p:cBhvr>
                                        <p:cTn id="13" dur="800" decel="100000"/>
                                        <p:tgtEl>
                                          <p:spTgt spid="104452"/>
                                        </p:tgtEl>
                                      </p:cBhvr>
                                    </p:animEffect>
                                    <p:anim calcmode="lin" valueType="num">
                                      <p:cBhvr>
                                        <p:cTn id="14" dur="800" decel="100000" fill="hold"/>
                                        <p:tgtEl>
                                          <p:spTgt spid="104452"/>
                                        </p:tgtEl>
                                        <p:attrNameLst>
                                          <p:attrName>style.rotation</p:attrName>
                                        </p:attrNameLst>
                                      </p:cBhvr>
                                      <p:tavLst>
                                        <p:tav tm="0">
                                          <p:val>
                                            <p:fltVal val="-90"/>
                                          </p:val>
                                        </p:tav>
                                        <p:tav tm="100000">
                                          <p:val>
                                            <p:fltVal val="0"/>
                                          </p:val>
                                        </p:tav>
                                      </p:tavLst>
                                    </p:anim>
                                    <p:anim calcmode="lin" valueType="num">
                                      <p:cBhvr>
                                        <p:cTn id="15" dur="800" decel="100000" fill="hold"/>
                                        <p:tgtEl>
                                          <p:spTgt spid="104452"/>
                                        </p:tgtEl>
                                        <p:attrNameLst>
                                          <p:attrName>ppt_x</p:attrName>
                                        </p:attrNameLst>
                                      </p:cBhvr>
                                      <p:tavLst>
                                        <p:tav tm="0">
                                          <p:val>
                                            <p:strVal val="#ppt_x+0.4"/>
                                          </p:val>
                                        </p:tav>
                                        <p:tav tm="100000">
                                          <p:val>
                                            <p:strVal val="#ppt_x-0.05"/>
                                          </p:val>
                                        </p:tav>
                                      </p:tavLst>
                                    </p:anim>
                                    <p:anim calcmode="lin" valueType="num">
                                      <p:cBhvr>
                                        <p:cTn id="16" dur="800" decel="100000" fill="hold"/>
                                        <p:tgtEl>
                                          <p:spTgt spid="104452"/>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04452"/>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0445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104451"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1587500" y="251354"/>
            <a:ext cx="6794500" cy="952500"/>
          </a:xfrm>
        </p:spPr>
        <p:txBody>
          <a:bodyPr/>
          <a:lstStyle/>
          <a:p>
            <a:r>
              <a:rPr lang="en-US" sz="3333" b="1" dirty="0"/>
              <a:t>Matthew 1:18-25</a:t>
            </a:r>
            <a:endParaRPr lang="en-US" sz="4000" b="1" dirty="0"/>
          </a:p>
        </p:txBody>
      </p:sp>
      <p:sp>
        <p:nvSpPr>
          <p:cNvPr id="105475" name="Rectangle 3"/>
          <p:cNvSpPr>
            <a:spLocks noGrp="1" noChangeArrowheads="1"/>
          </p:cNvSpPr>
          <p:nvPr>
            <p:ph type="body" sz="half" idx="1"/>
          </p:nvPr>
        </p:nvSpPr>
        <p:spPr>
          <a:xfrm>
            <a:off x="611560" y="1397000"/>
            <a:ext cx="8136904" cy="3811323"/>
          </a:xfrm>
        </p:spPr>
        <p:txBody>
          <a:bodyPr/>
          <a:lstStyle/>
          <a:p>
            <a:r>
              <a:rPr lang="en-US" sz="2750" dirty="0"/>
              <a:t>22 All this took place to fulfill what the Lord had said through the prophet: 23 "The virgin will be with child and will give birth to a son, and they will call him Immanuel" --which means, </a:t>
            </a:r>
            <a:r>
              <a:rPr lang="en-US" sz="2750" dirty="0">
                <a:solidFill>
                  <a:srgbClr val="000099"/>
                </a:solidFill>
              </a:rPr>
              <a:t>"God with us."</a:t>
            </a:r>
          </a:p>
        </p:txBody>
      </p:sp>
      <p:pic>
        <p:nvPicPr>
          <p:cNvPr id="9218" name="Picture 2" descr="http://www.theblaze.com/wp-content/uploads/2012/09/Bible-620x4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057633"/>
            <a:ext cx="7620000" cy="1657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709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fade">
                                      <p:cBhvr>
                                        <p:cTn id="7" dur="2000"/>
                                        <p:tgtEl>
                                          <p:spTgt spid="10547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5475">
                                            <p:txEl>
                                              <p:pRg st="0" end="0"/>
                                            </p:txEl>
                                          </p:spTgt>
                                        </p:tgtEl>
                                        <p:attrNameLst>
                                          <p:attrName>style.visibility</p:attrName>
                                        </p:attrNameLst>
                                      </p:cBhvr>
                                      <p:to>
                                        <p:strVal val="visible"/>
                                      </p:to>
                                    </p:set>
                                    <p:animEffect transition="in" filter="wipe(left)">
                                      <p:cBhvr>
                                        <p:cTn id="10" dur="500"/>
                                        <p:tgtEl>
                                          <p:spTgt spid="105475">
                                            <p:txEl>
                                              <p:pRg st="0" end="0"/>
                                            </p:txEl>
                                          </p:spTgt>
                                        </p:tgtEl>
                                      </p:cBhvr>
                                    </p:animEffect>
                                  </p:childTnLst>
                                </p:cTn>
                              </p:par>
                            </p:childTnLst>
                          </p:cTn>
                        </p:par>
                        <p:par>
                          <p:cTn id="11" fill="hold">
                            <p:stCondLst>
                              <p:cond delay="2000"/>
                            </p:stCondLst>
                            <p:childTnLst>
                              <p:par>
                                <p:cTn id="12" presetID="6" presetClass="entr" presetSubtype="16" fill="hold" nodeType="afterEffect">
                                  <p:stCondLst>
                                    <p:cond delay="0"/>
                                  </p:stCondLst>
                                  <p:childTnLst>
                                    <p:set>
                                      <p:cBhvr>
                                        <p:cTn id="13" dur="1" fill="hold">
                                          <p:stCondLst>
                                            <p:cond delay="0"/>
                                          </p:stCondLst>
                                        </p:cTn>
                                        <p:tgtEl>
                                          <p:spTgt spid="9218"/>
                                        </p:tgtEl>
                                        <p:attrNameLst>
                                          <p:attrName>style.visibility</p:attrName>
                                        </p:attrNameLst>
                                      </p:cBhvr>
                                      <p:to>
                                        <p:strVal val="visible"/>
                                      </p:to>
                                    </p:set>
                                    <p:animEffect transition="in" filter="circle(in)">
                                      <p:cBhvr>
                                        <p:cTn id="14"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587500" y="251354"/>
            <a:ext cx="6794500" cy="952500"/>
          </a:xfrm>
        </p:spPr>
        <p:txBody>
          <a:bodyPr/>
          <a:lstStyle/>
          <a:p>
            <a:r>
              <a:rPr lang="en-US" sz="3333" b="1" dirty="0"/>
              <a:t>Matthew 1:18-25</a:t>
            </a:r>
            <a:endParaRPr lang="en-US" sz="4000" b="1" dirty="0"/>
          </a:p>
        </p:txBody>
      </p:sp>
      <p:sp>
        <p:nvSpPr>
          <p:cNvPr id="106499" name="Rectangle 3"/>
          <p:cNvSpPr>
            <a:spLocks noGrp="1" noChangeArrowheads="1"/>
          </p:cNvSpPr>
          <p:nvPr>
            <p:ph type="body" sz="half" idx="1"/>
          </p:nvPr>
        </p:nvSpPr>
        <p:spPr>
          <a:xfrm>
            <a:off x="1391647" y="1357334"/>
            <a:ext cx="6667500" cy="3811323"/>
          </a:xfrm>
        </p:spPr>
        <p:txBody>
          <a:bodyPr/>
          <a:lstStyle/>
          <a:p>
            <a:r>
              <a:rPr lang="en-US" sz="2750" dirty="0"/>
              <a:t>MT 1:24 When Joseph woke up, he did what the angel of the Lord had commanded him and took Mary home as his wife. 25 But he had no union with her until she gave birth to a son. And he gave him the name Jesus.</a:t>
            </a:r>
          </a:p>
        </p:txBody>
      </p:sp>
      <p:pic>
        <p:nvPicPr>
          <p:cNvPr id="10242" name="Picture 2" descr="http://www.radiomaria.ph/Data/Sites/7/picturesfortheweb/jesus-in-the-man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2033" y="4117640"/>
            <a:ext cx="3509967" cy="159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271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2000"/>
                                        <p:tgtEl>
                                          <p:spTgt spid="10649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6499">
                                            <p:txEl>
                                              <p:pRg st="0" end="0"/>
                                            </p:txEl>
                                          </p:spTgt>
                                        </p:tgtEl>
                                        <p:attrNameLst>
                                          <p:attrName>style.visibility</p:attrName>
                                        </p:attrNameLst>
                                      </p:cBhvr>
                                      <p:to>
                                        <p:strVal val="visible"/>
                                      </p:to>
                                    </p:set>
                                    <p:animEffect transition="in" filter="wipe(left)">
                                      <p:cBhvr>
                                        <p:cTn id="10" dur="500"/>
                                        <p:tgtEl>
                                          <p:spTgt spid="106499">
                                            <p:txEl>
                                              <p:pRg st="0" end="0"/>
                                            </p:txEl>
                                          </p:spTgt>
                                        </p:tgtEl>
                                      </p:cBhvr>
                                    </p:animEffect>
                                  </p:childTnLst>
                                </p:cTn>
                              </p:par>
                            </p:childTnLst>
                          </p:cTn>
                        </p:par>
                        <p:par>
                          <p:cTn id="11" fill="hold">
                            <p:stCondLst>
                              <p:cond delay="2000"/>
                            </p:stCondLst>
                            <p:childTnLst>
                              <p:par>
                                <p:cTn id="12" presetID="21" presetClass="entr" presetSubtype="1" fill="hold" nodeType="afterEffect">
                                  <p:stCondLst>
                                    <p:cond delay="0"/>
                                  </p:stCondLst>
                                  <p:childTnLst>
                                    <p:set>
                                      <p:cBhvr>
                                        <p:cTn id="13" dur="1" fill="hold">
                                          <p:stCondLst>
                                            <p:cond delay="0"/>
                                          </p:stCondLst>
                                        </p:cTn>
                                        <p:tgtEl>
                                          <p:spTgt spid="10242"/>
                                        </p:tgtEl>
                                        <p:attrNameLst>
                                          <p:attrName>style.visibility</p:attrName>
                                        </p:attrNameLst>
                                      </p:cBhvr>
                                      <p:to>
                                        <p:strVal val="visible"/>
                                      </p:to>
                                    </p:set>
                                    <p:animEffect transition="in" filter="wheel(1)">
                                      <p:cBhvr>
                                        <p:cTn id="14"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499"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1587500" y="251354"/>
            <a:ext cx="5461000" cy="952500"/>
          </a:xfrm>
        </p:spPr>
        <p:txBody>
          <a:bodyPr/>
          <a:lstStyle/>
          <a:p>
            <a:r>
              <a:rPr lang="en-US" b="1" dirty="0"/>
              <a:t>Luke 1:26-38 Page 1588</a:t>
            </a:r>
            <a:endParaRPr lang="en-US" sz="3333" dirty="0"/>
          </a:p>
        </p:txBody>
      </p:sp>
      <p:sp>
        <p:nvSpPr>
          <p:cNvPr id="107523" name="Rectangle 3"/>
          <p:cNvSpPr>
            <a:spLocks noGrp="1" noChangeArrowheads="1"/>
          </p:cNvSpPr>
          <p:nvPr>
            <p:ph type="body" sz="half" idx="1"/>
          </p:nvPr>
        </p:nvSpPr>
        <p:spPr>
          <a:xfrm>
            <a:off x="762000" y="1522678"/>
            <a:ext cx="7914456" cy="3811323"/>
          </a:xfrm>
        </p:spPr>
        <p:txBody>
          <a:bodyPr/>
          <a:lstStyle/>
          <a:p>
            <a:r>
              <a:rPr lang="en-US" sz="2800" dirty="0"/>
              <a:t>In the sixth month [</a:t>
            </a:r>
            <a:r>
              <a:rPr lang="en-US" sz="2800" i="1" dirty="0"/>
              <a:t>of Elizabeth’s pregnancy</a:t>
            </a:r>
            <a:r>
              <a:rPr lang="en-US" sz="2800" dirty="0"/>
              <a:t>], God sent the angel Gabriel to Nazareth, a town in Galilee, 27 to a virgin pledged to be married to a man named Joseph, a descendant of David. The virgin's name was Mary. 28 The angel went to her and said, "Greetings, you who are highly favored! The Lord is with you.</a:t>
            </a:r>
          </a:p>
        </p:txBody>
      </p:sp>
      <p:pic>
        <p:nvPicPr>
          <p:cNvPr id="107524" name="Picture 4" descr="MPj03961750000[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7086865" y="1"/>
            <a:ext cx="2057135" cy="152267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83179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fade">
                                      <p:cBhvr>
                                        <p:cTn id="7" dur="2000"/>
                                        <p:tgtEl>
                                          <p:spTgt spid="107522"/>
                                        </p:tgtEl>
                                      </p:cBhvr>
                                    </p:animEffect>
                                  </p:childTnLst>
                                </p:cTn>
                              </p:par>
                              <p:par>
                                <p:cTn id="8" presetID="6" presetClass="entr" presetSubtype="32" fill="hold" nodeType="withEffect">
                                  <p:stCondLst>
                                    <p:cond delay="0"/>
                                  </p:stCondLst>
                                  <p:childTnLst>
                                    <p:set>
                                      <p:cBhvr>
                                        <p:cTn id="9" dur="1" fill="hold">
                                          <p:stCondLst>
                                            <p:cond delay="0"/>
                                          </p:stCondLst>
                                        </p:cTn>
                                        <p:tgtEl>
                                          <p:spTgt spid="107524"/>
                                        </p:tgtEl>
                                        <p:attrNameLst>
                                          <p:attrName>style.visibility</p:attrName>
                                        </p:attrNameLst>
                                      </p:cBhvr>
                                      <p:to>
                                        <p:strVal val="visible"/>
                                      </p:to>
                                    </p:set>
                                    <p:animEffect transition="in" filter="circle(out)">
                                      <p:cBhvr>
                                        <p:cTn id="10" dur="2000"/>
                                        <p:tgtEl>
                                          <p:spTgt spid="1075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7523">
                                            <p:txEl>
                                              <p:pRg st="0" end="0"/>
                                            </p:txEl>
                                          </p:spTgt>
                                        </p:tgtEl>
                                        <p:attrNameLst>
                                          <p:attrName>style.visibility</p:attrName>
                                        </p:attrNameLst>
                                      </p:cBhvr>
                                      <p:to>
                                        <p:strVal val="visible"/>
                                      </p:to>
                                    </p:set>
                                    <p:animEffect transition="in" filter="wipe(left)">
                                      <p:cBhvr>
                                        <p:cTn id="15" dur="500"/>
                                        <p:tgtEl>
                                          <p:spTgt spid="1075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10752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266" name="Picture 2" descr="https://s3-us-west-1.amazonaws.com/ov-file-archive/piece/58/8/703058.0.bel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108546" name="Rectangle 2"/>
          <p:cNvSpPr>
            <a:spLocks noGrp="1" noChangeArrowheads="1"/>
          </p:cNvSpPr>
          <p:nvPr>
            <p:ph type="title"/>
          </p:nvPr>
        </p:nvSpPr>
        <p:spPr>
          <a:xfrm>
            <a:off x="1031607" y="277214"/>
            <a:ext cx="2564453" cy="506593"/>
          </a:xfrm>
          <a:solidFill>
            <a:schemeClr val="bg1"/>
          </a:solidFill>
        </p:spPr>
        <p:txBody>
          <a:bodyPr/>
          <a:lstStyle/>
          <a:p>
            <a:r>
              <a:rPr lang="en-US" b="1" dirty="0"/>
              <a:t>Luke 1:26-38</a:t>
            </a:r>
            <a:endParaRPr lang="en-US" sz="2667" dirty="0"/>
          </a:p>
        </p:txBody>
      </p:sp>
      <p:sp>
        <p:nvSpPr>
          <p:cNvPr id="108547" name="Rectangle 3"/>
          <p:cNvSpPr>
            <a:spLocks noGrp="1" noChangeArrowheads="1"/>
          </p:cNvSpPr>
          <p:nvPr>
            <p:ph type="body" sz="half" idx="1"/>
          </p:nvPr>
        </p:nvSpPr>
        <p:spPr>
          <a:xfrm>
            <a:off x="431540" y="1061020"/>
            <a:ext cx="8280920" cy="3956720"/>
          </a:xfrm>
          <a:solidFill>
            <a:schemeClr val="bg1">
              <a:alpha val="65000"/>
            </a:schemeClr>
          </a:solidFill>
        </p:spPr>
        <p:txBody>
          <a:bodyPr/>
          <a:lstStyle/>
          <a:p>
            <a:r>
              <a:rPr lang="en-US" sz="2400" dirty="0"/>
              <a:t>29 Mary was greatly troubled at his words and wondered what kind of greeting this might be. 30 But the angel said to her, "Do not be afraid, Mary, you have found favor with God. 31 You will be with child and give birth to a son, and you are to give him the name Jesus. 32 He will be great and will be called the Son of the Most High. The Lord God will give him the throne of his father David, 33 and he will reign over the house of Jacob forever; </a:t>
            </a:r>
            <a:r>
              <a:rPr lang="en-US" sz="2400" b="1" dirty="0">
                <a:solidFill>
                  <a:srgbClr val="9900CC"/>
                </a:solidFill>
              </a:rPr>
              <a:t>his kingdom will never end."</a:t>
            </a:r>
          </a:p>
        </p:txBody>
      </p:sp>
    </p:spTree>
    <p:extLst>
      <p:ext uri="{BB962C8B-B14F-4D97-AF65-F5344CB8AC3E}">
        <p14:creationId xmlns:p14="http://schemas.microsoft.com/office/powerpoint/2010/main" val="3588032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fade">
                                      <p:cBhvr>
                                        <p:cTn id="7" dur="2000"/>
                                        <p:tgtEl>
                                          <p:spTgt spid="1085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8547">
                                            <p:bg/>
                                          </p:spTgt>
                                        </p:tgtEl>
                                        <p:attrNameLst>
                                          <p:attrName>style.visibility</p:attrName>
                                        </p:attrNameLst>
                                      </p:cBhvr>
                                      <p:to>
                                        <p:strVal val="visible"/>
                                      </p:to>
                                    </p:set>
                                    <p:animEffect transition="in" filter="wipe(left)">
                                      <p:cBhvr>
                                        <p:cTn id="12" dur="500"/>
                                        <p:tgtEl>
                                          <p:spTgt spid="108547">
                                            <p:bg/>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8547">
                                            <p:txEl>
                                              <p:pRg st="0" end="0"/>
                                            </p:txEl>
                                          </p:spTgt>
                                        </p:tgtEl>
                                        <p:attrNameLst>
                                          <p:attrName>style.visibility</p:attrName>
                                        </p:attrNameLst>
                                      </p:cBhvr>
                                      <p:to>
                                        <p:strVal val="visible"/>
                                      </p:to>
                                    </p:set>
                                    <p:animEffect transition="in" filter="wipe(left)">
                                      <p:cBhvr>
                                        <p:cTn id="16" dur="500"/>
                                        <p:tgtEl>
                                          <p:spTgt spid="1085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animBg="1"/>
      <p:bldP spid="108547"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587500" y="251354"/>
            <a:ext cx="6794500" cy="952500"/>
          </a:xfrm>
        </p:spPr>
        <p:txBody>
          <a:bodyPr/>
          <a:lstStyle/>
          <a:p>
            <a:r>
              <a:rPr lang="en-US" b="1"/>
              <a:t>Luke 1:26-38</a:t>
            </a:r>
            <a:endParaRPr lang="en-US" sz="2667"/>
          </a:p>
        </p:txBody>
      </p:sp>
      <p:sp>
        <p:nvSpPr>
          <p:cNvPr id="109571" name="Rectangle 3"/>
          <p:cNvSpPr>
            <a:spLocks noGrp="1" noChangeArrowheads="1"/>
          </p:cNvSpPr>
          <p:nvPr>
            <p:ph type="body" sz="half" idx="1"/>
          </p:nvPr>
        </p:nvSpPr>
        <p:spPr>
          <a:xfrm>
            <a:off x="467544" y="1522678"/>
            <a:ext cx="8496944" cy="4065323"/>
          </a:xfrm>
        </p:spPr>
        <p:txBody>
          <a:bodyPr/>
          <a:lstStyle/>
          <a:p>
            <a:pPr>
              <a:lnSpc>
                <a:spcPct val="90000"/>
              </a:lnSpc>
            </a:pPr>
            <a:r>
              <a:rPr lang="en-US" sz="2400" dirty="0"/>
              <a:t>34 "How will this be," Mary asked the angel, "since I am a virgin?“  35 The angel answered, "The Holy Spirit will come upon you, and the power of the Most High will overshadow you. So the holy one to be born will be called the Son of God. 36 Even Elizabeth your relative is going to have a child in her old age, and she who was said to be barren is in her sixth month. 37 For nothing is impossible with God."</a:t>
            </a:r>
          </a:p>
          <a:p>
            <a:pPr>
              <a:lnSpc>
                <a:spcPct val="90000"/>
              </a:lnSpc>
            </a:pPr>
            <a:r>
              <a:rPr lang="en-US" sz="2400" dirty="0"/>
              <a:t>    LK 1:38 </a:t>
            </a:r>
            <a:r>
              <a:rPr lang="en-US" sz="2400" b="1" dirty="0"/>
              <a:t>"I am the Lord's servant,"</a:t>
            </a:r>
            <a:r>
              <a:rPr lang="en-US" sz="2400" dirty="0"/>
              <a:t> Mary answered. "May it be to me as you have said." Then the angel left her.</a:t>
            </a:r>
          </a:p>
        </p:txBody>
      </p:sp>
      <p:pic>
        <p:nvPicPr>
          <p:cNvPr id="12290" name="Picture 2" descr="http://heartandhandscommunity.ca/wp-content/uploads/2015/06/839f9640188e0c6cc1ec483a9073403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020" y="-20600"/>
            <a:ext cx="3623027" cy="1497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78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fade">
                                      <p:cBhvr>
                                        <p:cTn id="7" dur="2000"/>
                                        <p:tgtEl>
                                          <p:spTgt spid="109570"/>
                                        </p:tgtEl>
                                      </p:cBhvr>
                                    </p:animEffect>
                                  </p:childTnLst>
                                </p:cTn>
                              </p:par>
                              <p:par>
                                <p:cTn id="8" presetID="10" presetClass="entr" presetSubtype="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fade">
                                      <p:cBhvr>
                                        <p:cTn id="10" dur="3000"/>
                                        <p:tgtEl>
                                          <p:spTgt spid="1229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9571">
                                            <p:txEl>
                                              <p:pRg st="0" end="0"/>
                                            </p:txEl>
                                          </p:spTgt>
                                        </p:tgtEl>
                                        <p:attrNameLst>
                                          <p:attrName>style.visibility</p:attrName>
                                        </p:attrNameLst>
                                      </p:cBhvr>
                                      <p:to>
                                        <p:strVal val="visible"/>
                                      </p:to>
                                    </p:set>
                                    <p:animEffect transition="in" filter="wipe(left)">
                                      <p:cBhvr>
                                        <p:cTn id="15" dur="500"/>
                                        <p:tgtEl>
                                          <p:spTgt spid="10957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9571">
                                            <p:txEl>
                                              <p:pRg st="1" end="1"/>
                                            </p:txEl>
                                          </p:spTgt>
                                        </p:tgtEl>
                                        <p:attrNameLst>
                                          <p:attrName>style.visibility</p:attrName>
                                        </p:attrNameLst>
                                      </p:cBhvr>
                                      <p:to>
                                        <p:strVal val="visible"/>
                                      </p:to>
                                    </p:set>
                                    <p:animEffect transition="in" filter="wipe(left)">
                                      <p:cBhvr>
                                        <p:cTn id="20" dur="500"/>
                                        <p:tgtEl>
                                          <p:spTgt spid="1095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http://amlegendhomes.com/blog/wp-content/uploads/2014/08/welcome-mat-on-doorste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728680"/>
          </a:xfrm>
          <a:prstGeom prst="rect">
            <a:avLst/>
          </a:prstGeom>
          <a:noFill/>
          <a:extLst>
            <a:ext uri="{909E8E84-426E-40DD-AFC4-6F175D3DCCD1}">
              <a14:hiddenFill xmlns:a14="http://schemas.microsoft.com/office/drawing/2010/main">
                <a:solidFill>
                  <a:srgbClr val="FFFFFF"/>
                </a:solidFill>
              </a14:hiddenFill>
            </a:ext>
          </a:extLst>
        </p:spPr>
      </p:pic>
      <p:sp>
        <p:nvSpPr>
          <p:cNvPr id="110594" name="Rectangle 2"/>
          <p:cNvSpPr>
            <a:spLocks noGrp="1" noChangeArrowheads="1"/>
          </p:cNvSpPr>
          <p:nvPr>
            <p:ph type="title"/>
          </p:nvPr>
        </p:nvSpPr>
        <p:spPr>
          <a:xfrm>
            <a:off x="3491880" y="157200"/>
            <a:ext cx="2444440" cy="566600"/>
          </a:xfrm>
          <a:solidFill>
            <a:schemeClr val="bg1"/>
          </a:solidFill>
        </p:spPr>
        <p:txBody>
          <a:bodyPr/>
          <a:lstStyle/>
          <a:p>
            <a:r>
              <a:rPr lang="en-US" b="1" dirty="0"/>
              <a:t>Connecting:</a:t>
            </a:r>
            <a:r>
              <a:rPr lang="en-US" sz="2667" dirty="0"/>
              <a:t> </a:t>
            </a:r>
          </a:p>
        </p:txBody>
      </p:sp>
      <p:sp>
        <p:nvSpPr>
          <p:cNvPr id="110595" name="Rectangle 3"/>
          <p:cNvSpPr>
            <a:spLocks noGrp="1" noChangeArrowheads="1"/>
          </p:cNvSpPr>
          <p:nvPr>
            <p:ph type="body" sz="half" idx="1"/>
          </p:nvPr>
        </p:nvSpPr>
        <p:spPr>
          <a:xfrm>
            <a:off x="1331640" y="817274"/>
            <a:ext cx="6667500" cy="1920213"/>
          </a:xfrm>
          <a:solidFill>
            <a:schemeClr val="bg1">
              <a:alpha val="77000"/>
            </a:schemeClr>
          </a:solidFill>
        </p:spPr>
        <p:txBody>
          <a:bodyPr/>
          <a:lstStyle/>
          <a:p>
            <a:r>
              <a:rPr lang="en-US" sz="2750" dirty="0"/>
              <a:t>God is now in their lives and the change can be overwhelming.  </a:t>
            </a:r>
          </a:p>
          <a:p>
            <a:r>
              <a:rPr lang="en-US" sz="2750" dirty="0"/>
              <a:t>He is not a guest; he is a resident.  </a:t>
            </a:r>
            <a:r>
              <a:rPr lang="en-US" sz="2750" b="1" dirty="0">
                <a:solidFill>
                  <a:srgbClr val="3333FF"/>
                </a:solidFill>
              </a:rPr>
              <a:t>God lives at their house!</a:t>
            </a:r>
          </a:p>
        </p:txBody>
      </p:sp>
    </p:spTree>
    <p:extLst>
      <p:ext uri="{BB962C8B-B14F-4D97-AF65-F5344CB8AC3E}">
        <p14:creationId xmlns:p14="http://schemas.microsoft.com/office/powerpoint/2010/main" val="4009158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0594"/>
                                        </p:tgtEl>
                                        <p:attrNameLst>
                                          <p:attrName>style.visibility</p:attrName>
                                        </p:attrNameLst>
                                      </p:cBhvr>
                                      <p:to>
                                        <p:strVal val="visible"/>
                                      </p:to>
                                    </p:set>
                                    <p:animEffect transition="in" filter="fade">
                                      <p:cBhvr>
                                        <p:cTn id="7" dur="2000"/>
                                        <p:tgtEl>
                                          <p:spTgt spid="110594"/>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10595">
                                            <p:bg/>
                                          </p:spTgt>
                                        </p:tgtEl>
                                        <p:attrNameLst>
                                          <p:attrName>style.visibility</p:attrName>
                                        </p:attrNameLst>
                                      </p:cBhvr>
                                      <p:to>
                                        <p:strVal val="visible"/>
                                      </p:to>
                                    </p:set>
                                    <p:animEffect transition="in" filter="wipe(left)">
                                      <p:cBhvr>
                                        <p:cTn id="11" dur="500"/>
                                        <p:tgtEl>
                                          <p:spTgt spid="110595">
                                            <p:bg/>
                                          </p:spTgt>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10595">
                                            <p:txEl>
                                              <p:pRg st="0" end="0"/>
                                            </p:txEl>
                                          </p:spTgt>
                                        </p:tgtEl>
                                        <p:attrNameLst>
                                          <p:attrName>style.visibility</p:attrName>
                                        </p:attrNameLst>
                                      </p:cBhvr>
                                      <p:to>
                                        <p:strVal val="visible"/>
                                      </p:to>
                                    </p:set>
                                    <p:animEffect transition="in" filter="wipe(left)">
                                      <p:cBhvr>
                                        <p:cTn id="15" dur="500"/>
                                        <p:tgtEl>
                                          <p:spTgt spid="110595">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314"/>
                                        </p:tgtEl>
                                        <p:attrNameLst>
                                          <p:attrName>style.visibility</p:attrName>
                                        </p:attrNameLst>
                                      </p:cBhvr>
                                      <p:to>
                                        <p:strVal val="visible"/>
                                      </p:to>
                                    </p:set>
                                    <p:animEffect transition="in" filter="fade">
                                      <p:cBhvr>
                                        <p:cTn id="18" dur="3000"/>
                                        <p:tgtEl>
                                          <p:spTgt spid="133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0595">
                                            <p:txEl>
                                              <p:pRg st="1" end="1"/>
                                            </p:txEl>
                                          </p:spTgt>
                                        </p:tgtEl>
                                        <p:attrNameLst>
                                          <p:attrName>style.visibility</p:attrName>
                                        </p:attrNameLst>
                                      </p:cBhvr>
                                      <p:to>
                                        <p:strVal val="visible"/>
                                      </p:to>
                                    </p:set>
                                    <p:animEffect transition="in" filter="wipe(left)">
                                      <p:cBhvr>
                                        <p:cTn id="23" dur="500"/>
                                        <p:tgtEl>
                                          <p:spTgt spid="1105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animBg="1"/>
      <p:bldP spid="110595"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587500" y="251354"/>
            <a:ext cx="6794500" cy="952500"/>
          </a:xfrm>
        </p:spPr>
        <p:txBody>
          <a:bodyPr/>
          <a:lstStyle/>
          <a:p>
            <a:r>
              <a:rPr lang="en-US" b="1"/>
              <a:t>Connecting:</a:t>
            </a:r>
            <a:r>
              <a:rPr lang="en-US" sz="2667"/>
              <a:t> </a:t>
            </a:r>
          </a:p>
        </p:txBody>
      </p:sp>
      <p:sp>
        <p:nvSpPr>
          <p:cNvPr id="111619" name="Rectangle 3"/>
          <p:cNvSpPr>
            <a:spLocks noGrp="1" noChangeArrowheads="1"/>
          </p:cNvSpPr>
          <p:nvPr>
            <p:ph type="body" sz="half" idx="1"/>
          </p:nvPr>
        </p:nvSpPr>
        <p:spPr>
          <a:xfrm>
            <a:off x="916298" y="1617671"/>
            <a:ext cx="8136904" cy="3811323"/>
          </a:xfrm>
        </p:spPr>
        <p:txBody>
          <a:bodyPr/>
          <a:lstStyle/>
          <a:p>
            <a:r>
              <a:rPr lang="en-US" sz="2750" b="1" dirty="0"/>
              <a:t>Do you remember this type of change? </a:t>
            </a:r>
          </a:p>
        </p:txBody>
      </p:sp>
      <p:pic>
        <p:nvPicPr>
          <p:cNvPr id="14338" name="Picture 2" descr="http://f.tqn.com/y/quotations/1/W/w/C/115446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1736" y="2554649"/>
            <a:ext cx="4740527" cy="3160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55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1618"/>
                                        </p:tgtEl>
                                        <p:attrNameLst>
                                          <p:attrName>style.visibility</p:attrName>
                                        </p:attrNameLst>
                                      </p:cBhvr>
                                      <p:to>
                                        <p:strVal val="visible"/>
                                      </p:to>
                                    </p:set>
                                    <p:animEffect transition="in" filter="fade">
                                      <p:cBhvr>
                                        <p:cTn id="7" dur="2000"/>
                                        <p:tgtEl>
                                          <p:spTgt spid="111618"/>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11619">
                                            <p:txEl>
                                              <p:pRg st="0" end="0"/>
                                            </p:txEl>
                                          </p:spTgt>
                                        </p:tgtEl>
                                        <p:attrNameLst>
                                          <p:attrName>style.visibility</p:attrName>
                                        </p:attrNameLst>
                                      </p:cBhvr>
                                      <p:to>
                                        <p:strVal val="visible"/>
                                      </p:to>
                                    </p:set>
                                    <p:animEffect transition="in" filter="wipe(left)">
                                      <p:cBhvr>
                                        <p:cTn id="11" dur="500"/>
                                        <p:tgtEl>
                                          <p:spTgt spid="111619">
                                            <p:txEl>
                                              <p:pRg st="0" end="0"/>
                                            </p:txEl>
                                          </p:spTgt>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14338"/>
                                        </p:tgtEl>
                                        <p:attrNameLst>
                                          <p:attrName>style.visibility</p:attrName>
                                        </p:attrNameLst>
                                      </p:cBhvr>
                                      <p:to>
                                        <p:strVal val="visible"/>
                                      </p:to>
                                    </p:set>
                                    <p:animEffect transition="in" filter="circle(in)">
                                      <p:cBhvr>
                                        <p:cTn id="15"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1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587500" y="251354"/>
            <a:ext cx="6794500" cy="952500"/>
          </a:xfrm>
        </p:spPr>
        <p:txBody>
          <a:bodyPr/>
          <a:lstStyle/>
          <a:p>
            <a:r>
              <a:rPr lang="en-US" b="1"/>
              <a:t>Connecting:</a:t>
            </a:r>
            <a:r>
              <a:rPr lang="en-US" sz="2667"/>
              <a:t> </a:t>
            </a:r>
          </a:p>
        </p:txBody>
      </p:sp>
      <p:sp>
        <p:nvSpPr>
          <p:cNvPr id="112643" name="Rectangle 3"/>
          <p:cNvSpPr>
            <a:spLocks noGrp="1" noChangeArrowheads="1"/>
          </p:cNvSpPr>
          <p:nvPr>
            <p:ph type="body" sz="half" idx="1"/>
          </p:nvPr>
        </p:nvSpPr>
        <p:spPr>
          <a:xfrm>
            <a:off x="1397000" y="1522678"/>
            <a:ext cx="6667500" cy="3811323"/>
          </a:xfrm>
        </p:spPr>
        <p:txBody>
          <a:bodyPr/>
          <a:lstStyle/>
          <a:p>
            <a:r>
              <a:rPr lang="en-US" sz="2750" dirty="0"/>
              <a:t> They are connecting to God in the day to day.  </a:t>
            </a:r>
          </a:p>
          <a:p>
            <a:r>
              <a:rPr lang="en-US" sz="2750" b="1" dirty="0">
                <a:solidFill>
                  <a:srgbClr val="FF0000"/>
                </a:solidFill>
              </a:rPr>
              <a:t> How would you have spent those days with God?</a:t>
            </a:r>
            <a:r>
              <a:rPr lang="en-US" sz="2750" dirty="0">
                <a:solidFill>
                  <a:srgbClr val="FF0000"/>
                </a:solidFill>
              </a:rPr>
              <a:t> </a:t>
            </a:r>
          </a:p>
        </p:txBody>
      </p:sp>
      <p:pic>
        <p:nvPicPr>
          <p:cNvPr id="15362" name="Picture 2" descr="http://www.thrivingpastor.com/wp-content/uploads/2013/0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397560"/>
            <a:ext cx="6000667" cy="231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865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42"/>
                                        </p:tgtEl>
                                        <p:attrNameLst>
                                          <p:attrName>style.visibility</p:attrName>
                                        </p:attrNameLst>
                                      </p:cBhvr>
                                      <p:to>
                                        <p:strVal val="visible"/>
                                      </p:to>
                                    </p:set>
                                    <p:animEffect transition="in" filter="fade">
                                      <p:cBhvr>
                                        <p:cTn id="7" dur="2000"/>
                                        <p:tgtEl>
                                          <p:spTgt spid="112642"/>
                                        </p:tgtEl>
                                      </p:cBhvr>
                                    </p:animEffect>
                                  </p:childTnLst>
                                </p:cTn>
                              </p:par>
                              <p:par>
                                <p:cTn id="8" presetID="16" presetClass="entr" presetSubtype="37" fill="hold" nodeType="withEffect">
                                  <p:stCondLst>
                                    <p:cond delay="0"/>
                                  </p:stCondLst>
                                  <p:childTnLst>
                                    <p:set>
                                      <p:cBhvr>
                                        <p:cTn id="9" dur="1" fill="hold">
                                          <p:stCondLst>
                                            <p:cond delay="0"/>
                                          </p:stCondLst>
                                        </p:cTn>
                                        <p:tgtEl>
                                          <p:spTgt spid="15362"/>
                                        </p:tgtEl>
                                        <p:attrNameLst>
                                          <p:attrName>style.visibility</p:attrName>
                                        </p:attrNameLst>
                                      </p:cBhvr>
                                      <p:to>
                                        <p:strVal val="visible"/>
                                      </p:to>
                                    </p:set>
                                    <p:animEffect transition="in" filter="barn(outVertical)">
                                      <p:cBhvr>
                                        <p:cTn id="10" dur="3000"/>
                                        <p:tgtEl>
                                          <p:spTgt spid="1536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2643">
                                            <p:txEl>
                                              <p:pRg st="0" end="0"/>
                                            </p:txEl>
                                          </p:spTgt>
                                        </p:tgtEl>
                                        <p:attrNameLst>
                                          <p:attrName>style.visibility</p:attrName>
                                        </p:attrNameLst>
                                      </p:cBhvr>
                                      <p:to>
                                        <p:strVal val="visible"/>
                                      </p:to>
                                    </p:set>
                                    <p:animEffect transition="in" filter="wipe(left)">
                                      <p:cBhvr>
                                        <p:cTn id="13" dur="500"/>
                                        <p:tgtEl>
                                          <p:spTgt spid="11264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2643">
                                            <p:txEl>
                                              <p:pRg st="1" end="1"/>
                                            </p:txEl>
                                          </p:spTgt>
                                        </p:tgtEl>
                                        <p:attrNameLst>
                                          <p:attrName>style.visibility</p:attrName>
                                        </p:attrNameLst>
                                      </p:cBhvr>
                                      <p:to>
                                        <p:strVal val="visible"/>
                                      </p:to>
                                    </p:set>
                                    <p:animEffect transition="in" filter="wipe(left)">
                                      <p:cBhvr>
                                        <p:cTn id="18" dur="500"/>
                                        <p:tgtEl>
                                          <p:spTgt spid="1126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11264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1587500" y="251354"/>
            <a:ext cx="6794500" cy="952500"/>
          </a:xfrm>
        </p:spPr>
        <p:txBody>
          <a:bodyPr/>
          <a:lstStyle/>
          <a:p>
            <a:r>
              <a:rPr lang="en-US" b="1"/>
              <a:t>In Your Life:</a:t>
            </a:r>
            <a:r>
              <a:rPr lang="en-US" sz="2667"/>
              <a:t> </a:t>
            </a:r>
          </a:p>
        </p:txBody>
      </p:sp>
      <p:sp>
        <p:nvSpPr>
          <p:cNvPr id="113667" name="Rectangle 3"/>
          <p:cNvSpPr>
            <a:spLocks noGrp="1" noChangeArrowheads="1"/>
          </p:cNvSpPr>
          <p:nvPr>
            <p:ph type="body" sz="half" idx="1"/>
          </p:nvPr>
        </p:nvSpPr>
        <p:spPr>
          <a:xfrm>
            <a:off x="683568" y="1264708"/>
            <a:ext cx="8208912" cy="4069293"/>
          </a:xfrm>
        </p:spPr>
        <p:txBody>
          <a:bodyPr/>
          <a:lstStyle/>
          <a:p>
            <a:r>
              <a:rPr lang="en-US" sz="2800" dirty="0"/>
              <a:t>How about you?  </a:t>
            </a:r>
          </a:p>
          <a:p>
            <a:r>
              <a:rPr lang="en-US" sz="2800" b="1" dirty="0">
                <a:solidFill>
                  <a:schemeClr val="tx2"/>
                </a:solidFill>
              </a:rPr>
              <a:t>Do you connect with God in the day to day?  </a:t>
            </a:r>
          </a:p>
          <a:p>
            <a:r>
              <a:rPr lang="en-US" sz="2800" b="1" dirty="0"/>
              <a:t>Do you pray continually?  </a:t>
            </a:r>
          </a:p>
          <a:p>
            <a:r>
              <a:rPr lang="en-US" sz="2800" b="1" dirty="0">
                <a:solidFill>
                  <a:schemeClr val="tx2"/>
                </a:solidFill>
              </a:rPr>
              <a:t>Do you see your life connected to God in every moment?  </a:t>
            </a:r>
          </a:p>
          <a:p>
            <a:r>
              <a:rPr lang="en-US" sz="2800" b="1" dirty="0"/>
              <a:t>Do you focus on the spiritual aspect of each day along with the physical elements of each day?</a:t>
            </a:r>
          </a:p>
        </p:txBody>
      </p:sp>
      <p:pic>
        <p:nvPicPr>
          <p:cNvPr id="113668" name="Picture 4" descr="MCj03963000000[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298407" y="190500"/>
            <a:ext cx="1578239" cy="1714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449211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3666"/>
                                        </p:tgtEl>
                                        <p:attrNameLst>
                                          <p:attrName>style.visibility</p:attrName>
                                        </p:attrNameLst>
                                      </p:cBhvr>
                                      <p:to>
                                        <p:strVal val="visible"/>
                                      </p:to>
                                    </p:set>
                                    <p:animEffect transition="in" filter="fade">
                                      <p:cBhvr>
                                        <p:cTn id="7" dur="2000"/>
                                        <p:tgtEl>
                                          <p:spTgt spid="113666"/>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13667">
                                            <p:txEl>
                                              <p:pRg st="0" end="0"/>
                                            </p:txEl>
                                          </p:spTgt>
                                        </p:tgtEl>
                                        <p:attrNameLst>
                                          <p:attrName>style.visibility</p:attrName>
                                        </p:attrNameLst>
                                      </p:cBhvr>
                                      <p:to>
                                        <p:strVal val="visible"/>
                                      </p:to>
                                    </p:set>
                                    <p:animEffect transition="in" filter="wipe(left)">
                                      <p:cBhvr>
                                        <p:cTn id="11" dur="500"/>
                                        <p:tgtEl>
                                          <p:spTgt spid="113667">
                                            <p:txEl>
                                              <p:pRg st="0" end="0"/>
                                            </p:txEl>
                                          </p:spTgt>
                                        </p:tgtEl>
                                      </p:cBhvr>
                                    </p:animEffect>
                                  </p:childTnLst>
                                </p:cTn>
                              </p:par>
                            </p:childTnLst>
                          </p:cTn>
                        </p:par>
                        <p:par>
                          <p:cTn id="12" fill="hold" nodeType="afterGroup">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13667">
                                            <p:txEl>
                                              <p:pRg st="1" end="1"/>
                                            </p:txEl>
                                          </p:spTgt>
                                        </p:tgtEl>
                                        <p:attrNameLst>
                                          <p:attrName>style.visibility</p:attrName>
                                        </p:attrNameLst>
                                      </p:cBhvr>
                                      <p:to>
                                        <p:strVal val="visible"/>
                                      </p:to>
                                    </p:set>
                                    <p:animEffect transition="in" filter="wipe(left)">
                                      <p:cBhvr>
                                        <p:cTn id="15" dur="500"/>
                                        <p:tgtEl>
                                          <p:spTgt spid="113667">
                                            <p:txEl>
                                              <p:pRg st="1" end="1"/>
                                            </p:txEl>
                                          </p:spTgt>
                                        </p:tgtEl>
                                      </p:cBhvr>
                                    </p:animEffect>
                                  </p:childTnLst>
                                </p:cTn>
                              </p:par>
                            </p:childTnLst>
                          </p:cTn>
                        </p:par>
                        <p:par>
                          <p:cTn id="16" fill="hold" nodeType="afterGroup">
                            <p:stCondLst>
                              <p:cond delay="3000"/>
                            </p:stCondLst>
                            <p:childTnLst>
                              <p:par>
                                <p:cTn id="17" presetID="2" presetClass="entr" presetSubtype="8" fill="hold" nodeType="afterEffect">
                                  <p:stCondLst>
                                    <p:cond delay="0"/>
                                  </p:stCondLst>
                                  <p:childTnLst>
                                    <p:set>
                                      <p:cBhvr>
                                        <p:cTn id="18" dur="1" fill="hold">
                                          <p:stCondLst>
                                            <p:cond delay="0"/>
                                          </p:stCondLst>
                                        </p:cTn>
                                        <p:tgtEl>
                                          <p:spTgt spid="113668"/>
                                        </p:tgtEl>
                                        <p:attrNameLst>
                                          <p:attrName>style.visibility</p:attrName>
                                        </p:attrNameLst>
                                      </p:cBhvr>
                                      <p:to>
                                        <p:strVal val="visible"/>
                                      </p:to>
                                    </p:set>
                                    <p:anim calcmode="lin" valueType="num">
                                      <p:cBhvr additive="base">
                                        <p:cTn id="19" dur="2000" fill="hold"/>
                                        <p:tgtEl>
                                          <p:spTgt spid="113668"/>
                                        </p:tgtEl>
                                        <p:attrNameLst>
                                          <p:attrName>ppt_x</p:attrName>
                                        </p:attrNameLst>
                                      </p:cBhvr>
                                      <p:tavLst>
                                        <p:tav tm="0">
                                          <p:val>
                                            <p:strVal val="0-#ppt_w/2"/>
                                          </p:val>
                                        </p:tav>
                                        <p:tav tm="100000">
                                          <p:val>
                                            <p:strVal val="#ppt_x"/>
                                          </p:val>
                                        </p:tav>
                                      </p:tavLst>
                                    </p:anim>
                                    <p:anim calcmode="lin" valueType="num">
                                      <p:cBhvr additive="base">
                                        <p:cTn id="20" dur="2000" fill="hold"/>
                                        <p:tgtEl>
                                          <p:spTgt spid="11366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3667">
                                            <p:txEl>
                                              <p:pRg st="2" end="2"/>
                                            </p:txEl>
                                          </p:spTgt>
                                        </p:tgtEl>
                                        <p:attrNameLst>
                                          <p:attrName>style.visibility</p:attrName>
                                        </p:attrNameLst>
                                      </p:cBhvr>
                                      <p:to>
                                        <p:strVal val="visible"/>
                                      </p:to>
                                    </p:set>
                                    <p:animEffect transition="in" filter="wipe(left)">
                                      <p:cBhvr>
                                        <p:cTn id="25" dur="500"/>
                                        <p:tgtEl>
                                          <p:spTgt spid="113667">
                                            <p:txEl>
                                              <p:pRg st="2" end="2"/>
                                            </p:txEl>
                                          </p:spTgt>
                                        </p:tgtEl>
                                      </p:cBhvr>
                                    </p:animEffect>
                                  </p:childTnLst>
                                </p:cTn>
                              </p:par>
                            </p:childTnLst>
                          </p:cTn>
                        </p:par>
                      </p:childTnLst>
                    </p:cTn>
                  </p:par>
                  <p:par>
                    <p:cTn id="26" fill="hold">
                      <p:stCondLst>
                        <p:cond delay="indefinite"/>
                      </p:stCondLst>
                      <p:childTnLst>
                        <p:par>
                          <p:cTn id="27" fill="hold" nodeType="after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3667">
                                            <p:txEl>
                                              <p:pRg st="3" end="3"/>
                                            </p:txEl>
                                          </p:spTgt>
                                        </p:tgtEl>
                                        <p:attrNameLst>
                                          <p:attrName>style.visibility</p:attrName>
                                        </p:attrNameLst>
                                      </p:cBhvr>
                                      <p:to>
                                        <p:strVal val="visible"/>
                                      </p:to>
                                    </p:set>
                                    <p:animEffect transition="in" filter="wipe(left)">
                                      <p:cBhvr>
                                        <p:cTn id="30" dur="500"/>
                                        <p:tgtEl>
                                          <p:spTgt spid="113667">
                                            <p:txEl>
                                              <p:pRg st="3" end="3"/>
                                            </p:txEl>
                                          </p:spTgt>
                                        </p:tgtEl>
                                      </p:cBhvr>
                                    </p:animEffect>
                                  </p:childTnLst>
                                </p:cTn>
                              </p:par>
                            </p:childTnLst>
                          </p:cTn>
                        </p:par>
                      </p:childTnLst>
                    </p:cTn>
                  </p:par>
                  <p:par>
                    <p:cTn id="31" fill="hold">
                      <p:stCondLst>
                        <p:cond delay="indefinite"/>
                      </p:stCondLst>
                      <p:childTnLst>
                        <p:par>
                          <p:cTn id="32" fill="hold" nodeType="after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3667">
                                            <p:txEl>
                                              <p:pRg st="4" end="4"/>
                                            </p:txEl>
                                          </p:spTgt>
                                        </p:tgtEl>
                                        <p:attrNameLst>
                                          <p:attrName>style.visibility</p:attrName>
                                        </p:attrNameLst>
                                      </p:cBhvr>
                                      <p:to>
                                        <p:strVal val="visible"/>
                                      </p:to>
                                    </p:set>
                                    <p:animEffect transition="in" filter="wipe(left)">
                                      <p:cBhvr>
                                        <p:cTn id="35" dur="500"/>
                                        <p:tgtEl>
                                          <p:spTgt spid="1136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7"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386" name="Picture 2" descr="https://ram02ram.files.wordpress.com/2014/09/thinking-man-picture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0"/>
            <a:ext cx="9144000" cy="5735600"/>
          </a:xfrm>
          <a:prstGeom prst="rect">
            <a:avLst/>
          </a:prstGeom>
          <a:solidFill>
            <a:schemeClr val="bg1"/>
          </a:solidFill>
        </p:spPr>
      </p:pic>
      <p:sp>
        <p:nvSpPr>
          <p:cNvPr id="114690" name="Rectangle 2"/>
          <p:cNvSpPr>
            <a:spLocks noGrp="1" noChangeArrowheads="1"/>
          </p:cNvSpPr>
          <p:nvPr>
            <p:ph type="title"/>
          </p:nvPr>
        </p:nvSpPr>
        <p:spPr>
          <a:xfrm>
            <a:off x="2531773" y="217207"/>
            <a:ext cx="4604680" cy="566601"/>
          </a:xfrm>
          <a:solidFill>
            <a:schemeClr val="bg1"/>
          </a:solidFill>
        </p:spPr>
        <p:txBody>
          <a:bodyPr/>
          <a:lstStyle/>
          <a:p>
            <a:r>
              <a:rPr lang="en-US" b="1" dirty="0"/>
              <a:t>How Can You Connect?</a:t>
            </a:r>
            <a:r>
              <a:rPr lang="en-US" sz="2667" dirty="0"/>
              <a:t> </a:t>
            </a:r>
          </a:p>
        </p:txBody>
      </p:sp>
      <p:sp>
        <p:nvSpPr>
          <p:cNvPr id="114691" name="Rectangle 3"/>
          <p:cNvSpPr>
            <a:spLocks noGrp="1" noChangeArrowheads="1"/>
          </p:cNvSpPr>
          <p:nvPr>
            <p:ph type="body" sz="half" idx="1"/>
          </p:nvPr>
        </p:nvSpPr>
        <p:spPr>
          <a:xfrm>
            <a:off x="0" y="3502029"/>
            <a:ext cx="9144000" cy="1979037"/>
          </a:xfrm>
          <a:solidFill>
            <a:schemeClr val="bg1">
              <a:alpha val="78000"/>
            </a:schemeClr>
          </a:solidFill>
        </p:spPr>
        <p:txBody>
          <a:bodyPr/>
          <a:lstStyle/>
          <a:p>
            <a:r>
              <a:rPr lang="en-US" sz="2750" dirty="0">
                <a:solidFill>
                  <a:srgbClr val="C00000"/>
                </a:solidFill>
              </a:rPr>
              <a:t>Take Jesus with you in every event, especially the common ones.</a:t>
            </a:r>
          </a:p>
          <a:p>
            <a:r>
              <a:rPr lang="en-US" sz="2750" dirty="0"/>
              <a:t>Look at meeting His needs before your own.</a:t>
            </a:r>
          </a:p>
          <a:p>
            <a:r>
              <a:rPr lang="en-US" sz="2750" dirty="0">
                <a:solidFill>
                  <a:srgbClr val="C00000"/>
                </a:solidFill>
              </a:rPr>
              <a:t>Talk with Him often.</a:t>
            </a:r>
          </a:p>
        </p:txBody>
      </p:sp>
    </p:spTree>
    <p:extLst>
      <p:ext uri="{BB962C8B-B14F-4D97-AF65-F5344CB8AC3E}">
        <p14:creationId xmlns:p14="http://schemas.microsoft.com/office/powerpoint/2010/main" val="40316349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fade">
                                      <p:cBhvr>
                                        <p:cTn id="7" dur="2000"/>
                                        <p:tgtEl>
                                          <p:spTgt spid="114690"/>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6386"/>
                                        </p:tgtEl>
                                        <p:attrNameLst>
                                          <p:attrName>style.visibility</p:attrName>
                                        </p:attrNameLst>
                                      </p:cBhvr>
                                      <p:to>
                                        <p:strVal val="visible"/>
                                      </p:to>
                                    </p:set>
                                    <p:animEffect transition="in" filter="fade">
                                      <p:cBhvr>
                                        <p:cTn id="11" dur="500"/>
                                        <p:tgtEl>
                                          <p:spTgt spid="163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4691">
                                            <p:bg/>
                                          </p:spTgt>
                                        </p:tgtEl>
                                        <p:attrNameLst>
                                          <p:attrName>style.visibility</p:attrName>
                                        </p:attrNameLst>
                                      </p:cBhvr>
                                      <p:to>
                                        <p:strVal val="visible"/>
                                      </p:to>
                                    </p:set>
                                    <p:animEffect transition="in" filter="wipe(left)">
                                      <p:cBhvr>
                                        <p:cTn id="16" dur="500"/>
                                        <p:tgtEl>
                                          <p:spTgt spid="114691">
                                            <p:bg/>
                                          </p:spTgt>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4691">
                                            <p:txEl>
                                              <p:pRg st="0" end="0"/>
                                            </p:txEl>
                                          </p:spTgt>
                                        </p:tgtEl>
                                        <p:attrNameLst>
                                          <p:attrName>style.visibility</p:attrName>
                                        </p:attrNameLst>
                                      </p:cBhvr>
                                      <p:to>
                                        <p:strVal val="visible"/>
                                      </p:to>
                                    </p:set>
                                    <p:animEffect transition="in" filter="wipe(left)">
                                      <p:cBhvr>
                                        <p:cTn id="20" dur="500"/>
                                        <p:tgtEl>
                                          <p:spTgt spid="114691">
                                            <p:txEl>
                                              <p:pRg st="0" end="0"/>
                                            </p:txEl>
                                          </p:spTgt>
                                        </p:tgtEl>
                                      </p:cBhvr>
                                    </p:animEffect>
                                  </p:childTnLst>
                                </p:cTn>
                              </p:par>
                            </p:childTnLst>
                          </p:cTn>
                        </p:par>
                      </p:childTnLst>
                    </p:cTn>
                  </p:par>
                  <p:par>
                    <p:cTn id="21" fill="hold">
                      <p:stCondLst>
                        <p:cond delay="indefinite"/>
                      </p:stCondLst>
                      <p:childTnLst>
                        <p:par>
                          <p:cTn id="22" fill="hold" nodeType="after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4691">
                                            <p:txEl>
                                              <p:pRg st="1" end="1"/>
                                            </p:txEl>
                                          </p:spTgt>
                                        </p:tgtEl>
                                        <p:attrNameLst>
                                          <p:attrName>style.visibility</p:attrName>
                                        </p:attrNameLst>
                                      </p:cBhvr>
                                      <p:to>
                                        <p:strVal val="visible"/>
                                      </p:to>
                                    </p:set>
                                    <p:animEffect transition="in" filter="wipe(left)">
                                      <p:cBhvr>
                                        <p:cTn id="25" dur="500"/>
                                        <p:tgtEl>
                                          <p:spTgt spid="114691">
                                            <p:txEl>
                                              <p:pRg st="1" end="1"/>
                                            </p:txEl>
                                          </p:spTgt>
                                        </p:tgtEl>
                                      </p:cBhvr>
                                    </p:animEffect>
                                  </p:childTnLst>
                                </p:cTn>
                              </p:par>
                            </p:childTnLst>
                          </p:cTn>
                        </p:par>
                      </p:childTnLst>
                    </p:cTn>
                  </p:par>
                  <p:par>
                    <p:cTn id="26" fill="hold">
                      <p:stCondLst>
                        <p:cond delay="indefinite"/>
                      </p:stCondLst>
                      <p:childTnLst>
                        <p:par>
                          <p:cTn id="27" fill="hold" nodeType="after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4691">
                                            <p:txEl>
                                              <p:pRg st="2" end="2"/>
                                            </p:txEl>
                                          </p:spTgt>
                                        </p:tgtEl>
                                        <p:attrNameLst>
                                          <p:attrName>style.visibility</p:attrName>
                                        </p:attrNameLst>
                                      </p:cBhvr>
                                      <p:to>
                                        <p:strVal val="visible"/>
                                      </p:to>
                                    </p:set>
                                    <p:animEffect transition="in" filter="wipe(left)">
                                      <p:cBhvr>
                                        <p:cTn id="30" dur="500"/>
                                        <p:tgtEl>
                                          <p:spTgt spid="114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nimBg="1"/>
      <p:bldP spid="114691"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587500" y="251354"/>
            <a:ext cx="6794500" cy="952500"/>
          </a:xfrm>
        </p:spPr>
        <p:txBody>
          <a:bodyPr/>
          <a:lstStyle/>
          <a:p>
            <a:r>
              <a:rPr lang="en-US" b="1" dirty="0"/>
              <a:t>How Do You Connect?:</a:t>
            </a:r>
            <a:r>
              <a:rPr lang="en-US" sz="2667" dirty="0"/>
              <a:t> </a:t>
            </a:r>
          </a:p>
        </p:txBody>
      </p:sp>
      <p:sp>
        <p:nvSpPr>
          <p:cNvPr id="115715" name="Rectangle 3"/>
          <p:cNvSpPr>
            <a:spLocks noGrp="1" noChangeArrowheads="1"/>
          </p:cNvSpPr>
          <p:nvPr>
            <p:ph type="body" sz="half" idx="1"/>
          </p:nvPr>
        </p:nvSpPr>
        <p:spPr>
          <a:xfrm>
            <a:off x="1043608" y="1417340"/>
            <a:ext cx="7920880" cy="3811323"/>
          </a:xfrm>
        </p:spPr>
        <p:txBody>
          <a:bodyPr/>
          <a:lstStyle/>
          <a:p>
            <a:r>
              <a:rPr lang="en-US" sz="2800" dirty="0"/>
              <a:t>Change your </a:t>
            </a:r>
            <a:r>
              <a:rPr lang="en-US" sz="2800" dirty="0">
                <a:solidFill>
                  <a:srgbClr val="000099"/>
                </a:solidFill>
              </a:rPr>
              <a:t>perspective</a:t>
            </a:r>
            <a:r>
              <a:rPr lang="en-US" sz="2800" dirty="0"/>
              <a:t>.  He is a resident not a guest.</a:t>
            </a:r>
          </a:p>
          <a:p>
            <a:pPr lvl="0"/>
            <a:r>
              <a:rPr lang="en-US" sz="2800" dirty="0"/>
              <a:t>Change your </a:t>
            </a:r>
            <a:r>
              <a:rPr lang="en-US" sz="2800" dirty="0">
                <a:solidFill>
                  <a:srgbClr val="000099"/>
                </a:solidFill>
              </a:rPr>
              <a:t>priorities</a:t>
            </a:r>
            <a:r>
              <a:rPr lang="en-US" sz="2800" dirty="0"/>
              <a:t>.</a:t>
            </a:r>
            <a:endParaRPr lang="en-CA" sz="2800" dirty="0"/>
          </a:p>
          <a:p>
            <a:pPr lvl="0"/>
            <a:r>
              <a:rPr lang="en-US" sz="2800" dirty="0"/>
              <a:t>Change your </a:t>
            </a:r>
            <a:r>
              <a:rPr lang="en-US" sz="2800" dirty="0">
                <a:solidFill>
                  <a:srgbClr val="000099"/>
                </a:solidFill>
              </a:rPr>
              <a:t>behavior</a:t>
            </a:r>
            <a:r>
              <a:rPr lang="en-US" sz="2800" dirty="0"/>
              <a:t>.</a:t>
            </a:r>
            <a:endParaRPr lang="en-CA" sz="2800" dirty="0"/>
          </a:p>
          <a:p>
            <a:pPr lvl="0"/>
            <a:r>
              <a:rPr lang="en-US" sz="2800" dirty="0">
                <a:solidFill>
                  <a:srgbClr val="000099"/>
                </a:solidFill>
              </a:rPr>
              <a:t>Find people </a:t>
            </a:r>
            <a:r>
              <a:rPr lang="en-US" sz="2800" dirty="0"/>
              <a:t>with whom you have this in common.</a:t>
            </a:r>
            <a:endParaRPr lang="en-CA" sz="2800" dirty="0"/>
          </a:p>
        </p:txBody>
      </p:sp>
      <p:pic>
        <p:nvPicPr>
          <p:cNvPr id="17412" name="Picture 4" descr="http://www.birdolapkitap.com/wp-content/uploads/2014/03/degisim-donus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4019211"/>
            <a:ext cx="3923928" cy="1705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541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5714"/>
                                        </p:tgtEl>
                                        <p:attrNameLst>
                                          <p:attrName>style.visibility</p:attrName>
                                        </p:attrNameLst>
                                      </p:cBhvr>
                                      <p:to>
                                        <p:strVal val="visible"/>
                                      </p:to>
                                    </p:set>
                                    <p:animEffect transition="in" filter="fade">
                                      <p:cBhvr>
                                        <p:cTn id="7" dur="2000"/>
                                        <p:tgtEl>
                                          <p:spTgt spid="115714"/>
                                        </p:tgtEl>
                                      </p:cBhvr>
                                    </p:animEffect>
                                  </p:childTnLst>
                                </p:cTn>
                              </p:par>
                            </p:childTnLst>
                          </p:cTn>
                        </p:par>
                        <p:par>
                          <p:cTn id="8" fill="hold" nodeType="afterGroup">
                            <p:stCondLst>
                              <p:cond delay="2000"/>
                            </p:stCondLst>
                            <p:childTnLst>
                              <p:par>
                                <p:cTn id="9" presetID="14" presetClass="entr" presetSubtype="10" fill="hold" nodeType="afterEffect">
                                  <p:stCondLst>
                                    <p:cond delay="0"/>
                                  </p:stCondLst>
                                  <p:childTnLst>
                                    <p:set>
                                      <p:cBhvr>
                                        <p:cTn id="10" dur="1" fill="hold">
                                          <p:stCondLst>
                                            <p:cond delay="0"/>
                                          </p:stCondLst>
                                        </p:cTn>
                                        <p:tgtEl>
                                          <p:spTgt spid="17412"/>
                                        </p:tgtEl>
                                        <p:attrNameLst>
                                          <p:attrName>style.visibility</p:attrName>
                                        </p:attrNameLst>
                                      </p:cBhvr>
                                      <p:to>
                                        <p:strVal val="visible"/>
                                      </p:to>
                                    </p:set>
                                    <p:animEffect transition="in" filter="randombar(horizontal)">
                                      <p:cBhvr>
                                        <p:cTn id="11" dur="500"/>
                                        <p:tgtEl>
                                          <p:spTgt spid="17412"/>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15715">
                                            <p:txEl>
                                              <p:pRg st="0" end="0"/>
                                            </p:txEl>
                                          </p:spTgt>
                                        </p:tgtEl>
                                        <p:attrNameLst>
                                          <p:attrName>style.visibility</p:attrName>
                                        </p:attrNameLst>
                                      </p:cBhvr>
                                      <p:to>
                                        <p:strVal val="visible"/>
                                      </p:to>
                                    </p:set>
                                    <p:animEffect transition="in" filter="wipe(left)">
                                      <p:cBhvr>
                                        <p:cTn id="15" dur="500"/>
                                        <p:tgtEl>
                                          <p:spTgt spid="1157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5715">
                                            <p:txEl>
                                              <p:pRg st="1" end="1"/>
                                            </p:txEl>
                                          </p:spTgt>
                                        </p:tgtEl>
                                        <p:attrNameLst>
                                          <p:attrName>style.visibility</p:attrName>
                                        </p:attrNameLst>
                                      </p:cBhvr>
                                      <p:to>
                                        <p:strVal val="visible"/>
                                      </p:to>
                                    </p:set>
                                    <p:animEffect transition="in" filter="wipe(left)">
                                      <p:cBhvr>
                                        <p:cTn id="20" dur="500"/>
                                        <p:tgtEl>
                                          <p:spTgt spid="11571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5715">
                                            <p:txEl>
                                              <p:pRg st="2" end="2"/>
                                            </p:txEl>
                                          </p:spTgt>
                                        </p:tgtEl>
                                        <p:attrNameLst>
                                          <p:attrName>style.visibility</p:attrName>
                                        </p:attrNameLst>
                                      </p:cBhvr>
                                      <p:to>
                                        <p:strVal val="visible"/>
                                      </p:to>
                                    </p:set>
                                    <p:animEffect transition="in" filter="wipe(left)">
                                      <p:cBhvr>
                                        <p:cTn id="25" dur="500"/>
                                        <p:tgtEl>
                                          <p:spTgt spid="1157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5715">
                                            <p:txEl>
                                              <p:pRg st="3" end="3"/>
                                            </p:txEl>
                                          </p:spTgt>
                                        </p:tgtEl>
                                        <p:attrNameLst>
                                          <p:attrName>style.visibility</p:attrName>
                                        </p:attrNameLst>
                                      </p:cBhvr>
                                      <p:to>
                                        <p:strVal val="visible"/>
                                      </p:to>
                                    </p:set>
                                    <p:animEffect transition="in" filter="wipe(left)">
                                      <p:cBhvr>
                                        <p:cTn id="30" dur="500"/>
                                        <p:tgtEl>
                                          <p:spTgt spid="1157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p:bldP spid="115715"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2" descr="http://www.msdachurch.org/wp-content/uploads/2012/10/Call-to-Discipleship_fro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567" y="3649588"/>
            <a:ext cx="7642233" cy="1777380"/>
          </a:xfrm>
          <a:prstGeom prst="rect">
            <a:avLst/>
          </a:prstGeom>
          <a:noFill/>
          <a:extLst>
            <a:ext uri="{909E8E84-426E-40DD-AFC4-6F175D3DCCD1}">
              <a14:hiddenFill xmlns:a14="http://schemas.microsoft.com/office/drawing/2010/main">
                <a:solidFill>
                  <a:srgbClr val="FFFFFF"/>
                </a:solidFill>
              </a14:hiddenFill>
            </a:ext>
          </a:extLst>
        </p:spPr>
      </p:pic>
      <p:sp>
        <p:nvSpPr>
          <p:cNvPr id="119810" name="Rectangle 2"/>
          <p:cNvSpPr>
            <a:spLocks noGrp="1" noChangeArrowheads="1"/>
          </p:cNvSpPr>
          <p:nvPr>
            <p:ph type="title"/>
          </p:nvPr>
        </p:nvSpPr>
        <p:spPr>
          <a:solidFill>
            <a:schemeClr val="bg1"/>
          </a:solidFill>
        </p:spPr>
        <p:txBody>
          <a:bodyPr/>
          <a:lstStyle/>
          <a:p>
            <a:pPr algn="ctr"/>
            <a:r>
              <a:rPr lang="en-US" b="1" dirty="0"/>
              <a:t>Following Their Example</a:t>
            </a:r>
            <a:endParaRPr lang="en-US" sz="2667" dirty="0"/>
          </a:p>
        </p:txBody>
      </p:sp>
      <p:sp>
        <p:nvSpPr>
          <p:cNvPr id="2" name="Content Placeholder 1">
            <a:extLst>
              <a:ext uri="{FF2B5EF4-FFF2-40B4-BE49-F238E27FC236}">
                <a16:creationId xmlns:a16="http://schemas.microsoft.com/office/drawing/2014/main" id="{8BACF15C-F78A-48CA-18C1-9C90DD946973}"/>
              </a:ext>
            </a:extLst>
          </p:cNvPr>
          <p:cNvSpPr>
            <a:spLocks noGrp="1"/>
          </p:cNvSpPr>
          <p:nvPr>
            <p:ph idx="1"/>
          </p:nvPr>
        </p:nvSpPr>
        <p:spPr>
          <a:xfrm>
            <a:off x="899592" y="1522678"/>
            <a:ext cx="7784033" cy="2126910"/>
          </a:xfrm>
        </p:spPr>
        <p:txBody>
          <a:bodyPr/>
          <a:lstStyle/>
          <a:p>
            <a:r>
              <a:rPr lang="en-US" sz="3200" dirty="0"/>
              <a:t>Mary and Joseph went through a transformation as they connected to God in a whole new way, and we can be transformed as well.</a:t>
            </a:r>
            <a:endParaRPr lang="en-CA" sz="3200" dirty="0"/>
          </a:p>
        </p:txBody>
      </p:sp>
    </p:spTree>
    <p:extLst>
      <p:ext uri="{BB962C8B-B14F-4D97-AF65-F5344CB8AC3E}">
        <p14:creationId xmlns:p14="http://schemas.microsoft.com/office/powerpoint/2010/main" val="345686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9810"/>
                                        </p:tgtEl>
                                        <p:attrNameLst>
                                          <p:attrName>style.visibility</p:attrName>
                                        </p:attrNameLst>
                                      </p:cBhvr>
                                      <p:to>
                                        <p:strVal val="visible"/>
                                      </p:to>
                                    </p:set>
                                    <p:animEffect transition="in" filter="fade">
                                      <p:cBhvr>
                                        <p:cTn id="7" dur="2000"/>
                                        <p:tgtEl>
                                          <p:spTgt spid="119810"/>
                                        </p:tgtEl>
                                      </p:cBhvr>
                                    </p:animEffect>
                                  </p:childTnLst>
                                </p:cTn>
                              </p:par>
                              <p:par>
                                <p:cTn id="8" presetID="10" presetClass="entr" presetSubtype="0" fill="hold" nodeType="withEffect">
                                  <p:stCondLst>
                                    <p:cond delay="0"/>
                                  </p:stCondLst>
                                  <p:childTnLst>
                                    <p:set>
                                      <p:cBhvr>
                                        <p:cTn id="9" dur="1" fill="hold">
                                          <p:stCondLst>
                                            <p:cond delay="0"/>
                                          </p:stCondLst>
                                        </p:cTn>
                                        <p:tgtEl>
                                          <p:spTgt spid="18434"/>
                                        </p:tgtEl>
                                        <p:attrNameLst>
                                          <p:attrName>style.visibility</p:attrName>
                                        </p:attrNameLst>
                                      </p:cBhvr>
                                      <p:to>
                                        <p:strVal val="visible"/>
                                      </p:to>
                                    </p:set>
                                    <p:animEffect transition="in" filter="fade">
                                      <p:cBhvr>
                                        <p:cTn id="10" dur="3000"/>
                                        <p:tgtEl>
                                          <p:spTgt spid="18434"/>
                                        </p:tgtEl>
                                      </p:cBhvr>
                                    </p:animEffect>
                                  </p:childTnLst>
                                </p:cTn>
                              </p:par>
                            </p:childTnLst>
                          </p:cTn>
                        </p:par>
                        <p:par>
                          <p:cTn id="11" fill="hold">
                            <p:stCondLst>
                              <p:cond delay="3000"/>
                            </p:stCondLst>
                            <p:childTnLst>
                              <p:par>
                                <p:cTn id="12" presetID="42" presetClass="entr" presetSubtype="0" fill="hold" grpId="0" nodeType="after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nimBg="1"/>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BORN AGAIN EXPERIENCE: Ephesians 2:1-10. – Pst.Zino Genesis">
            <a:extLst>
              <a:ext uri="{FF2B5EF4-FFF2-40B4-BE49-F238E27FC236}">
                <a16:creationId xmlns:a16="http://schemas.microsoft.com/office/drawing/2014/main" id="{AF5E4DD9-25EA-4491-DC6F-9DD947BBCA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413D61-B1EE-B24C-9A02-BA891B1BC6EF}"/>
              </a:ext>
            </a:extLst>
          </p:cNvPr>
          <p:cNvSpPr>
            <a:spLocks noGrp="1"/>
          </p:cNvSpPr>
          <p:nvPr>
            <p:ph type="title"/>
          </p:nvPr>
        </p:nvSpPr>
        <p:spPr>
          <a:xfrm>
            <a:off x="1403648" y="286056"/>
            <a:ext cx="5218211" cy="578602"/>
          </a:xfrm>
          <a:solidFill>
            <a:schemeClr val="bg1">
              <a:alpha val="80000"/>
            </a:schemeClr>
          </a:solidFill>
        </p:spPr>
        <p:txBody>
          <a:bodyPr/>
          <a:lstStyle/>
          <a:p>
            <a:r>
              <a:rPr lang="en-CA" dirty="0"/>
              <a:t>Ephesians 2:1-10 Page 1818</a:t>
            </a:r>
          </a:p>
        </p:txBody>
      </p:sp>
      <p:sp>
        <p:nvSpPr>
          <p:cNvPr id="3" name="Content Placeholder 2">
            <a:extLst>
              <a:ext uri="{FF2B5EF4-FFF2-40B4-BE49-F238E27FC236}">
                <a16:creationId xmlns:a16="http://schemas.microsoft.com/office/drawing/2014/main" id="{48E5E2E2-4B09-F6F8-E2C1-08C6C58981B3}"/>
              </a:ext>
            </a:extLst>
          </p:cNvPr>
          <p:cNvSpPr>
            <a:spLocks noGrp="1"/>
          </p:cNvSpPr>
          <p:nvPr>
            <p:ph idx="1"/>
          </p:nvPr>
        </p:nvSpPr>
        <p:spPr>
          <a:xfrm>
            <a:off x="107504" y="1150714"/>
            <a:ext cx="8856984" cy="4312932"/>
          </a:xfrm>
          <a:solidFill>
            <a:schemeClr val="bg1">
              <a:alpha val="70000"/>
            </a:schemeClr>
          </a:solidFill>
        </p:spPr>
        <p:txBody>
          <a:bodyPr/>
          <a:lstStyle/>
          <a:p>
            <a:r>
              <a:rPr lang="en-US" sz="2800" dirty="0"/>
              <a:t>As for you, </a:t>
            </a:r>
            <a:r>
              <a:rPr lang="en-US" sz="2800" b="1" dirty="0">
                <a:solidFill>
                  <a:srgbClr val="000099"/>
                </a:solidFill>
              </a:rPr>
              <a:t>you were </a:t>
            </a:r>
            <a:r>
              <a:rPr lang="en-US" sz="2800" b="1" dirty="0"/>
              <a:t>dead in your transgressions and sins</a:t>
            </a:r>
            <a:r>
              <a:rPr lang="en-US" sz="2800" dirty="0"/>
              <a:t>, 2 in which you used to live when you followed the ways of this world and of the ruler of the kingdom of the air, the spirit who is now at work in those who are disobedient. 3 </a:t>
            </a:r>
            <a:r>
              <a:rPr lang="en-US" sz="2800" dirty="0">
                <a:solidFill>
                  <a:srgbClr val="000099"/>
                </a:solidFill>
              </a:rPr>
              <a:t>All of us also lived among them at one time</a:t>
            </a:r>
            <a:r>
              <a:rPr lang="en-US" sz="2800" dirty="0"/>
              <a:t>, gratifying the cravings of our sinful nature and following its desires and thoughts. </a:t>
            </a:r>
            <a:r>
              <a:rPr lang="en-US" sz="2800" b="1" dirty="0"/>
              <a:t>Like the rest</a:t>
            </a:r>
            <a:r>
              <a:rPr lang="en-US" sz="2800" dirty="0"/>
              <a:t>, </a:t>
            </a:r>
            <a:r>
              <a:rPr lang="en-US" sz="2800" b="1" dirty="0">
                <a:solidFill>
                  <a:srgbClr val="000099"/>
                </a:solidFill>
              </a:rPr>
              <a:t>we were </a:t>
            </a:r>
            <a:r>
              <a:rPr lang="en-US" sz="2800" dirty="0"/>
              <a:t>by nature </a:t>
            </a:r>
            <a:r>
              <a:rPr lang="en-US" sz="2800" b="1" dirty="0"/>
              <a:t>objects of wrath</a:t>
            </a:r>
            <a:r>
              <a:rPr lang="en-US" sz="2800" dirty="0"/>
              <a:t>. …</a:t>
            </a:r>
            <a:endParaRPr lang="en-CA" sz="2800" dirty="0"/>
          </a:p>
        </p:txBody>
      </p:sp>
    </p:spTree>
    <p:extLst>
      <p:ext uri="{BB962C8B-B14F-4D97-AF65-F5344CB8AC3E}">
        <p14:creationId xmlns:p14="http://schemas.microsoft.com/office/powerpoint/2010/main" val="2043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wipe(down)">
                                      <p:cBhvr>
                                        <p:cTn id="16" dur="500"/>
                                        <p:tgtEl>
                                          <p:spTgt spid="3">
                                            <p:bg/>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BORN AGAIN EXPERIENCE: Ephesians 2:1-10. – Pst.Zino Genesis">
            <a:extLst>
              <a:ext uri="{FF2B5EF4-FFF2-40B4-BE49-F238E27FC236}">
                <a16:creationId xmlns:a16="http://schemas.microsoft.com/office/drawing/2014/main" id="{AF5E4DD9-25EA-4491-DC6F-9DD947BBCA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413D61-B1EE-B24C-9A02-BA891B1BC6EF}"/>
              </a:ext>
            </a:extLst>
          </p:cNvPr>
          <p:cNvSpPr>
            <a:spLocks noGrp="1"/>
          </p:cNvSpPr>
          <p:nvPr>
            <p:ph type="title"/>
          </p:nvPr>
        </p:nvSpPr>
        <p:spPr>
          <a:xfrm>
            <a:off x="1403648" y="286056"/>
            <a:ext cx="5218211" cy="578602"/>
          </a:xfrm>
          <a:solidFill>
            <a:schemeClr val="bg1">
              <a:alpha val="80000"/>
            </a:schemeClr>
          </a:solidFill>
        </p:spPr>
        <p:txBody>
          <a:bodyPr/>
          <a:lstStyle/>
          <a:p>
            <a:r>
              <a:rPr lang="en-CA" dirty="0"/>
              <a:t>Ephesians 2:1-10 Page 1818</a:t>
            </a:r>
          </a:p>
        </p:txBody>
      </p:sp>
      <p:sp>
        <p:nvSpPr>
          <p:cNvPr id="3" name="Content Placeholder 2">
            <a:extLst>
              <a:ext uri="{FF2B5EF4-FFF2-40B4-BE49-F238E27FC236}">
                <a16:creationId xmlns:a16="http://schemas.microsoft.com/office/drawing/2014/main" id="{48E5E2E2-4B09-F6F8-E2C1-08C6C58981B3}"/>
              </a:ext>
            </a:extLst>
          </p:cNvPr>
          <p:cNvSpPr>
            <a:spLocks noGrp="1"/>
          </p:cNvSpPr>
          <p:nvPr>
            <p:ph idx="1"/>
          </p:nvPr>
        </p:nvSpPr>
        <p:spPr>
          <a:xfrm>
            <a:off x="323528" y="1150714"/>
            <a:ext cx="8640960" cy="4312932"/>
          </a:xfrm>
          <a:solidFill>
            <a:schemeClr val="bg1">
              <a:alpha val="70000"/>
            </a:schemeClr>
          </a:solidFill>
        </p:spPr>
        <p:txBody>
          <a:bodyPr/>
          <a:lstStyle/>
          <a:p>
            <a:r>
              <a:rPr lang="en-US" sz="2800" b="1" dirty="0"/>
              <a:t>But because of his great love for us</a:t>
            </a:r>
            <a:r>
              <a:rPr lang="en-US" sz="2800" dirty="0"/>
              <a:t>, </a:t>
            </a:r>
            <a:r>
              <a:rPr lang="en-US" sz="2800" b="1" dirty="0">
                <a:solidFill>
                  <a:srgbClr val="000099"/>
                </a:solidFill>
              </a:rPr>
              <a:t>God</a:t>
            </a:r>
            <a:r>
              <a:rPr lang="en-US" sz="2800" dirty="0"/>
              <a:t>, who is rich in mercy, 5 </a:t>
            </a:r>
            <a:r>
              <a:rPr lang="en-US" sz="2800" b="1" dirty="0">
                <a:solidFill>
                  <a:srgbClr val="000099"/>
                </a:solidFill>
              </a:rPr>
              <a:t>made us alive with Christ </a:t>
            </a:r>
            <a:r>
              <a:rPr lang="en-US" sz="2800" dirty="0"/>
              <a:t>even when we were dead in transgressions--</a:t>
            </a:r>
            <a:r>
              <a:rPr lang="en-US" sz="2800" b="1" dirty="0"/>
              <a:t>it is by grace you have been saved.</a:t>
            </a:r>
            <a:r>
              <a:rPr lang="en-US" sz="2800" dirty="0"/>
              <a:t> 6 And God raised us up with Christ and seated us with him in the heavenly realms in Christ Jesus, 7 in order that in the coming ages he might show the incomparable riches of his grace, expressed in his kindness to us in Christ Jesus. …</a:t>
            </a:r>
            <a:endParaRPr lang="en-CA" sz="2800" dirty="0"/>
          </a:p>
        </p:txBody>
      </p:sp>
    </p:spTree>
    <p:extLst>
      <p:ext uri="{BB962C8B-B14F-4D97-AF65-F5344CB8AC3E}">
        <p14:creationId xmlns:p14="http://schemas.microsoft.com/office/powerpoint/2010/main" val="240079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wipe(down)">
                                      <p:cBhvr>
                                        <p:cTn id="16" dur="500"/>
                                        <p:tgtEl>
                                          <p:spTgt spid="3">
                                            <p:bg/>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BORN AGAIN EXPERIENCE: Ephesians 2:1-10. – Pst.Zino Genesis">
            <a:extLst>
              <a:ext uri="{FF2B5EF4-FFF2-40B4-BE49-F238E27FC236}">
                <a16:creationId xmlns:a16="http://schemas.microsoft.com/office/drawing/2014/main" id="{AF5E4DD9-25EA-4491-DC6F-9DD947BBCA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413D61-B1EE-B24C-9A02-BA891B1BC6EF}"/>
              </a:ext>
            </a:extLst>
          </p:cNvPr>
          <p:cNvSpPr>
            <a:spLocks noGrp="1"/>
          </p:cNvSpPr>
          <p:nvPr>
            <p:ph type="title"/>
          </p:nvPr>
        </p:nvSpPr>
        <p:spPr>
          <a:xfrm>
            <a:off x="1403648" y="286056"/>
            <a:ext cx="5218211" cy="578602"/>
          </a:xfrm>
          <a:solidFill>
            <a:schemeClr val="bg1">
              <a:alpha val="80000"/>
            </a:schemeClr>
          </a:solidFill>
        </p:spPr>
        <p:txBody>
          <a:bodyPr/>
          <a:lstStyle/>
          <a:p>
            <a:r>
              <a:rPr lang="en-CA" dirty="0"/>
              <a:t>Ephesians 2:1-10 Page 1818</a:t>
            </a:r>
          </a:p>
        </p:txBody>
      </p:sp>
      <p:sp>
        <p:nvSpPr>
          <p:cNvPr id="3" name="Content Placeholder 2">
            <a:extLst>
              <a:ext uri="{FF2B5EF4-FFF2-40B4-BE49-F238E27FC236}">
                <a16:creationId xmlns:a16="http://schemas.microsoft.com/office/drawing/2014/main" id="{48E5E2E2-4B09-F6F8-E2C1-08C6C58981B3}"/>
              </a:ext>
            </a:extLst>
          </p:cNvPr>
          <p:cNvSpPr>
            <a:spLocks noGrp="1"/>
          </p:cNvSpPr>
          <p:nvPr>
            <p:ph idx="1"/>
          </p:nvPr>
        </p:nvSpPr>
        <p:spPr>
          <a:xfrm>
            <a:off x="323528" y="1150714"/>
            <a:ext cx="8640960" cy="3290962"/>
          </a:xfrm>
          <a:solidFill>
            <a:schemeClr val="bg1">
              <a:alpha val="70000"/>
            </a:schemeClr>
          </a:solidFill>
        </p:spPr>
        <p:txBody>
          <a:bodyPr/>
          <a:lstStyle/>
          <a:p>
            <a:r>
              <a:rPr lang="en-US" sz="2800" dirty="0"/>
              <a:t>…8 For </a:t>
            </a:r>
            <a:r>
              <a:rPr lang="en-US" sz="2800" b="1" dirty="0"/>
              <a:t>it is by grace you have been saved</a:t>
            </a:r>
            <a:r>
              <a:rPr lang="en-US" sz="2800" dirty="0"/>
              <a:t>, through faith--and this not from yourselves, it is the gift of God-- 9 not by works, so that no one can boast. 10 </a:t>
            </a:r>
            <a:r>
              <a:rPr lang="en-US" sz="2800" b="1" dirty="0"/>
              <a:t>For we are God's workmanship, </a:t>
            </a:r>
            <a:r>
              <a:rPr lang="en-US" sz="2800" b="1" dirty="0">
                <a:solidFill>
                  <a:srgbClr val="000099"/>
                </a:solidFill>
              </a:rPr>
              <a:t>created in Christ Jesus to do good works</a:t>
            </a:r>
            <a:r>
              <a:rPr lang="en-US" sz="2800" b="1" dirty="0"/>
              <a:t>, which God prepared in advance for us to do.</a:t>
            </a:r>
            <a:endParaRPr lang="en-CA" sz="2800" b="1" dirty="0"/>
          </a:p>
        </p:txBody>
      </p:sp>
    </p:spTree>
    <p:extLst>
      <p:ext uri="{BB962C8B-B14F-4D97-AF65-F5344CB8AC3E}">
        <p14:creationId xmlns:p14="http://schemas.microsoft.com/office/powerpoint/2010/main" val="112866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wipe(down)">
                                      <p:cBhvr>
                                        <p:cTn id="16" dur="500"/>
                                        <p:tgtEl>
                                          <p:spTgt spid="3">
                                            <p:bg/>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God's Masterpiece – Praxis: Faith in Action">
            <a:extLst>
              <a:ext uri="{FF2B5EF4-FFF2-40B4-BE49-F238E27FC236}">
                <a16:creationId xmlns:a16="http://schemas.microsoft.com/office/drawing/2014/main" id="{136658E7-E06D-C38F-1549-783616209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413D61-B1EE-B24C-9A02-BA891B1BC6EF}"/>
              </a:ext>
            </a:extLst>
          </p:cNvPr>
          <p:cNvSpPr>
            <a:spLocks noGrp="1"/>
          </p:cNvSpPr>
          <p:nvPr>
            <p:ph type="title"/>
          </p:nvPr>
        </p:nvSpPr>
        <p:spPr>
          <a:xfrm>
            <a:off x="1356149" y="943686"/>
            <a:ext cx="2985963" cy="578602"/>
          </a:xfrm>
          <a:solidFill>
            <a:schemeClr val="bg1">
              <a:alpha val="80000"/>
            </a:schemeClr>
          </a:solidFill>
        </p:spPr>
        <p:txBody>
          <a:bodyPr/>
          <a:lstStyle/>
          <a:p>
            <a:r>
              <a:rPr lang="en-CA" dirty="0"/>
              <a:t>At Work Daily…</a:t>
            </a:r>
          </a:p>
        </p:txBody>
      </p:sp>
      <p:sp>
        <p:nvSpPr>
          <p:cNvPr id="3" name="Content Placeholder 2">
            <a:extLst>
              <a:ext uri="{FF2B5EF4-FFF2-40B4-BE49-F238E27FC236}">
                <a16:creationId xmlns:a16="http://schemas.microsoft.com/office/drawing/2014/main" id="{48E5E2E2-4B09-F6F8-E2C1-08C6C58981B3}"/>
              </a:ext>
            </a:extLst>
          </p:cNvPr>
          <p:cNvSpPr>
            <a:spLocks noGrp="1"/>
          </p:cNvSpPr>
          <p:nvPr>
            <p:ph idx="1"/>
          </p:nvPr>
        </p:nvSpPr>
        <p:spPr>
          <a:xfrm>
            <a:off x="251520" y="1705372"/>
            <a:ext cx="5976664" cy="3429000"/>
          </a:xfrm>
          <a:solidFill>
            <a:schemeClr val="bg1">
              <a:alpha val="75000"/>
            </a:schemeClr>
          </a:solidFill>
        </p:spPr>
        <p:txBody>
          <a:bodyPr/>
          <a:lstStyle/>
          <a:p>
            <a:r>
              <a:rPr lang="en-US" sz="2800" dirty="0"/>
              <a:t>God has good works for us to do and He wants us to do them in the day to day.  </a:t>
            </a:r>
          </a:p>
          <a:p>
            <a:r>
              <a:rPr lang="en-US" sz="2800" b="1" dirty="0"/>
              <a:t>Will you offer Him this week to work through you?  </a:t>
            </a:r>
          </a:p>
          <a:p>
            <a:r>
              <a:rPr lang="en-US" sz="2800" dirty="0">
                <a:solidFill>
                  <a:srgbClr val="000099"/>
                </a:solidFill>
              </a:rPr>
              <a:t>How will you connect with God this week in the day to day?</a:t>
            </a:r>
            <a:endParaRPr lang="en-CA" sz="2800" dirty="0">
              <a:solidFill>
                <a:srgbClr val="000099"/>
              </a:solidFill>
            </a:endParaRPr>
          </a:p>
        </p:txBody>
      </p:sp>
    </p:spTree>
    <p:extLst>
      <p:ext uri="{BB962C8B-B14F-4D97-AF65-F5344CB8AC3E}">
        <p14:creationId xmlns:p14="http://schemas.microsoft.com/office/powerpoint/2010/main" val="257249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wipe(down)">
                                      <p:cBhvr>
                                        <p:cTn id="7" dur="500"/>
                                        <p:tgtEl>
                                          <p:spTgt spid="20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barn(inVertical)">
                                      <p:cBhvr>
                                        <p:cTn id="16" dur="500"/>
                                        <p:tgtEl>
                                          <p:spTgt spid="3">
                                            <p:bg/>
                                          </p:spTgt>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barn(inVertic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arn(inVertic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587500" y="251354"/>
            <a:ext cx="6794500" cy="952500"/>
          </a:xfrm>
        </p:spPr>
        <p:txBody>
          <a:bodyPr/>
          <a:lstStyle/>
          <a:p>
            <a:pPr algn="ctr"/>
            <a:r>
              <a:rPr lang="en-US" b="1" dirty="0"/>
              <a:t>Next Week’s Sermon</a:t>
            </a:r>
            <a:endParaRPr lang="en-US" sz="2667" dirty="0"/>
          </a:p>
        </p:txBody>
      </p:sp>
      <p:sp>
        <p:nvSpPr>
          <p:cNvPr id="119811" name="Rectangle 3"/>
          <p:cNvSpPr>
            <a:spLocks noGrp="1" noChangeArrowheads="1"/>
          </p:cNvSpPr>
          <p:nvPr>
            <p:ph type="body" sz="half" idx="1"/>
          </p:nvPr>
        </p:nvSpPr>
        <p:spPr>
          <a:xfrm>
            <a:off x="1524000" y="1522678"/>
            <a:ext cx="6540500" cy="3811323"/>
          </a:xfrm>
        </p:spPr>
        <p:txBody>
          <a:bodyPr/>
          <a:lstStyle/>
          <a:p>
            <a:pPr>
              <a:lnSpc>
                <a:spcPct val="90000"/>
              </a:lnSpc>
            </a:pPr>
            <a:r>
              <a:rPr lang="en-US" b="1" i="1" dirty="0">
                <a:solidFill>
                  <a:srgbClr val="009900"/>
                </a:solidFill>
              </a:rPr>
              <a:t>Thomas.  </a:t>
            </a:r>
          </a:p>
          <a:p>
            <a:pPr>
              <a:lnSpc>
                <a:spcPct val="90000"/>
              </a:lnSpc>
            </a:pPr>
            <a:r>
              <a:rPr lang="en-US" b="1" i="1" dirty="0">
                <a:solidFill>
                  <a:srgbClr val="009900"/>
                </a:solidFill>
              </a:rPr>
              <a:t>Connecting to God in </a:t>
            </a:r>
            <a:r>
              <a:rPr lang="en-US" b="1" i="1" dirty="0">
                <a:solidFill>
                  <a:srgbClr val="3333FF"/>
                </a:solidFill>
              </a:rPr>
              <a:t>honesty</a:t>
            </a:r>
            <a:r>
              <a:rPr lang="en-US" b="1" i="1" dirty="0">
                <a:solidFill>
                  <a:srgbClr val="009900"/>
                </a:solidFill>
              </a:rPr>
              <a:t>.</a:t>
            </a:r>
          </a:p>
        </p:txBody>
      </p:sp>
      <p:pic>
        <p:nvPicPr>
          <p:cNvPr id="19458" name="Picture 2" descr="http://cdn2-b.examiner.com/sites/default/files/styles/image_content_width/hash/8d/35/Honesty.jpg?itok=AD-Pdc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437453"/>
            <a:ext cx="5640627" cy="3060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799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9810"/>
                                        </p:tgtEl>
                                        <p:attrNameLst>
                                          <p:attrName>style.visibility</p:attrName>
                                        </p:attrNameLst>
                                      </p:cBhvr>
                                      <p:to>
                                        <p:strVal val="visible"/>
                                      </p:to>
                                    </p:set>
                                    <p:animEffect transition="in" filter="fade">
                                      <p:cBhvr>
                                        <p:cTn id="7" dur="2000"/>
                                        <p:tgtEl>
                                          <p:spTgt spid="119810"/>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19811">
                                            <p:txEl>
                                              <p:pRg st="0" end="0"/>
                                            </p:txEl>
                                          </p:spTgt>
                                        </p:tgtEl>
                                        <p:attrNameLst>
                                          <p:attrName>style.visibility</p:attrName>
                                        </p:attrNameLst>
                                      </p:cBhvr>
                                      <p:to>
                                        <p:strVal val="visible"/>
                                      </p:to>
                                    </p:set>
                                    <p:animEffect transition="in" filter="wipe(left)">
                                      <p:cBhvr>
                                        <p:cTn id="11" dur="500"/>
                                        <p:tgtEl>
                                          <p:spTgt spid="119811">
                                            <p:txEl>
                                              <p:pRg st="0" end="0"/>
                                            </p:txEl>
                                          </p:spTgt>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19811">
                                            <p:txEl>
                                              <p:pRg st="1" end="1"/>
                                            </p:txEl>
                                          </p:spTgt>
                                        </p:tgtEl>
                                        <p:attrNameLst>
                                          <p:attrName>style.visibility</p:attrName>
                                        </p:attrNameLst>
                                      </p:cBhvr>
                                      <p:to>
                                        <p:strVal val="visible"/>
                                      </p:to>
                                    </p:set>
                                    <p:animEffect transition="in" filter="wipe(left)">
                                      <p:cBhvr>
                                        <p:cTn id="15" dur="500"/>
                                        <p:tgtEl>
                                          <p:spTgt spid="119811">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458"/>
                                        </p:tgtEl>
                                        <p:attrNameLst>
                                          <p:attrName>style.visibility</p:attrName>
                                        </p:attrNameLst>
                                      </p:cBhvr>
                                      <p:to>
                                        <p:strVal val="visible"/>
                                      </p:to>
                                    </p:set>
                                    <p:animEffect transition="in" filter="fade">
                                      <p:cBhvr>
                                        <p:cTn id="18"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p:bldP spid="119811" grpId="0" uiExpand="1" build="p"/>
    </p:bld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1325</Words>
  <Application>Microsoft Office PowerPoint</Application>
  <PresentationFormat>On-screen Show (16:10)</PresentationFormat>
  <Paragraphs>79</Paragraphs>
  <Slides>27</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Aptos</vt:lpstr>
      <vt:lpstr>Arial</vt:lpstr>
      <vt:lpstr>BellCent BdList BT</vt:lpstr>
      <vt:lpstr>Calibri</vt:lpstr>
      <vt:lpstr>Times New Roman</vt:lpstr>
      <vt:lpstr>Verdana</vt:lpstr>
      <vt:lpstr>Wingdings</vt:lpstr>
      <vt:lpstr>Eclipse</vt:lpstr>
      <vt:lpstr>Office Theme</vt:lpstr>
      <vt:lpstr>8 Ways People Connect With God</vt:lpstr>
      <vt:lpstr>Connecting to God Changes Lives:</vt:lpstr>
      <vt:lpstr>Connecting God in The New Testament</vt:lpstr>
      <vt:lpstr>Once in a While, or Day to Day?</vt:lpstr>
      <vt:lpstr>A Blessing:</vt:lpstr>
      <vt:lpstr>Mary and Joseph:</vt:lpstr>
      <vt:lpstr>God With Us…</vt:lpstr>
      <vt:lpstr>For You:</vt:lpstr>
      <vt:lpstr>Matthew 1:18-25 Page 1497</vt:lpstr>
      <vt:lpstr>Matthew 1:18-25</vt:lpstr>
      <vt:lpstr>Matthew 1:18-25</vt:lpstr>
      <vt:lpstr>Matthew 1:18-25</vt:lpstr>
      <vt:lpstr>Luke 1:26-38 Page 1588</vt:lpstr>
      <vt:lpstr>Luke 1:26-38</vt:lpstr>
      <vt:lpstr>Luke 1:26-38</vt:lpstr>
      <vt:lpstr>Connecting: </vt:lpstr>
      <vt:lpstr>Connecting: </vt:lpstr>
      <vt:lpstr>Connecting: </vt:lpstr>
      <vt:lpstr>In Your Life: </vt:lpstr>
      <vt:lpstr>How Can You Connect? </vt:lpstr>
      <vt:lpstr>How Do You Connect?: </vt:lpstr>
      <vt:lpstr>Following Their Example</vt:lpstr>
      <vt:lpstr>Ephesians 2:1-10 Page 1818</vt:lpstr>
      <vt:lpstr>Ephesians 2:1-10 Page 1818</vt:lpstr>
      <vt:lpstr>Ephesians 2:1-10 Page 1818</vt:lpstr>
      <vt:lpstr>At Work Daily…</vt:lpstr>
      <vt:lpstr>Next Week’s Sermon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to God Changes Lives:</dc:title>
  <dc:creator>Murray Ververda</dc:creator>
  <cp:lastModifiedBy>Murray Ververda</cp:lastModifiedBy>
  <cp:revision>14</cp:revision>
  <dcterms:created xsi:type="dcterms:W3CDTF">2015-09-30T18:38:06Z</dcterms:created>
  <dcterms:modified xsi:type="dcterms:W3CDTF">2024-04-04T20:47:10Z</dcterms:modified>
</cp:coreProperties>
</file>