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1" r:id="rId3"/>
    <p:sldId id="300" r:id="rId4"/>
    <p:sldId id="263" r:id="rId5"/>
    <p:sldId id="264" r:id="rId6"/>
    <p:sldId id="289" r:id="rId7"/>
    <p:sldId id="290" r:id="rId8"/>
    <p:sldId id="291" r:id="rId9"/>
    <p:sldId id="297" r:id="rId10"/>
    <p:sldId id="298" r:id="rId11"/>
    <p:sldId id="292" r:id="rId12"/>
    <p:sldId id="293" r:id="rId13"/>
    <p:sldId id="294" r:id="rId14"/>
    <p:sldId id="266" r:id="rId15"/>
    <p:sldId id="283" r:id="rId16"/>
    <p:sldId id="274" r:id="rId17"/>
    <p:sldId id="288" r:id="rId18"/>
    <p:sldId id="287" r:id="rId19"/>
    <p:sldId id="295" r:id="rId20"/>
    <p:sldId id="284" r:id="rId21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3300"/>
    <a:srgbClr val="0066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D9936D-015B-4D96-9A2C-D4FA4014AC60}" v="344" dt="2024-08-16T22:05:13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08" y="107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rray Ververda" userId="c182d5f6d914c7c5" providerId="LiveId" clId="{07D9936D-015B-4D96-9A2C-D4FA4014AC60}"/>
    <pc:docChg chg="custSel addSld delSld modSld">
      <pc:chgData name="Murray Ververda" userId="c182d5f6d914c7c5" providerId="LiveId" clId="{07D9936D-015B-4D96-9A2C-D4FA4014AC60}" dt="2024-08-16T22:05:13.297" v="423" actId="207"/>
      <pc:docMkLst>
        <pc:docMk/>
      </pc:docMkLst>
      <pc:sldChg chg="modSp">
        <pc:chgData name="Murray Ververda" userId="c182d5f6d914c7c5" providerId="LiveId" clId="{07D9936D-015B-4D96-9A2C-D4FA4014AC60}" dt="2024-08-16T21:18:03.623" v="16" actId="20577"/>
        <pc:sldMkLst>
          <pc:docMk/>
          <pc:sldMk cId="1074255577" sldId="256"/>
        </pc:sldMkLst>
        <pc:spChg chg="mod">
          <ac:chgData name="Murray Ververda" userId="c182d5f6d914c7c5" providerId="LiveId" clId="{07D9936D-015B-4D96-9A2C-D4FA4014AC60}" dt="2024-08-16T21:18:03.623" v="16" actId="20577"/>
          <ac:spMkLst>
            <pc:docMk/>
            <pc:sldMk cId="1074255577" sldId="256"/>
            <ac:spMk id="3" creationId="{00000000-0000-0000-0000-000000000000}"/>
          </ac:spMkLst>
        </pc:spChg>
      </pc:sldChg>
      <pc:sldChg chg="del">
        <pc:chgData name="Murray Ververda" userId="c182d5f6d914c7c5" providerId="LiveId" clId="{07D9936D-015B-4D96-9A2C-D4FA4014AC60}" dt="2024-08-16T21:19:37.664" v="19" actId="47"/>
        <pc:sldMkLst>
          <pc:docMk/>
          <pc:sldMk cId="4244056644" sldId="262"/>
        </pc:sldMkLst>
      </pc:sldChg>
      <pc:sldChg chg="modSp mod">
        <pc:chgData name="Murray Ververda" userId="c182d5f6d914c7c5" providerId="LiveId" clId="{07D9936D-015B-4D96-9A2C-D4FA4014AC60}" dt="2024-08-16T21:24:02.438" v="86" actId="122"/>
        <pc:sldMkLst>
          <pc:docMk/>
          <pc:sldMk cId="123431520" sldId="263"/>
        </pc:sldMkLst>
        <pc:spChg chg="mod">
          <ac:chgData name="Murray Ververda" userId="c182d5f6d914c7c5" providerId="LiveId" clId="{07D9936D-015B-4D96-9A2C-D4FA4014AC60}" dt="2024-08-16T21:24:02.438" v="86" actId="122"/>
          <ac:spMkLst>
            <pc:docMk/>
            <pc:sldMk cId="123431520" sldId="263"/>
            <ac:spMk id="2" creationId="{00000000-0000-0000-0000-000000000000}"/>
          </ac:spMkLst>
        </pc:spChg>
        <pc:spChg chg="mod">
          <ac:chgData name="Murray Ververda" userId="c182d5f6d914c7c5" providerId="LiveId" clId="{07D9936D-015B-4D96-9A2C-D4FA4014AC60}" dt="2024-08-16T21:23:49.975" v="83" actId="403"/>
          <ac:spMkLst>
            <pc:docMk/>
            <pc:sldMk cId="123431520" sldId="263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23:40.326" v="79" actId="14100"/>
          <ac:picMkLst>
            <pc:docMk/>
            <pc:sldMk cId="123431520" sldId="263"/>
            <ac:picMk id="4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1:24:33.703" v="89" actId="14100"/>
        <pc:sldMkLst>
          <pc:docMk/>
          <pc:sldMk cId="3648277547" sldId="264"/>
        </pc:sldMkLst>
        <pc:spChg chg="mod">
          <ac:chgData name="Murray Ververda" userId="c182d5f6d914c7c5" providerId="LiveId" clId="{07D9936D-015B-4D96-9A2C-D4FA4014AC60}" dt="2024-08-16T21:24:33.703" v="89" actId="14100"/>
          <ac:spMkLst>
            <pc:docMk/>
            <pc:sldMk cId="3648277547" sldId="264"/>
            <ac:spMk id="3" creationId="{00000000-0000-0000-0000-000000000000}"/>
          </ac:spMkLst>
        </pc:spChg>
      </pc:sldChg>
      <pc:sldChg chg="modSp mod modAnim">
        <pc:chgData name="Murray Ververda" userId="c182d5f6d914c7c5" providerId="LiveId" clId="{07D9936D-015B-4D96-9A2C-D4FA4014AC60}" dt="2024-08-16T21:39:06.503" v="193" actId="20577"/>
        <pc:sldMkLst>
          <pc:docMk/>
          <pc:sldMk cId="906535572" sldId="266"/>
        </pc:sldMkLst>
        <pc:spChg chg="mod">
          <ac:chgData name="Murray Ververda" userId="c182d5f6d914c7c5" providerId="LiveId" clId="{07D9936D-015B-4D96-9A2C-D4FA4014AC60}" dt="2024-08-16T21:39:06.503" v="193" actId="20577"/>
          <ac:spMkLst>
            <pc:docMk/>
            <pc:sldMk cId="906535572" sldId="266"/>
            <ac:spMk id="3" creationId="{00000000-0000-0000-0000-000000000000}"/>
          </ac:spMkLst>
        </pc:spChg>
      </pc:sldChg>
      <pc:sldChg chg="modSp mod">
        <pc:chgData name="Murray Ververda" userId="c182d5f6d914c7c5" providerId="LiveId" clId="{07D9936D-015B-4D96-9A2C-D4FA4014AC60}" dt="2024-08-16T21:43:33.247" v="219" actId="14100"/>
        <pc:sldMkLst>
          <pc:docMk/>
          <pc:sldMk cId="4108361264" sldId="274"/>
        </pc:sldMkLst>
        <pc:spChg chg="mod">
          <ac:chgData name="Murray Ververda" userId="c182d5f6d914c7c5" providerId="LiveId" clId="{07D9936D-015B-4D96-9A2C-D4FA4014AC60}" dt="2024-08-16T21:43:23.823" v="217" actId="20577"/>
          <ac:spMkLst>
            <pc:docMk/>
            <pc:sldMk cId="4108361264" sldId="274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43:33.247" v="219" actId="14100"/>
          <ac:picMkLst>
            <pc:docMk/>
            <pc:sldMk cId="4108361264" sldId="274"/>
            <ac:picMk id="11266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2:01:31.098" v="363" actId="6549"/>
        <pc:sldMkLst>
          <pc:docMk/>
          <pc:sldMk cId="1030273658" sldId="283"/>
        </pc:sldMkLst>
        <pc:spChg chg="mod">
          <ac:chgData name="Murray Ververda" userId="c182d5f6d914c7c5" providerId="LiveId" clId="{07D9936D-015B-4D96-9A2C-D4FA4014AC60}" dt="2024-08-16T22:01:31.098" v="363" actId="6549"/>
          <ac:spMkLst>
            <pc:docMk/>
            <pc:sldMk cId="1030273658" sldId="283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41:20.782" v="203" actId="14100"/>
          <ac:picMkLst>
            <pc:docMk/>
            <pc:sldMk cId="1030273658" sldId="283"/>
            <ac:picMk id="9218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1:47:09.023" v="252" actId="1076"/>
        <pc:sldMkLst>
          <pc:docMk/>
          <pc:sldMk cId="1856205524" sldId="284"/>
        </pc:sldMkLst>
        <pc:spChg chg="mod">
          <ac:chgData name="Murray Ververda" userId="c182d5f6d914c7c5" providerId="LiveId" clId="{07D9936D-015B-4D96-9A2C-D4FA4014AC60}" dt="2024-08-16T21:47:09.023" v="252" actId="1076"/>
          <ac:spMkLst>
            <pc:docMk/>
            <pc:sldMk cId="1856205524" sldId="284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46:50.838" v="246" actId="14100"/>
          <ac:picMkLst>
            <pc:docMk/>
            <pc:sldMk cId="1856205524" sldId="284"/>
            <ac:picMk id="13314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1:45:49.584" v="235" actId="207"/>
        <pc:sldMkLst>
          <pc:docMk/>
          <pc:sldMk cId="3826055238" sldId="287"/>
        </pc:sldMkLst>
        <pc:spChg chg="mod">
          <ac:chgData name="Murray Ververda" userId="c182d5f6d914c7c5" providerId="LiveId" clId="{07D9936D-015B-4D96-9A2C-D4FA4014AC60}" dt="2024-08-16T21:45:49.584" v="235" actId="207"/>
          <ac:spMkLst>
            <pc:docMk/>
            <pc:sldMk cId="3826055238" sldId="287"/>
            <ac:spMk id="3" creationId="{00000000-0000-0000-0000-000000000000}"/>
          </ac:spMkLst>
        </pc:spChg>
      </pc:sldChg>
      <pc:sldChg chg="modSp mod">
        <pc:chgData name="Murray Ververda" userId="c182d5f6d914c7c5" providerId="LiveId" clId="{07D9936D-015B-4D96-9A2C-D4FA4014AC60}" dt="2024-08-16T21:44:54.096" v="227" actId="207"/>
        <pc:sldMkLst>
          <pc:docMk/>
          <pc:sldMk cId="3826055238" sldId="288"/>
        </pc:sldMkLst>
        <pc:spChg chg="mod">
          <ac:chgData name="Murray Ververda" userId="c182d5f6d914c7c5" providerId="LiveId" clId="{07D9936D-015B-4D96-9A2C-D4FA4014AC60}" dt="2024-08-16T21:44:54.096" v="227" actId="207"/>
          <ac:spMkLst>
            <pc:docMk/>
            <pc:sldMk cId="3826055238" sldId="288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43:42.926" v="221" actId="14100"/>
          <ac:picMkLst>
            <pc:docMk/>
            <pc:sldMk cId="3826055238" sldId="288"/>
            <ac:picMk id="11266" creationId="{00000000-0000-0000-0000-000000000000}"/>
          </ac:picMkLst>
        </pc:picChg>
      </pc:sldChg>
      <pc:sldChg chg="modSp">
        <pc:chgData name="Murray Ververda" userId="c182d5f6d914c7c5" providerId="LiveId" clId="{07D9936D-015B-4D96-9A2C-D4FA4014AC60}" dt="2024-08-16T21:24:50.406" v="91" actId="1076"/>
        <pc:sldMkLst>
          <pc:docMk/>
          <pc:sldMk cId="1119724822" sldId="289"/>
        </pc:sldMkLst>
        <pc:picChg chg="mod">
          <ac:chgData name="Murray Ververda" userId="c182d5f6d914c7c5" providerId="LiveId" clId="{07D9936D-015B-4D96-9A2C-D4FA4014AC60}" dt="2024-08-16T21:24:46.374" v="90" actId="14100"/>
          <ac:picMkLst>
            <pc:docMk/>
            <pc:sldMk cId="1119724822" sldId="289"/>
            <ac:picMk id="6" creationId="{00000000-0000-0000-0000-000000000000}"/>
          </ac:picMkLst>
        </pc:picChg>
        <pc:picChg chg="mod">
          <ac:chgData name="Murray Ververda" userId="c182d5f6d914c7c5" providerId="LiveId" clId="{07D9936D-015B-4D96-9A2C-D4FA4014AC60}" dt="2024-08-16T21:24:50.406" v="91" actId="1076"/>
          <ac:picMkLst>
            <pc:docMk/>
            <pc:sldMk cId="1119724822" sldId="289"/>
            <ac:picMk id="3074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1:25:41.288" v="99" actId="207"/>
        <pc:sldMkLst>
          <pc:docMk/>
          <pc:sldMk cId="3082650296" sldId="290"/>
        </pc:sldMkLst>
        <pc:spChg chg="mod">
          <ac:chgData name="Murray Ververda" userId="c182d5f6d914c7c5" providerId="LiveId" clId="{07D9936D-015B-4D96-9A2C-D4FA4014AC60}" dt="2024-08-16T21:25:41.288" v="99" actId="207"/>
          <ac:spMkLst>
            <pc:docMk/>
            <pc:sldMk cId="3082650296" sldId="290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25:33.030" v="98" actId="14100"/>
          <ac:picMkLst>
            <pc:docMk/>
            <pc:sldMk cId="3082650296" sldId="290"/>
            <ac:picMk id="4098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1:26:40.775" v="109" actId="115"/>
        <pc:sldMkLst>
          <pc:docMk/>
          <pc:sldMk cId="2328140460" sldId="291"/>
        </pc:sldMkLst>
        <pc:spChg chg="mod">
          <ac:chgData name="Murray Ververda" userId="c182d5f6d914c7c5" providerId="LiveId" clId="{07D9936D-015B-4D96-9A2C-D4FA4014AC60}" dt="2024-08-16T21:26:40.775" v="109" actId="115"/>
          <ac:spMkLst>
            <pc:docMk/>
            <pc:sldMk cId="2328140460" sldId="291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25:53.782" v="101" actId="14100"/>
          <ac:picMkLst>
            <pc:docMk/>
            <pc:sldMk cId="2328140460" sldId="291"/>
            <ac:picMk id="5122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1:30:47.352" v="168" actId="20577"/>
        <pc:sldMkLst>
          <pc:docMk/>
          <pc:sldMk cId="1517941799" sldId="292"/>
        </pc:sldMkLst>
        <pc:spChg chg="mod">
          <ac:chgData name="Murray Ververda" userId="c182d5f6d914c7c5" providerId="LiveId" clId="{07D9936D-015B-4D96-9A2C-D4FA4014AC60}" dt="2024-08-16T21:30:47.352" v="168" actId="20577"/>
          <ac:spMkLst>
            <pc:docMk/>
            <pc:sldMk cId="1517941799" sldId="292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28:05.014" v="130" actId="14100"/>
          <ac:picMkLst>
            <pc:docMk/>
            <pc:sldMk cId="1517941799" sldId="292"/>
            <ac:picMk id="8194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1:33:03.007" v="183" actId="14100"/>
        <pc:sldMkLst>
          <pc:docMk/>
          <pc:sldMk cId="466121018" sldId="293"/>
        </pc:sldMkLst>
        <pc:spChg chg="mod">
          <ac:chgData name="Murray Ververda" userId="c182d5f6d914c7c5" providerId="LiveId" clId="{07D9936D-015B-4D96-9A2C-D4FA4014AC60}" dt="2024-08-16T21:32:57.512" v="181" actId="113"/>
          <ac:spMkLst>
            <pc:docMk/>
            <pc:sldMk cId="466121018" sldId="293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33:03.007" v="183" actId="14100"/>
          <ac:picMkLst>
            <pc:docMk/>
            <pc:sldMk cId="466121018" sldId="293"/>
            <ac:picMk id="5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1:38:20.860" v="188" actId="114"/>
        <pc:sldMkLst>
          <pc:docMk/>
          <pc:sldMk cId="4049679528" sldId="294"/>
        </pc:sldMkLst>
        <pc:spChg chg="mod">
          <ac:chgData name="Murray Ververda" userId="c182d5f6d914c7c5" providerId="LiveId" clId="{07D9936D-015B-4D96-9A2C-D4FA4014AC60}" dt="2024-08-16T21:38:20.860" v="188" actId="114"/>
          <ac:spMkLst>
            <pc:docMk/>
            <pc:sldMk cId="4049679528" sldId="294"/>
            <ac:spMk id="3" creationId="{00000000-0000-0000-0000-000000000000}"/>
          </ac:spMkLst>
        </pc:spChg>
      </pc:sldChg>
      <pc:sldChg chg="modSp mod modAnim">
        <pc:chgData name="Murray Ververda" userId="c182d5f6d914c7c5" providerId="LiveId" clId="{07D9936D-015B-4D96-9A2C-D4FA4014AC60}" dt="2024-08-16T22:05:13.297" v="423" actId="207"/>
        <pc:sldMkLst>
          <pc:docMk/>
          <pc:sldMk cId="4107836313" sldId="295"/>
        </pc:sldMkLst>
        <pc:spChg chg="mod">
          <ac:chgData name="Murray Ververda" userId="c182d5f6d914c7c5" providerId="LiveId" clId="{07D9936D-015B-4D96-9A2C-D4FA4014AC60}" dt="2024-08-16T22:05:13.297" v="423" actId="207"/>
          <ac:spMkLst>
            <pc:docMk/>
            <pc:sldMk cId="4107836313" sldId="295"/>
            <ac:spMk id="3" creationId="{00000000-0000-0000-0000-000000000000}"/>
          </ac:spMkLst>
        </pc:spChg>
        <pc:spChg chg="mod">
          <ac:chgData name="Murray Ververda" userId="c182d5f6d914c7c5" providerId="LiveId" clId="{07D9936D-015B-4D96-9A2C-D4FA4014AC60}" dt="2024-08-16T21:46:12.046" v="238" actId="14100"/>
          <ac:spMkLst>
            <pc:docMk/>
            <pc:sldMk cId="4107836313" sldId="295"/>
            <ac:spMk id="4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46:38.702" v="244" actId="14100"/>
          <ac:picMkLst>
            <pc:docMk/>
            <pc:sldMk cId="4107836313" sldId="295"/>
            <ac:picMk id="12290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1:27:10.463" v="116" actId="14100"/>
        <pc:sldMkLst>
          <pc:docMk/>
          <pc:sldMk cId="1967130946" sldId="297"/>
        </pc:sldMkLst>
        <pc:spChg chg="mod">
          <ac:chgData name="Murray Ververda" userId="c182d5f6d914c7c5" providerId="LiveId" clId="{07D9936D-015B-4D96-9A2C-D4FA4014AC60}" dt="2024-08-16T21:27:10.463" v="116" actId="14100"/>
          <ac:spMkLst>
            <pc:docMk/>
            <pc:sldMk cId="1967130946" sldId="297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26:51.382" v="111" actId="14100"/>
          <ac:picMkLst>
            <pc:docMk/>
            <pc:sldMk cId="1967130946" sldId="297"/>
            <ac:picMk id="6146" creationId="{00000000-0000-0000-0000-000000000000}"/>
          </ac:picMkLst>
        </pc:picChg>
      </pc:sldChg>
      <pc:sldChg chg="modSp mod">
        <pc:chgData name="Murray Ververda" userId="c182d5f6d914c7c5" providerId="LiveId" clId="{07D9936D-015B-4D96-9A2C-D4FA4014AC60}" dt="2024-08-16T21:27:51.006" v="127" actId="14100"/>
        <pc:sldMkLst>
          <pc:docMk/>
          <pc:sldMk cId="1967130946" sldId="298"/>
        </pc:sldMkLst>
        <pc:spChg chg="mod">
          <ac:chgData name="Murray Ververda" userId="c182d5f6d914c7c5" providerId="LiveId" clId="{07D9936D-015B-4D96-9A2C-D4FA4014AC60}" dt="2024-08-16T21:27:51.006" v="127" actId="14100"/>
          <ac:spMkLst>
            <pc:docMk/>
            <pc:sldMk cId="1967130946" sldId="298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27:38.462" v="120" actId="14100"/>
          <ac:picMkLst>
            <pc:docMk/>
            <pc:sldMk cId="1967130946" sldId="298"/>
            <ac:picMk id="7170" creationId="{00000000-0000-0000-0000-000000000000}"/>
          </ac:picMkLst>
        </pc:picChg>
      </pc:sldChg>
      <pc:sldChg chg="modSp del mod">
        <pc:chgData name="Murray Ververda" userId="c182d5f6d914c7c5" providerId="LiveId" clId="{07D9936D-015B-4D96-9A2C-D4FA4014AC60}" dt="2024-08-16T21:40:58.613" v="198" actId="47"/>
        <pc:sldMkLst>
          <pc:docMk/>
          <pc:sldMk cId="2746669218" sldId="299"/>
        </pc:sldMkLst>
        <pc:spChg chg="mod">
          <ac:chgData name="Murray Ververda" userId="c182d5f6d914c7c5" providerId="LiveId" clId="{07D9936D-015B-4D96-9A2C-D4FA4014AC60}" dt="2024-08-16T21:39:40.503" v="197" actId="27636"/>
          <ac:spMkLst>
            <pc:docMk/>
            <pc:sldMk cId="2746669218" sldId="299"/>
            <ac:spMk id="3" creationId="{00000000-0000-0000-0000-000000000000}"/>
          </ac:spMkLst>
        </pc:spChg>
      </pc:sldChg>
      <pc:sldChg chg="modSp add mod">
        <pc:chgData name="Murray Ververda" userId="c182d5f6d914c7c5" providerId="LiveId" clId="{07D9936D-015B-4D96-9A2C-D4FA4014AC60}" dt="2024-08-16T21:23:21.184" v="77" actId="115"/>
        <pc:sldMkLst>
          <pc:docMk/>
          <pc:sldMk cId="275753736" sldId="300"/>
        </pc:sldMkLst>
        <pc:spChg chg="mod">
          <ac:chgData name="Murray Ververda" userId="c182d5f6d914c7c5" providerId="LiveId" clId="{07D9936D-015B-4D96-9A2C-D4FA4014AC60}" dt="2024-08-16T21:23:21.184" v="77" actId="115"/>
          <ac:spMkLst>
            <pc:docMk/>
            <pc:sldMk cId="275753736" sldId="300"/>
            <ac:spMk id="3" creationId="{00000000-0000-0000-0000-000000000000}"/>
          </ac:spMkLst>
        </pc:spChg>
        <pc:picChg chg="mod">
          <ac:chgData name="Murray Ververda" userId="c182d5f6d914c7c5" providerId="LiveId" clId="{07D9936D-015B-4D96-9A2C-D4FA4014AC60}" dt="2024-08-16T21:22:05.742" v="65" actId="14100"/>
          <ac:picMkLst>
            <pc:docMk/>
            <pc:sldMk cId="275753736" sldId="300"/>
            <ac:picMk id="1026" creationId="{00000000-0000-0000-0000-000000000000}"/>
          </ac:picMkLst>
        </pc:picChg>
      </pc:sldChg>
      <pc:sldChg chg="modSp add mod modAnim">
        <pc:chgData name="Murray Ververda" userId="c182d5f6d914c7c5" providerId="LiveId" clId="{07D9936D-015B-4D96-9A2C-D4FA4014AC60}" dt="2024-08-16T21:54:56.822" v="339" actId="20577"/>
        <pc:sldMkLst>
          <pc:docMk/>
          <pc:sldMk cId="1222373275" sldId="301"/>
        </pc:sldMkLst>
        <pc:spChg chg="mod">
          <ac:chgData name="Murray Ververda" userId="c182d5f6d914c7c5" providerId="LiveId" clId="{07D9936D-015B-4D96-9A2C-D4FA4014AC60}" dt="2024-08-16T21:19:50.855" v="52" actId="20577"/>
          <ac:spMkLst>
            <pc:docMk/>
            <pc:sldMk cId="1222373275" sldId="301"/>
            <ac:spMk id="2" creationId="{00000000-0000-0000-0000-000000000000}"/>
          </ac:spMkLst>
        </pc:spChg>
        <pc:spChg chg="mod">
          <ac:chgData name="Murray Ververda" userId="c182d5f6d914c7c5" providerId="LiveId" clId="{07D9936D-015B-4D96-9A2C-D4FA4014AC60}" dt="2024-08-16T21:54:56.822" v="339" actId="20577"/>
          <ac:spMkLst>
            <pc:docMk/>
            <pc:sldMk cId="1222373275" sldId="301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1397000"/>
            <a:ext cx="6910536" cy="980447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2669645"/>
            <a:ext cx="6838528" cy="1521354"/>
          </a:xfrm>
        </p:spPr>
        <p:txBody>
          <a:bodyPr>
            <a:normAutofit/>
          </a:bodyPr>
          <a:lstStyle>
            <a:lvl1pPr marL="0" indent="0" algn="l">
              <a:buNone/>
              <a:defRPr sz="2667" b="0">
                <a:solidFill>
                  <a:schemeClr val="bg1"/>
                </a:solidFill>
                <a:latin typeface="Comic Sans MS" pitchFamily="66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5077458"/>
            <a:ext cx="630937" cy="6375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37287"/>
            <a:ext cx="7772400" cy="3420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-196" y="5419134"/>
            <a:ext cx="914657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33" dirty="0">
                <a:solidFill>
                  <a:schemeClr val="bg2"/>
                </a:solidFill>
              </a:rPr>
              <a:t>Welcome to the Vernon Church of Christ                                     </a:t>
            </a:r>
            <a:r>
              <a:rPr lang="en-CA" sz="1333" dirty="0">
                <a:solidFill>
                  <a:srgbClr val="0000CC"/>
                </a:solidFill>
              </a:rPr>
              <a:t>“Knowing God and Making Him Known”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5077458"/>
            <a:ext cx="630937" cy="6375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1" y="4621611"/>
            <a:ext cx="9146383" cy="109537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>
              <a:lnSpc>
                <a:spcPct val="100000"/>
              </a:lnSpc>
            </a:pPr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4411265"/>
            <a:ext cx="9144093" cy="1202532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>
              <a:lnSpc>
                <a:spcPct val="100000"/>
              </a:lnSpc>
            </a:pPr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4411265"/>
            <a:ext cx="9144093" cy="1202532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>
              <a:lnSpc>
                <a:spcPct val="100000"/>
              </a:lnSpc>
            </a:pPr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8156"/>
            <a:ext cx="7772400" cy="1135063"/>
          </a:xfrm>
        </p:spPr>
        <p:txBody>
          <a:bodyPr anchor="t"/>
          <a:lstStyle>
            <a:lvl1pPr algn="l">
              <a:defRPr sz="3333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78000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385388"/>
            <a:ext cx="9144000" cy="622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130" y="4585558"/>
            <a:ext cx="9144066" cy="1059292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280160"/>
            <a:ext cx="3657600" cy="3230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280160"/>
            <a:ext cx="3657600" cy="3230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9261"/>
            <a:ext cx="3657600" cy="533135"/>
          </a:xfrm>
        </p:spPr>
        <p:txBody>
          <a:bodyPr anchor="b">
            <a:normAutofit/>
          </a:bodyPr>
          <a:lstStyle>
            <a:lvl1pPr marL="0" indent="0">
              <a:buNone/>
              <a:defRPr sz="1667" b="0" baseline="0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79261"/>
            <a:ext cx="3657600" cy="533135"/>
          </a:xfrm>
        </p:spPr>
        <p:txBody>
          <a:bodyPr anchor="b">
            <a:normAutofit/>
          </a:bodyPr>
          <a:lstStyle>
            <a:lvl1pPr marL="0" indent="0">
              <a:buNone/>
              <a:defRPr sz="1667" b="0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3" name="Freeform 12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1841500"/>
            <a:ext cx="3657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1841500"/>
            <a:ext cx="3657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2" y="4175126"/>
            <a:ext cx="7439025" cy="1309688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Freeform 6"/>
          <p:cNvSpPr/>
          <p:nvPr/>
        </p:nvSpPr>
        <p:spPr>
          <a:xfrm>
            <a:off x="0" y="4776390"/>
            <a:ext cx="9147178" cy="938611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reeform 7"/>
          <p:cNvSpPr/>
          <p:nvPr/>
        </p:nvSpPr>
        <p:spPr>
          <a:xfrm>
            <a:off x="1" y="4144509"/>
            <a:ext cx="7674867" cy="773583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-2382" y="4746868"/>
            <a:ext cx="9146382" cy="77524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4776390"/>
            <a:ext cx="9147178" cy="938611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4484689"/>
            <a:ext cx="3286124" cy="1006078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Freeform 6"/>
          <p:cNvSpPr/>
          <p:nvPr/>
        </p:nvSpPr>
        <p:spPr>
          <a:xfrm>
            <a:off x="-2382" y="4746868"/>
            <a:ext cx="9146382" cy="77524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Freeform 7"/>
          <p:cNvSpPr/>
          <p:nvPr/>
        </p:nvSpPr>
        <p:spPr>
          <a:xfrm>
            <a:off x="-196" y="4455850"/>
            <a:ext cx="3426231" cy="787271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2" y="4175126"/>
            <a:ext cx="7439025" cy="1309688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0" y="4776390"/>
            <a:ext cx="9147178" cy="938611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508000"/>
            <a:ext cx="3383280" cy="762000"/>
          </a:xfrm>
        </p:spPr>
        <p:txBody>
          <a:bodyPr anchor="b">
            <a:noAutofit/>
          </a:bodyPr>
          <a:lstStyle>
            <a:lvl1pPr algn="l">
              <a:defRPr sz="1833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" y="4144509"/>
            <a:ext cx="7674867" cy="773583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-2382" y="4746868"/>
            <a:ext cx="9146382" cy="77524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508000"/>
            <a:ext cx="3886200" cy="3492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272540"/>
            <a:ext cx="3383280" cy="2743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33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508001"/>
            <a:ext cx="3886200" cy="34924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083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508000"/>
            <a:ext cx="3383280" cy="762000"/>
          </a:xfrm>
        </p:spPr>
        <p:txBody>
          <a:bodyPr anchor="b">
            <a:noAutofit/>
          </a:bodyPr>
          <a:lstStyle>
            <a:lvl1pPr algn="l">
              <a:defRPr sz="1833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7" y="1270000"/>
            <a:ext cx="3381375" cy="27463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33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" name="Freeform 9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" name="Freeform 9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953" y="217207"/>
            <a:ext cx="7772400" cy="468395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769216"/>
            <a:ext cx="7772400" cy="377163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5347230"/>
            <a:ext cx="1981200" cy="304271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750" kern="1200" cap="all" spc="92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5471170-37BB-4A15-AB59-DA3DBEA4CB1A}" type="datetimeFigureOut">
              <a:rPr lang="en-CA" smtClean="0"/>
              <a:t>2024-08-16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5347230"/>
            <a:ext cx="2895600" cy="304271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750" cap="all" spc="92" baseline="0">
                <a:solidFill>
                  <a:srgbClr val="4D4D4D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5347230"/>
            <a:ext cx="457200" cy="304271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917" b="1" baseline="0">
                <a:solidFill>
                  <a:srgbClr val="4D4D4D"/>
                </a:solidFill>
              </a:defRPr>
            </a:lvl1pPr>
          </a:lstStyle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TextBox 11"/>
          <p:cNvSpPr txBox="1"/>
          <p:nvPr/>
        </p:nvSpPr>
        <p:spPr>
          <a:xfrm>
            <a:off x="-76" y="5419134"/>
            <a:ext cx="914645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33" dirty="0">
                <a:solidFill>
                  <a:schemeClr val="bg2"/>
                </a:solidFill>
              </a:rPr>
              <a:t>Welcome to the Vernon Church of Christ                                     </a:t>
            </a:r>
            <a:r>
              <a:rPr lang="en-CA" sz="1333" dirty="0">
                <a:solidFill>
                  <a:srgbClr val="0000CC"/>
                </a:solidFill>
              </a:rPr>
              <a:t>“Knowing God and Making Him Known”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5077458"/>
            <a:ext cx="630937" cy="6375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1025" y="4717707"/>
            <a:ext cx="2304256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33" b="1" i="1" dirty="0">
                <a:solidFill>
                  <a:srgbClr val="006600"/>
                </a:solidFill>
              </a:rPr>
              <a:t>“Let Us…”</a:t>
            </a:r>
            <a:endParaRPr lang="en-CA" sz="1500" b="1" i="1" dirty="0">
              <a:solidFill>
                <a:srgbClr val="006600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421025" y="4717707"/>
            <a:ext cx="2304256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33" b="1" i="1" dirty="0">
                <a:solidFill>
                  <a:srgbClr val="006600"/>
                </a:solidFill>
              </a:rPr>
              <a:t>“Let Us…”</a:t>
            </a:r>
            <a:endParaRPr lang="en-CA" sz="1500" b="1" i="1" dirty="0">
              <a:solidFill>
                <a:srgbClr val="0066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0" t="15692" r="14147"/>
          <a:stretch/>
        </p:blipFill>
        <p:spPr bwMode="auto">
          <a:xfrm>
            <a:off x="251520" y="4057634"/>
            <a:ext cx="3312368" cy="136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9" t="13669" r="4686" b="5794"/>
          <a:stretch/>
        </p:blipFill>
        <p:spPr bwMode="auto">
          <a:xfrm>
            <a:off x="5580112" y="4057634"/>
            <a:ext cx="3352056" cy="136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761970" rtl="0" eaLnBrk="1" latinLnBrk="0" hangingPunct="1">
        <a:spcBef>
          <a:spcPct val="0"/>
        </a:spcBef>
        <a:buNone/>
        <a:defRPr sz="3333" kern="1200" cap="none" baseline="0">
          <a:solidFill>
            <a:srgbClr val="006600"/>
          </a:solidFill>
          <a:latin typeface="Intrepid" pitchFamily="2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39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1pPr>
      <a:lvl2pPr marL="619100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2pPr>
      <a:lvl3pPr marL="952462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3pPr>
      <a:lvl4pPr marL="1333447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4pPr>
      <a:lvl5pPr marL="1714431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5pPr>
      <a:lvl6pPr marL="2095416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687" y="517240"/>
            <a:ext cx="5758780" cy="980447"/>
          </a:xfrm>
        </p:spPr>
        <p:txBody>
          <a:bodyPr>
            <a:normAutofit/>
          </a:bodyPr>
          <a:lstStyle/>
          <a:p>
            <a:r>
              <a:rPr lang="en-US" dirty="0"/>
              <a:t>“Let Us” </a:t>
            </a:r>
            <a:r>
              <a:rPr lang="en-US" dirty="0">
                <a:solidFill>
                  <a:srgbClr val="0000CC"/>
                </a:solidFill>
              </a:rPr>
              <a:t>Thirsty</a:t>
            </a:r>
            <a:r>
              <a:rPr lang="en-US" dirty="0"/>
              <a:t> Lessons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1667" y="1717373"/>
            <a:ext cx="6240693" cy="1800200"/>
          </a:xfrm>
        </p:spPr>
        <p:txBody>
          <a:bodyPr>
            <a:normAutofit/>
          </a:bodyPr>
          <a:lstStyle/>
          <a:p>
            <a:r>
              <a:rPr lang="en-US" dirty="0"/>
              <a:t>August 18</a:t>
            </a:r>
            <a:r>
              <a:rPr lang="en-US" baseline="30000" dirty="0"/>
              <a:t>th</a:t>
            </a:r>
            <a:r>
              <a:rPr lang="en-US" dirty="0"/>
              <a:t> 2024</a:t>
            </a:r>
          </a:p>
          <a:p>
            <a:r>
              <a:rPr lang="en-US" dirty="0"/>
              <a:t>2 Corinthians 7:1– Page 1800</a:t>
            </a:r>
          </a:p>
          <a:p>
            <a:r>
              <a:rPr lang="en-US" dirty="0">
                <a:solidFill>
                  <a:srgbClr val="006600"/>
                </a:solidFill>
              </a:rPr>
              <a:t>“Let Us Clean Up.”</a:t>
            </a:r>
            <a:endParaRPr lang="en-CA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25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Learning from the Let Us Passages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7260"/>
            <a:ext cx="8712968" cy="3456384"/>
          </a:xfrm>
          <a:solidFill>
            <a:schemeClr val="tx1">
              <a:alpha val="83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/>
              <a:t>How are you doing with the call of action in the Let Us passages that we have looked at so far?  </a:t>
            </a:r>
          </a:p>
          <a:p>
            <a:r>
              <a:rPr lang="en-US" dirty="0">
                <a:solidFill>
                  <a:srgbClr val="0000CC"/>
                </a:solidFill>
              </a:rPr>
              <a:t>Who are you encouraging and helping to </a:t>
            </a:r>
            <a:r>
              <a:rPr lang="en-US" dirty="0">
                <a:solidFill>
                  <a:srgbClr val="006600"/>
                </a:solidFill>
              </a:rPr>
              <a:t>enter in, mature, appreciate, look ahead, dress up </a:t>
            </a:r>
            <a:r>
              <a:rPr lang="en-US" dirty="0"/>
              <a:t>by exchanging the old life for the new, </a:t>
            </a:r>
            <a:r>
              <a:rPr lang="en-US" dirty="0">
                <a:solidFill>
                  <a:srgbClr val="006600"/>
                </a:solidFill>
              </a:rPr>
              <a:t>and to be considerate</a:t>
            </a:r>
            <a:r>
              <a:rPr lang="en-US" dirty="0"/>
              <a:t> of the needs of the group over the preference of the individual in disputable matters?  </a:t>
            </a:r>
            <a:r>
              <a:rPr lang="en-US" i="1" dirty="0">
                <a:solidFill>
                  <a:srgbClr val="003300"/>
                </a:solidFill>
              </a:rPr>
              <a:t>Who is part of your let us?</a:t>
            </a:r>
          </a:p>
          <a:p>
            <a:r>
              <a:rPr lang="en-US" i="1" dirty="0">
                <a:solidFill>
                  <a:srgbClr val="0000CC"/>
                </a:solidFill>
              </a:rPr>
              <a:t>Who do you know who is Thirsty for a disconnection from worldliness?</a:t>
            </a:r>
            <a:endParaRPr lang="en-CA" i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37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2 Corinthians 7:1 Page 1800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31" y="685602"/>
            <a:ext cx="8424935" cy="2592288"/>
          </a:xfrm>
          <a:solidFill>
            <a:schemeClr val="tx1">
              <a:alpha val="83000"/>
            </a:schemeClr>
          </a:solidFill>
        </p:spPr>
        <p:txBody>
          <a:bodyPr>
            <a:normAutofit/>
          </a:bodyPr>
          <a:lstStyle/>
          <a:p>
            <a:r>
              <a:rPr lang="en-US" sz="3200" dirty="0"/>
              <a:t>“</a:t>
            </a:r>
            <a:r>
              <a:rPr lang="en-US" sz="3200" u="sng" dirty="0"/>
              <a:t>Since we have these promises</a:t>
            </a:r>
            <a:r>
              <a:rPr lang="en-US" sz="3200" dirty="0"/>
              <a:t>, dear friends, </a:t>
            </a:r>
            <a:r>
              <a:rPr lang="en-US" sz="3200" b="1" dirty="0">
                <a:solidFill>
                  <a:srgbClr val="006600"/>
                </a:solidFill>
              </a:rPr>
              <a:t>let us purify ourselves </a:t>
            </a:r>
            <a:r>
              <a:rPr lang="en-US" sz="3200" dirty="0"/>
              <a:t>from </a:t>
            </a:r>
            <a:r>
              <a:rPr lang="en-US" sz="3200" b="1" dirty="0"/>
              <a:t>everything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70C0"/>
                </a:solidFill>
              </a:rPr>
              <a:t>that contaminates body and spirit</a:t>
            </a:r>
            <a:r>
              <a:rPr lang="en-US" sz="3200" dirty="0"/>
              <a:t>, </a:t>
            </a:r>
            <a:r>
              <a:rPr lang="en-US" sz="3200" b="1" dirty="0"/>
              <a:t>perfecting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7030A0"/>
                </a:solidFill>
              </a:rPr>
              <a:t>holiness out of reverence for God.” </a:t>
            </a:r>
          </a:p>
        </p:txBody>
      </p:sp>
      <p:pic>
        <p:nvPicPr>
          <p:cNvPr id="1026" name="Picture 2" descr="http://stayglam.com/wp-content/uploads/2014/05/Wash-Your-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572"/>
            <a:ext cx="9143999" cy="220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5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3mo08i005h0zn.cloudfront.net/blog/wp-content/uploads/2012/11/Geocaching-Word-Search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12" y="0"/>
            <a:ext cx="873336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201316"/>
            <a:ext cx="2637473" cy="816091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dirty="0"/>
              <a:t>Word Game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9920" y="277214"/>
            <a:ext cx="4332559" cy="516057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3600" dirty="0"/>
              <a:t>Apostle, </a:t>
            </a:r>
          </a:p>
          <a:p>
            <a:pPr algn="ctr"/>
            <a:r>
              <a:rPr lang="en-US" sz="3600" dirty="0"/>
              <a:t>Disciple, </a:t>
            </a:r>
          </a:p>
          <a:p>
            <a:pPr algn="ctr"/>
            <a:r>
              <a:rPr lang="en-US" sz="3600" dirty="0"/>
              <a:t>Church, </a:t>
            </a:r>
          </a:p>
          <a:p>
            <a:pPr algn="ctr"/>
            <a:r>
              <a:rPr lang="en-US" sz="3600" dirty="0"/>
              <a:t>Holy, </a:t>
            </a:r>
          </a:p>
          <a:p>
            <a:pPr algn="ctr"/>
            <a:r>
              <a:rPr lang="en-US" sz="3600" dirty="0"/>
              <a:t>Sanctification, </a:t>
            </a:r>
          </a:p>
          <a:p>
            <a:pPr algn="ctr"/>
            <a:r>
              <a:rPr lang="en-US" sz="3600" dirty="0"/>
              <a:t>Born Again, </a:t>
            </a:r>
          </a:p>
          <a:p>
            <a:pPr algn="ctr"/>
            <a:r>
              <a:rPr lang="en-US" sz="3600" dirty="0"/>
              <a:t>Pure</a:t>
            </a:r>
          </a:p>
          <a:p>
            <a:pPr algn="ctr"/>
            <a:r>
              <a:rPr lang="en-US" sz="3600" dirty="0"/>
              <a:t>Righteous</a:t>
            </a:r>
            <a:endParaRPr lang="en-CA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3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Call…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953" y="757267"/>
            <a:ext cx="7772400" cy="3060340"/>
          </a:xfrm>
          <a:solidFill>
            <a:schemeClr val="tx1">
              <a:alpha val="69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They are all words that remind us that </a:t>
            </a:r>
            <a:r>
              <a:rPr lang="en-US" sz="2800" dirty="0">
                <a:solidFill>
                  <a:srgbClr val="800000"/>
                </a:solidFill>
              </a:rPr>
              <a:t>we are different and separate </a:t>
            </a:r>
            <a:r>
              <a:rPr lang="en-US" sz="2800" dirty="0"/>
              <a:t>from the world around us. </a:t>
            </a:r>
          </a:p>
          <a:p>
            <a:r>
              <a:rPr lang="en-US" sz="2800" b="1" dirty="0">
                <a:solidFill>
                  <a:srgbClr val="006600"/>
                </a:solidFill>
              </a:rPr>
              <a:t>The call is to purify ourselves from </a:t>
            </a:r>
            <a:r>
              <a:rPr lang="en-US" sz="2800" b="1" dirty="0">
                <a:solidFill>
                  <a:srgbClr val="0000CC"/>
                </a:solidFill>
              </a:rPr>
              <a:t>everything</a:t>
            </a:r>
            <a:r>
              <a:rPr lang="en-US" sz="2800" b="1" dirty="0">
                <a:solidFill>
                  <a:srgbClr val="006600"/>
                </a:solidFill>
              </a:rPr>
              <a:t> that contaminates body and spirit.</a:t>
            </a:r>
            <a:endParaRPr lang="en-CA" sz="28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7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s-media-cache-ak0.pinimg.com/736x/e8/36/da/e836da002f4559ea94b6a875c759b8d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706"/>
          <a:stretch/>
        </p:blipFill>
        <p:spPr bwMode="auto">
          <a:xfrm>
            <a:off x="0" y="0"/>
            <a:ext cx="8382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-media-cache-ak0.pinimg.com/736x/e8/36/da/e836da002f4559ea94b6a875c759b8d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67" y="0"/>
            <a:ext cx="501013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Illustration…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57334"/>
            <a:ext cx="3329947" cy="2640293"/>
          </a:xfrm>
          <a:solidFill>
            <a:schemeClr val="tx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Do we expect them to mix?  </a:t>
            </a:r>
          </a:p>
          <a:p>
            <a:r>
              <a:rPr lang="en-US" dirty="0"/>
              <a:t>They can co-exist without mixing because separation is natural.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1972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Disconnection and Reconnection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97260"/>
            <a:ext cx="8352928" cy="3120347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2 Corinthians 5:17 says </a:t>
            </a:r>
            <a:r>
              <a:rPr lang="en-US" dirty="0">
                <a:solidFill>
                  <a:srgbClr val="800000"/>
                </a:solidFill>
              </a:rPr>
              <a:t>“Therefore, if anyone is in Christ, he is a new creation; the old has gone, the new has come!”  </a:t>
            </a:r>
          </a:p>
          <a:p>
            <a:r>
              <a:rPr lang="en-US" dirty="0"/>
              <a:t>This is a big change.  </a:t>
            </a:r>
            <a:r>
              <a:rPr lang="en-US" b="1" dirty="0"/>
              <a:t>We are now </a:t>
            </a:r>
            <a:r>
              <a:rPr lang="en-US" b="1" dirty="0">
                <a:solidFill>
                  <a:srgbClr val="7030A0"/>
                </a:solidFill>
              </a:rPr>
              <a:t>a new creation </a:t>
            </a:r>
            <a:r>
              <a:rPr lang="en-US" b="1" dirty="0"/>
              <a:t>not just a better version of our old selves.</a:t>
            </a:r>
          </a:p>
          <a:p>
            <a:r>
              <a:rPr lang="en-US" dirty="0"/>
              <a:t>We are </a:t>
            </a:r>
            <a:r>
              <a:rPr lang="en-US" dirty="0">
                <a:solidFill>
                  <a:srgbClr val="0000CC"/>
                </a:solidFill>
              </a:rPr>
              <a:t>“the called out.”</a:t>
            </a:r>
            <a:endParaRPr lang="en-CA" dirty="0">
              <a:solidFill>
                <a:srgbClr val="0000CC"/>
              </a:solidFill>
            </a:endParaRPr>
          </a:p>
          <a:p>
            <a:endParaRPr lang="en-CA" dirty="0"/>
          </a:p>
        </p:txBody>
      </p:sp>
      <p:pic>
        <p:nvPicPr>
          <p:cNvPr id="4098" name="Picture 2" descr="C:\Users\Murray\Pictures\Christian Art\Background Pictures\Bible - Open P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7607"/>
            <a:ext cx="9144000" cy="192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65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urray\Pictures\Christian Art\Background Pictures\Bible Open 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Disconnection Passages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57267"/>
            <a:ext cx="8640960" cy="4800533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800000"/>
                </a:solidFill>
              </a:rPr>
              <a:t>Ephesians 5:6-11  </a:t>
            </a:r>
            <a:r>
              <a:rPr lang="en-US" sz="2800" dirty="0"/>
              <a:t>“6 Let no one deceive you with empty words, for because of such things God’s wrath comes on those who are disobedient. 7 </a:t>
            </a:r>
            <a:r>
              <a:rPr lang="en-US" sz="2800" b="1" u="sng" dirty="0"/>
              <a:t>Therefore do not be partners with them. </a:t>
            </a:r>
            <a:r>
              <a:rPr lang="en-US" sz="2800" dirty="0"/>
              <a:t>8 For </a:t>
            </a:r>
            <a:r>
              <a:rPr lang="en-US" sz="2800" b="1" dirty="0">
                <a:solidFill>
                  <a:srgbClr val="0000CC"/>
                </a:solidFill>
              </a:rPr>
              <a:t>you were once darkness, but now you are light in the Lord. </a:t>
            </a:r>
            <a:r>
              <a:rPr lang="en-US" sz="2800" dirty="0"/>
              <a:t>Live as children of light 9 (for the fruit of the light consists in all goodness, righteousness and truth) 10 and </a:t>
            </a:r>
            <a:r>
              <a:rPr lang="en-US" sz="2800" dirty="0">
                <a:solidFill>
                  <a:srgbClr val="0000CC"/>
                </a:solidFill>
              </a:rPr>
              <a:t>find out what pleases the Lord</a:t>
            </a:r>
            <a:r>
              <a:rPr lang="en-US" sz="2800" dirty="0"/>
              <a:t>. 11 </a:t>
            </a:r>
            <a:r>
              <a:rPr lang="en-US" sz="2800" dirty="0">
                <a:solidFill>
                  <a:srgbClr val="7030A0"/>
                </a:solidFill>
              </a:rPr>
              <a:t>Have </a:t>
            </a:r>
            <a:r>
              <a:rPr lang="en-US" sz="2800" u="sng" dirty="0">
                <a:solidFill>
                  <a:srgbClr val="7030A0"/>
                </a:solidFill>
              </a:rPr>
              <a:t>nothing</a:t>
            </a:r>
            <a:r>
              <a:rPr lang="en-US" sz="2800" dirty="0">
                <a:solidFill>
                  <a:srgbClr val="7030A0"/>
                </a:solidFill>
              </a:rPr>
              <a:t> to do with the fruitless deeds of darkness</a:t>
            </a:r>
            <a:r>
              <a:rPr lang="en-US" sz="2800" dirty="0"/>
              <a:t>, </a:t>
            </a:r>
            <a:r>
              <a:rPr lang="en-US" sz="2800" b="1" dirty="0"/>
              <a:t>but rather expose them.”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232814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urray\Pictures\Christian Art\Background Pictures\Bible With H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69531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Disconnection Passages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952" y="1137467"/>
            <a:ext cx="7772399" cy="3736258"/>
          </a:xfrm>
          <a:solidFill>
            <a:schemeClr val="tx1">
              <a:alpha val="87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800000"/>
                </a:solidFill>
              </a:rPr>
              <a:t>1 John 1:6  </a:t>
            </a:r>
            <a:r>
              <a:rPr lang="en-US" dirty="0"/>
              <a:t>“If we claim to have fellowship with him yet walk in the darkness, we lie and do not live by the truth.”</a:t>
            </a:r>
          </a:p>
          <a:p>
            <a:r>
              <a:rPr lang="en-US" dirty="0">
                <a:solidFill>
                  <a:srgbClr val="800000"/>
                </a:solidFill>
              </a:rPr>
              <a:t>1 Corinthians 15:33-34  </a:t>
            </a:r>
            <a:r>
              <a:rPr lang="en-US" dirty="0"/>
              <a:t>“Do not be misled: </a:t>
            </a:r>
            <a:r>
              <a:rPr lang="en-US" b="1" dirty="0">
                <a:solidFill>
                  <a:srgbClr val="0000CC"/>
                </a:solidFill>
              </a:rPr>
              <a:t>“Bad company corrupts good character.”  </a:t>
            </a:r>
            <a:r>
              <a:rPr lang="en-US" baseline="30000" dirty="0"/>
              <a:t>34</a:t>
            </a:r>
            <a:r>
              <a:rPr lang="en-US" dirty="0"/>
              <a:t> Come back to your senses as you ought, and stop sinning; for there are some who are ignorant of God—I say this to your shame.”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713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urray\Pictures\Christian Art\Background Pictures\bible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Disconnection Passages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952" y="757267"/>
            <a:ext cx="7772399" cy="4044450"/>
          </a:xfrm>
          <a:solidFill>
            <a:schemeClr val="tx1">
              <a:alpha val="76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800000"/>
                </a:solidFill>
              </a:rPr>
              <a:t>James 4:4-5  </a:t>
            </a:r>
            <a:r>
              <a:rPr lang="en-US" dirty="0"/>
              <a:t>“You adulterous people, don’t you know that </a:t>
            </a:r>
            <a:r>
              <a:rPr lang="en-US" dirty="0">
                <a:solidFill>
                  <a:srgbClr val="0000CC"/>
                </a:solidFill>
              </a:rPr>
              <a:t>friendship with the world is hatred toward God</a:t>
            </a:r>
            <a:r>
              <a:rPr lang="en-US" dirty="0"/>
              <a:t>? Anyone who chooses to be a friend of the world becomes an enemy of God. 5 Or do you think Scripture says without reason that the </a:t>
            </a:r>
            <a:r>
              <a:rPr lang="en-US" b="1" dirty="0"/>
              <a:t>spirit he caused to live in us envies intensely?”</a:t>
            </a:r>
            <a:endParaRPr lang="en-CA" b="1" dirty="0"/>
          </a:p>
          <a:p>
            <a:r>
              <a:rPr lang="en-US" dirty="0"/>
              <a:t> </a:t>
            </a:r>
            <a:r>
              <a:rPr lang="en-US" dirty="0">
                <a:solidFill>
                  <a:srgbClr val="800000"/>
                </a:solidFill>
              </a:rPr>
              <a:t>1 John 2:6</a:t>
            </a:r>
            <a:r>
              <a:rPr lang="en-US" dirty="0"/>
              <a:t>  </a:t>
            </a:r>
            <a:r>
              <a:rPr lang="en-US" b="1" dirty="0"/>
              <a:t>“Whoever claims to live in him must walk as Jesus did.”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96713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97193"/>
            <a:ext cx="6477000" cy="468395"/>
          </a:xfrm>
        </p:spPr>
        <p:txBody>
          <a:bodyPr>
            <a:normAutofit fontScale="90000"/>
          </a:bodyPr>
          <a:lstStyle/>
          <a:p>
            <a:r>
              <a:rPr lang="en-US" dirty="0"/>
              <a:t>Not a Surprise.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37253"/>
            <a:ext cx="8208912" cy="3420380"/>
          </a:xfrm>
        </p:spPr>
        <p:txBody>
          <a:bodyPr>
            <a:normAutofit/>
          </a:bodyPr>
          <a:lstStyle/>
          <a:p>
            <a:r>
              <a:rPr lang="en-US" dirty="0"/>
              <a:t>We are </a:t>
            </a:r>
            <a:r>
              <a:rPr lang="en-US" dirty="0">
                <a:solidFill>
                  <a:srgbClr val="0000CC"/>
                </a:solidFill>
              </a:rPr>
              <a:t>ambassadors with our citizenship in heaven </a:t>
            </a:r>
            <a:r>
              <a:rPr lang="en-US" dirty="0"/>
              <a:t>as Paul reminds the church in Corinth and Philippi.  </a:t>
            </a:r>
          </a:p>
          <a:p>
            <a:r>
              <a:rPr lang="en-US" b="1" dirty="0"/>
              <a:t>2 Corinthians 7:1 </a:t>
            </a:r>
            <a:r>
              <a:rPr lang="en-US" dirty="0"/>
              <a:t>“</a:t>
            </a:r>
            <a:r>
              <a:rPr lang="en-US" dirty="0">
                <a:solidFill>
                  <a:srgbClr val="002060"/>
                </a:solidFill>
              </a:rPr>
              <a:t>Since we have these promises</a:t>
            </a:r>
            <a:r>
              <a:rPr lang="en-US" dirty="0"/>
              <a:t>, dear friends, </a:t>
            </a:r>
            <a:r>
              <a:rPr lang="en-US" b="1" u="sng" dirty="0">
                <a:solidFill>
                  <a:srgbClr val="006600"/>
                </a:solidFill>
              </a:rPr>
              <a:t>let us</a:t>
            </a:r>
            <a:r>
              <a:rPr lang="en-US" b="1" dirty="0">
                <a:solidFill>
                  <a:srgbClr val="006600"/>
                </a:solidFill>
              </a:rPr>
              <a:t> (1</a:t>
            </a:r>
            <a:r>
              <a:rPr lang="en-US" b="1" baseline="30000" dirty="0">
                <a:solidFill>
                  <a:srgbClr val="006600"/>
                </a:solidFill>
              </a:rPr>
              <a:t>st</a:t>
            </a:r>
            <a:r>
              <a:rPr lang="en-US" b="1" dirty="0">
                <a:solidFill>
                  <a:srgbClr val="006600"/>
                </a:solidFill>
              </a:rPr>
              <a:t> plural) purify </a:t>
            </a:r>
            <a:r>
              <a:rPr lang="en-US" b="1" u="sng" dirty="0">
                <a:solidFill>
                  <a:srgbClr val="006600"/>
                </a:solidFill>
              </a:rPr>
              <a:t>ourselves</a:t>
            </a:r>
            <a:r>
              <a:rPr lang="en-US" b="1" dirty="0">
                <a:solidFill>
                  <a:srgbClr val="006600"/>
                </a:solidFill>
              </a:rPr>
              <a:t> (3</a:t>
            </a:r>
            <a:r>
              <a:rPr lang="en-US" b="1" baseline="30000" dirty="0">
                <a:solidFill>
                  <a:srgbClr val="006600"/>
                </a:solidFill>
              </a:rPr>
              <a:t>rd</a:t>
            </a:r>
            <a:r>
              <a:rPr lang="en-US" b="1" dirty="0">
                <a:solidFill>
                  <a:srgbClr val="006600"/>
                </a:solidFill>
              </a:rPr>
              <a:t> plural) </a:t>
            </a:r>
            <a:r>
              <a:rPr lang="en-US" dirty="0"/>
              <a:t>from everything that contaminates body and spirit, perfecting holiness out of reverence for God.”</a:t>
            </a:r>
            <a:endParaRPr lang="en-CA" dirty="0"/>
          </a:p>
        </p:txBody>
      </p:sp>
      <p:pic>
        <p:nvPicPr>
          <p:cNvPr id="8194" name="Picture 2" descr="C:\Users\Murray\Pictures\Christian Art\Background Pictures\Bible Wor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57633"/>
            <a:ext cx="9143999" cy="174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94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Context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7" y="697260"/>
            <a:ext cx="7413104" cy="3456384"/>
          </a:xfrm>
          <a:solidFill>
            <a:schemeClr val="tx1">
              <a:alpha val="77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2 Corinthians 6:14 with the command of </a:t>
            </a:r>
            <a:r>
              <a:rPr lang="en-US" b="1" dirty="0"/>
              <a:t>“Do not be yoked together with unbelievers.” </a:t>
            </a:r>
          </a:p>
          <a:p>
            <a:r>
              <a:rPr lang="en-US" dirty="0">
                <a:solidFill>
                  <a:srgbClr val="0000CC"/>
                </a:solidFill>
              </a:rPr>
              <a:t>Things that do not mix:</a:t>
            </a:r>
          </a:p>
          <a:p>
            <a:r>
              <a:rPr lang="en-US" dirty="0"/>
              <a:t>Righteousness and wickedness.</a:t>
            </a:r>
          </a:p>
          <a:p>
            <a:r>
              <a:rPr lang="en-US" dirty="0"/>
              <a:t>Light and Dark.</a:t>
            </a:r>
          </a:p>
          <a:p>
            <a:r>
              <a:rPr lang="en-US" dirty="0"/>
              <a:t>Christ and Belial.</a:t>
            </a:r>
          </a:p>
          <a:p>
            <a:r>
              <a:rPr lang="en-US" dirty="0"/>
              <a:t>Temple of God and Idols.</a:t>
            </a:r>
            <a:endParaRPr lang="en-CA" dirty="0"/>
          </a:p>
        </p:txBody>
      </p:sp>
      <p:pic>
        <p:nvPicPr>
          <p:cNvPr id="5" name="Picture 2" descr="https://s-media-cache-ak0.pinimg.com/736x/e8/36/da/e836da002f4559ea94b6a875c759b8d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6" r="35742"/>
          <a:stretch/>
        </p:blipFill>
        <p:spPr bwMode="auto">
          <a:xfrm>
            <a:off x="7236296" y="1489348"/>
            <a:ext cx="1794722" cy="247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12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97193"/>
            <a:ext cx="6477000" cy="468395"/>
          </a:xfrm>
        </p:spPr>
        <p:txBody>
          <a:bodyPr>
            <a:normAutofit fontScale="90000"/>
          </a:bodyPr>
          <a:lstStyle/>
          <a:p>
            <a:r>
              <a:rPr lang="en-US" dirty="0"/>
              <a:t>2 Corinthians 6:16 -18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77247"/>
            <a:ext cx="8784975" cy="366040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agreement is there between the temple of God and idols? For </a:t>
            </a:r>
            <a:r>
              <a:rPr lang="en-US" dirty="0">
                <a:solidFill>
                  <a:srgbClr val="0000CC"/>
                </a:solidFill>
              </a:rPr>
              <a:t>we are the temple of the living God. </a:t>
            </a:r>
            <a:r>
              <a:rPr lang="en-US" dirty="0"/>
              <a:t>As God has said: </a:t>
            </a:r>
            <a:r>
              <a:rPr lang="en-US" dirty="0">
                <a:solidFill>
                  <a:srgbClr val="800000"/>
                </a:solidFill>
              </a:rPr>
              <a:t>“I will live with them and walk among them</a:t>
            </a:r>
            <a:r>
              <a:rPr lang="en-US" dirty="0"/>
              <a:t>, and </a:t>
            </a:r>
            <a:r>
              <a:rPr lang="en-US" dirty="0">
                <a:solidFill>
                  <a:srgbClr val="006600"/>
                </a:solidFill>
              </a:rPr>
              <a:t>I will be their God</a:t>
            </a:r>
            <a:r>
              <a:rPr lang="en-US" dirty="0"/>
              <a:t>, and </a:t>
            </a:r>
            <a:r>
              <a:rPr lang="en-US" dirty="0">
                <a:solidFill>
                  <a:srgbClr val="0000CC"/>
                </a:solidFill>
              </a:rPr>
              <a:t>they will be my people</a:t>
            </a:r>
            <a:r>
              <a:rPr lang="en-US" dirty="0"/>
              <a:t>.” 17 “</a:t>
            </a:r>
            <a:r>
              <a:rPr lang="en-US" b="1" u="sng" dirty="0"/>
              <a:t>Therefore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come out from them </a:t>
            </a:r>
            <a:r>
              <a:rPr lang="en-US" dirty="0"/>
              <a:t>and </a:t>
            </a:r>
            <a:r>
              <a:rPr lang="en-US" u="sng" dirty="0"/>
              <a:t>be separate</a:t>
            </a:r>
            <a:r>
              <a:rPr lang="en-US" dirty="0"/>
              <a:t>, says the Lord.  </a:t>
            </a:r>
            <a:r>
              <a:rPr lang="en-US" b="1" dirty="0"/>
              <a:t>Touch no unclean thing, and </a:t>
            </a:r>
            <a:r>
              <a:rPr lang="en-US" b="1" dirty="0">
                <a:solidFill>
                  <a:srgbClr val="800000"/>
                </a:solidFill>
              </a:rPr>
              <a:t>I will receive you</a:t>
            </a:r>
            <a:r>
              <a:rPr lang="en-US" b="1" dirty="0"/>
              <a:t>.</a:t>
            </a:r>
            <a:r>
              <a:rPr lang="en-US" dirty="0"/>
              <a:t>”  18 “</a:t>
            </a:r>
            <a:r>
              <a:rPr lang="en-US" dirty="0">
                <a:solidFill>
                  <a:srgbClr val="0000CC"/>
                </a:solidFill>
              </a:rPr>
              <a:t>I will be a Father to you</a:t>
            </a:r>
            <a:r>
              <a:rPr lang="en-US" dirty="0"/>
              <a:t>, and </a:t>
            </a:r>
            <a:r>
              <a:rPr lang="en-US" dirty="0">
                <a:solidFill>
                  <a:srgbClr val="006600"/>
                </a:solidFill>
              </a:rPr>
              <a:t>you will be my sons and daughters</a:t>
            </a:r>
            <a:r>
              <a:rPr lang="en-US" dirty="0"/>
              <a:t>, says the Lord Almighty.” </a:t>
            </a:r>
            <a:r>
              <a:rPr lang="en-US" i="1" dirty="0"/>
              <a:t>(</a:t>
            </a:r>
            <a:r>
              <a:rPr lang="en-CA" i="1" dirty="0"/>
              <a:t>Isaiah 52:11; Ezek. 20:34,41</a:t>
            </a:r>
            <a:r>
              <a:rPr lang="en-US" i="1" dirty="0"/>
              <a:t>)</a:t>
            </a:r>
            <a:endParaRPr lang="en-CA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67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594" y="97193"/>
            <a:ext cx="7260806" cy="468395"/>
          </a:xfrm>
        </p:spPr>
        <p:txBody>
          <a:bodyPr>
            <a:normAutofit fontScale="90000"/>
          </a:bodyPr>
          <a:lstStyle/>
          <a:p>
            <a:r>
              <a:rPr lang="en-US" dirty="0"/>
              <a:t>2 Corinthians 7:1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74" y="585744"/>
            <a:ext cx="7620846" cy="3240360"/>
          </a:xfrm>
          <a:solidFill>
            <a:schemeClr val="tx1">
              <a:alpha val="71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“Since we have these promises, dear friends, </a:t>
            </a:r>
            <a:r>
              <a:rPr lang="en-US" b="1" dirty="0">
                <a:solidFill>
                  <a:srgbClr val="006600"/>
                </a:solidFill>
              </a:rPr>
              <a:t>let us purify ourselves </a:t>
            </a:r>
            <a:r>
              <a:rPr lang="en-US" dirty="0"/>
              <a:t>from </a:t>
            </a:r>
            <a:r>
              <a:rPr lang="en-US" u="sng" dirty="0"/>
              <a:t>everything</a:t>
            </a:r>
            <a:r>
              <a:rPr lang="en-US" dirty="0"/>
              <a:t> that </a:t>
            </a:r>
            <a:r>
              <a:rPr lang="en-US" dirty="0">
                <a:solidFill>
                  <a:srgbClr val="0000CC"/>
                </a:solidFill>
              </a:rPr>
              <a:t>contaminates body and spirit</a:t>
            </a:r>
            <a:r>
              <a:rPr lang="en-US" dirty="0"/>
              <a:t>, </a:t>
            </a:r>
            <a:r>
              <a:rPr lang="en-US" dirty="0">
                <a:solidFill>
                  <a:srgbClr val="800000"/>
                </a:solidFill>
              </a:rPr>
              <a:t>perfecting holiness </a:t>
            </a:r>
            <a:r>
              <a:rPr lang="en-US" dirty="0"/>
              <a:t>out of </a:t>
            </a:r>
            <a:r>
              <a:rPr lang="en-US" dirty="0">
                <a:solidFill>
                  <a:srgbClr val="006600"/>
                </a:solidFill>
              </a:rPr>
              <a:t>reverence for God</a:t>
            </a:r>
            <a:r>
              <a:rPr lang="en-US" dirty="0"/>
              <a:t>.”  </a:t>
            </a:r>
          </a:p>
          <a:p>
            <a:r>
              <a:rPr lang="en-US" dirty="0"/>
              <a:t>We may focus on what we have to give up, but </a:t>
            </a:r>
            <a:r>
              <a:rPr lang="en-US" b="1" dirty="0"/>
              <a:t>the passage focuses on the promises. </a:t>
            </a:r>
            <a:endParaRPr lang="en-CA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3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594" y="97193"/>
            <a:ext cx="7260806" cy="468395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Honoring God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37254"/>
            <a:ext cx="8640960" cy="3180353"/>
          </a:xfrm>
          <a:solidFill>
            <a:schemeClr val="tx1">
              <a:alpha val="71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God is completely pure, Holy, and faithful, so we </a:t>
            </a:r>
            <a:r>
              <a:rPr lang="en-US" sz="2800" u="sng" dirty="0">
                <a:solidFill>
                  <a:srgbClr val="0000CC"/>
                </a:solidFill>
              </a:rPr>
              <a:t>honor Him </a:t>
            </a:r>
            <a:r>
              <a:rPr lang="en-US" sz="2800" dirty="0"/>
              <a:t>by </a:t>
            </a:r>
            <a:r>
              <a:rPr lang="en-US" sz="2800" dirty="0">
                <a:solidFill>
                  <a:srgbClr val="006600"/>
                </a:solidFill>
              </a:rPr>
              <a:t>making effort to clean up.</a:t>
            </a:r>
          </a:p>
          <a:p>
            <a:r>
              <a:rPr lang="en-US" sz="2800" dirty="0"/>
              <a:t>“Purify” – “</a:t>
            </a:r>
            <a:r>
              <a:rPr lang="en-US" sz="2800" dirty="0" err="1"/>
              <a:t>Katharo</a:t>
            </a:r>
            <a:r>
              <a:rPr lang="en-US" sz="2800" dirty="0"/>
              <a:t>” – Cathartic</a:t>
            </a:r>
          </a:p>
          <a:p>
            <a:r>
              <a:rPr lang="en-US" sz="2800" dirty="0"/>
              <a:t>The tense is focusing on the truth that </a:t>
            </a:r>
            <a:r>
              <a:rPr lang="en-US" sz="2800" dirty="0">
                <a:solidFill>
                  <a:srgbClr val="7030A0"/>
                </a:solidFill>
              </a:rPr>
              <a:t>we should be cleaning up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0000CC"/>
                </a:solidFill>
              </a:rPr>
              <a:t>we will see the impact of that cleaning in the future</a:t>
            </a:r>
            <a:r>
              <a:rPr lang="en-US" sz="2800" dirty="0"/>
              <a:t>.</a:t>
            </a:r>
            <a:endParaRPr lang="en-CA" sz="2800" dirty="0"/>
          </a:p>
        </p:txBody>
      </p:sp>
      <p:pic>
        <p:nvPicPr>
          <p:cNvPr id="9218" name="Picture 2" descr="https://i.ytimg.com/vi/7zc55KYLN28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7607"/>
            <a:ext cx="9144000" cy="189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27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594" y="217207"/>
            <a:ext cx="7260806" cy="468395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Living the Word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757267"/>
            <a:ext cx="8136904" cy="2700300"/>
          </a:xfrm>
          <a:solidFill>
            <a:schemeClr val="tx1">
              <a:alpha val="76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To apply this passage, we will need to know what it is that is contaminating our body and spirit.  </a:t>
            </a:r>
          </a:p>
          <a:p>
            <a:r>
              <a:rPr lang="en-US" dirty="0"/>
              <a:t>“body” - the carnal human nature.</a:t>
            </a:r>
          </a:p>
          <a:p>
            <a:r>
              <a:rPr lang="en-US" dirty="0"/>
              <a:t>“spirit” -  protect our soul from the pollution that surrounds us.</a:t>
            </a:r>
            <a:endParaRPr lang="en-CA" dirty="0"/>
          </a:p>
        </p:txBody>
      </p:sp>
      <p:pic>
        <p:nvPicPr>
          <p:cNvPr id="11266" name="Picture 2" descr="C:\Users\Murray\Pictures\Christian Art\Background Pictures\thinking pray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57567"/>
            <a:ext cx="9144000" cy="225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36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urray\Pictures\Christian Art\Background Pictures\Bible Open R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2"/>
          <a:stretch/>
        </p:blipFill>
        <p:spPr bwMode="auto">
          <a:xfrm>
            <a:off x="0" y="-16933"/>
            <a:ext cx="9144000" cy="573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594" y="217207"/>
            <a:ext cx="7260806" cy="468395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2 Corinthians 7:1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94" y="1027297"/>
            <a:ext cx="7260806" cy="3774419"/>
          </a:xfrm>
          <a:solidFill>
            <a:schemeClr val="tx1">
              <a:alpha val="76000"/>
            </a:schemeClr>
          </a:solidFill>
        </p:spPr>
        <p:txBody>
          <a:bodyPr>
            <a:noAutofit/>
          </a:bodyPr>
          <a:lstStyle/>
          <a:p>
            <a:r>
              <a:rPr lang="en-US" sz="3200" dirty="0"/>
              <a:t>“perfecting holiness” - </a:t>
            </a:r>
            <a:r>
              <a:rPr lang="en-US" sz="3200" dirty="0">
                <a:solidFill>
                  <a:srgbClr val="7030A0"/>
                </a:solidFill>
              </a:rPr>
              <a:t>completing, accomplishing, or finishing holiness </a:t>
            </a:r>
            <a:r>
              <a:rPr lang="en-US" sz="3200" dirty="0"/>
              <a:t>to the </a:t>
            </a:r>
            <a:r>
              <a:rPr lang="en-US" sz="3200" dirty="0">
                <a:solidFill>
                  <a:srgbClr val="0000CC"/>
                </a:solidFill>
              </a:rPr>
              <a:t>fullest level leaving nothing undone.  </a:t>
            </a:r>
          </a:p>
          <a:p>
            <a:r>
              <a:rPr lang="en-US" sz="3200" dirty="0"/>
              <a:t>“reverence for God” - “</a:t>
            </a:r>
            <a:r>
              <a:rPr lang="en-US" sz="3200" dirty="0" err="1"/>
              <a:t>phobo</a:t>
            </a:r>
            <a:r>
              <a:rPr lang="en-US" sz="3200" dirty="0"/>
              <a:t>” – </a:t>
            </a:r>
            <a:r>
              <a:rPr lang="en-US" sz="3200" dirty="0">
                <a:solidFill>
                  <a:srgbClr val="800000"/>
                </a:solidFill>
              </a:rPr>
              <a:t>fear of God</a:t>
            </a:r>
            <a:r>
              <a:rPr lang="en-US" sz="3200" dirty="0"/>
              <a:t> which is the beginning of wisdom. 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82605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594" y="217207"/>
            <a:ext cx="7260806" cy="468395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Today’s Passage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7260"/>
            <a:ext cx="8640960" cy="3312368"/>
          </a:xfrm>
          <a:solidFill>
            <a:schemeClr val="tx1">
              <a:alpha val="76000"/>
            </a:schemeClr>
          </a:solidFill>
        </p:spPr>
        <p:txBody>
          <a:bodyPr>
            <a:normAutofit/>
          </a:bodyPr>
          <a:lstStyle/>
          <a:p>
            <a:r>
              <a:rPr lang="en-US" sz="3200" dirty="0"/>
              <a:t>Today’s passage is </a:t>
            </a:r>
            <a:r>
              <a:rPr lang="en-US" sz="3200" b="1" dirty="0">
                <a:solidFill>
                  <a:srgbClr val="006600"/>
                </a:solidFill>
              </a:rPr>
              <a:t>a call to the action of being holy as God is holy </a:t>
            </a:r>
            <a:r>
              <a:rPr lang="en-US" sz="3200" dirty="0"/>
              <a:t>because we are Gods people, we are a new creation, </a:t>
            </a:r>
            <a:r>
              <a:rPr lang="en-US" sz="3200" dirty="0">
                <a:solidFill>
                  <a:srgbClr val="0000CC"/>
                </a:solidFill>
              </a:rPr>
              <a:t>we are sanctified, born again, pure and righteous because of what God has done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our acceptance of the change that he provides</a:t>
            </a:r>
            <a:r>
              <a:rPr lang="en-US" sz="3200" dirty="0"/>
              <a:t>.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82605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036496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This Week…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91912"/>
            <a:ext cx="4351164" cy="468052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Take extra effort to notice </a:t>
            </a:r>
            <a:r>
              <a:rPr lang="en-US" sz="2800" b="1" dirty="0">
                <a:solidFill>
                  <a:srgbClr val="800000"/>
                </a:solidFill>
              </a:rPr>
              <a:t>how you mix </a:t>
            </a:r>
            <a:r>
              <a:rPr lang="en-US" sz="2800" dirty="0"/>
              <a:t>and </a:t>
            </a:r>
            <a:r>
              <a:rPr lang="en-US" sz="2800" b="1" dirty="0">
                <a:solidFill>
                  <a:srgbClr val="0000CC"/>
                </a:solidFill>
              </a:rPr>
              <a:t>how you separate </a:t>
            </a:r>
            <a:r>
              <a:rPr lang="en-US" sz="2800" dirty="0">
                <a:solidFill>
                  <a:srgbClr val="7030A0"/>
                </a:solidFill>
              </a:rPr>
              <a:t>as you interact with others this week.</a:t>
            </a:r>
          </a:p>
          <a:p>
            <a:r>
              <a:rPr lang="en-US" sz="2800" b="1" dirty="0"/>
              <a:t>Take time to thank God for the promises </a:t>
            </a:r>
            <a:r>
              <a:rPr lang="en-US" sz="2800" dirty="0"/>
              <a:t>that He provides and </a:t>
            </a:r>
            <a:r>
              <a:rPr lang="en-US" sz="2800" b="1" dirty="0">
                <a:solidFill>
                  <a:srgbClr val="006600"/>
                </a:solidFill>
              </a:rPr>
              <a:t>invite others </a:t>
            </a:r>
            <a:r>
              <a:rPr lang="en-US" sz="2800" dirty="0"/>
              <a:t>to </a:t>
            </a:r>
            <a:r>
              <a:rPr lang="en-US" sz="2800" dirty="0">
                <a:solidFill>
                  <a:srgbClr val="0000CC"/>
                </a:solidFill>
              </a:rPr>
              <a:t>Know God as you help Make Him Known.</a:t>
            </a:r>
            <a:endParaRPr lang="en-CA" sz="2800" dirty="0">
              <a:solidFill>
                <a:srgbClr val="0000CC"/>
              </a:solidFill>
            </a:endParaRPr>
          </a:p>
        </p:txBody>
      </p:sp>
      <p:pic>
        <p:nvPicPr>
          <p:cNvPr id="12290" name="Picture 2" descr="https://isenseproject.org/media/23/23d28e25c7cfb6e7a9f51ca18ca87551/density_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207" y="685602"/>
            <a:ext cx="3968750" cy="478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83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Next Week: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32" y="933078"/>
            <a:ext cx="8424936" cy="1920213"/>
          </a:xfrm>
          <a:solidFill>
            <a:schemeClr val="tx1">
              <a:alpha val="79000"/>
            </a:schemeClr>
          </a:solidFill>
        </p:spPr>
        <p:txBody>
          <a:bodyPr>
            <a:noAutofit/>
          </a:bodyPr>
          <a:lstStyle/>
          <a:p>
            <a:r>
              <a:rPr lang="en-US" sz="2800" dirty="0"/>
              <a:t>Next Week we look at the verses after the Fruit of the Spirit in </a:t>
            </a:r>
            <a:r>
              <a:rPr lang="en-US" sz="2800" b="1" dirty="0"/>
              <a:t>Galatians 5:25-26 </a:t>
            </a:r>
            <a:r>
              <a:rPr lang="en-US" sz="2800" dirty="0"/>
              <a:t>and the call to </a:t>
            </a:r>
            <a:r>
              <a:rPr lang="en-US" sz="2800" b="1" dirty="0">
                <a:solidFill>
                  <a:srgbClr val="006600"/>
                </a:solidFill>
              </a:rPr>
              <a:t>“Let Us Keep Walking.”</a:t>
            </a:r>
            <a:endParaRPr lang="en-CA" sz="2800" b="1" dirty="0">
              <a:solidFill>
                <a:srgbClr val="006600"/>
              </a:solidFill>
            </a:endParaRPr>
          </a:p>
        </p:txBody>
      </p:sp>
      <p:pic>
        <p:nvPicPr>
          <p:cNvPr id="13314" name="Picture 2" descr="C:\Users\Murray\Pictures\Christian Art\Background Pictures\Fruit of the Spir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3035"/>
            <a:ext cx="9144000" cy="322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20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Let Us</Template>
  <TotalTime>815</TotalTime>
  <Words>1093</Words>
  <Application>Microsoft Office PowerPoint</Application>
  <PresentationFormat>On-screen Show (16:10)</PresentationFormat>
  <Paragraphs>70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Comic Sans MS</vt:lpstr>
      <vt:lpstr>Gill Sans MT</vt:lpstr>
      <vt:lpstr>Intrepid</vt:lpstr>
      <vt:lpstr>Wingdings 3</vt:lpstr>
      <vt:lpstr>Urban Pop</vt:lpstr>
      <vt:lpstr>“Let Us” Thirsty Lessons</vt:lpstr>
      <vt:lpstr>Learning from the Let Us Passages</vt:lpstr>
      <vt:lpstr>2 Corinthians 7:1 Page 1800</vt:lpstr>
      <vt:lpstr>Word Game</vt:lpstr>
      <vt:lpstr>The Call…</vt:lpstr>
      <vt:lpstr>An Illustration…</vt:lpstr>
      <vt:lpstr>Disconnection and Reconnection</vt:lpstr>
      <vt:lpstr>Disconnection Passages</vt:lpstr>
      <vt:lpstr>Disconnection Passages</vt:lpstr>
      <vt:lpstr>Disconnection Passages</vt:lpstr>
      <vt:lpstr>Not a Surprise.</vt:lpstr>
      <vt:lpstr>The Context</vt:lpstr>
      <vt:lpstr>2 Corinthians 6:16 -18 </vt:lpstr>
      <vt:lpstr>2 Corinthians 7:1 </vt:lpstr>
      <vt:lpstr>Honoring God</vt:lpstr>
      <vt:lpstr>Living the Word</vt:lpstr>
      <vt:lpstr>2 Corinthians 7:1</vt:lpstr>
      <vt:lpstr>Today’s Passage</vt:lpstr>
      <vt:lpstr>This Week…</vt:lpstr>
      <vt:lpstr>Next Week: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Murray Ververda</dc:creator>
  <cp:lastModifiedBy>Murray Ververda</cp:lastModifiedBy>
  <cp:revision>60</cp:revision>
  <dcterms:created xsi:type="dcterms:W3CDTF">2016-06-02T17:28:07Z</dcterms:created>
  <dcterms:modified xsi:type="dcterms:W3CDTF">2024-08-16T22:05:14Z</dcterms:modified>
</cp:coreProperties>
</file>