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289" r:id="rId3"/>
    <p:sldId id="295" r:id="rId4"/>
    <p:sldId id="308" r:id="rId5"/>
    <p:sldId id="300" r:id="rId6"/>
    <p:sldId id="262" r:id="rId7"/>
    <p:sldId id="301" r:id="rId8"/>
    <p:sldId id="264" r:id="rId9"/>
    <p:sldId id="290" r:id="rId10"/>
    <p:sldId id="291" r:id="rId11"/>
    <p:sldId id="297" r:id="rId12"/>
    <p:sldId id="302" r:id="rId13"/>
    <p:sldId id="292" r:id="rId14"/>
    <p:sldId id="293" r:id="rId15"/>
    <p:sldId id="298" r:id="rId16"/>
    <p:sldId id="294" r:id="rId17"/>
    <p:sldId id="303" r:id="rId18"/>
    <p:sldId id="304" r:id="rId19"/>
    <p:sldId id="305" r:id="rId20"/>
    <p:sldId id="306" r:id="rId21"/>
    <p:sldId id="307" r:id="rId22"/>
    <p:sldId id="284" r:id="rId23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00CC"/>
    <a:srgbClr val="00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C24D34-C5CB-419A-9C7B-AADAB0430D30}" v="103" dt="2024-08-22T19:23:02.7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08" y="112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rray Ververda" userId="c182d5f6d914c7c5" providerId="LiveId" clId="{97C24D34-C5CB-419A-9C7B-AADAB0430D30}"/>
    <pc:docChg chg="undo redo custSel addSld modSld modMainMaster">
      <pc:chgData name="Murray Ververda" userId="c182d5f6d914c7c5" providerId="LiveId" clId="{97C24D34-C5CB-419A-9C7B-AADAB0430D30}" dt="2024-08-22T19:23:02.712" v="214"/>
      <pc:docMkLst>
        <pc:docMk/>
      </pc:docMkLst>
      <pc:sldChg chg="modSp">
        <pc:chgData name="Murray Ververda" userId="c182d5f6d914c7c5" providerId="LiveId" clId="{97C24D34-C5CB-419A-9C7B-AADAB0430D30}" dt="2024-08-22T18:41:35.474" v="16" actId="20577"/>
        <pc:sldMkLst>
          <pc:docMk/>
          <pc:sldMk cId="1074255577" sldId="256"/>
        </pc:sldMkLst>
        <pc:spChg chg="mod">
          <ac:chgData name="Murray Ververda" userId="c182d5f6d914c7c5" providerId="LiveId" clId="{97C24D34-C5CB-419A-9C7B-AADAB0430D30}" dt="2024-08-22T18:41:35.474" v="16" actId="20577"/>
          <ac:spMkLst>
            <pc:docMk/>
            <pc:sldMk cId="1074255577" sldId="256"/>
            <ac:spMk id="3" creationId="{00000000-0000-0000-0000-000000000000}"/>
          </ac:spMkLst>
        </pc:spChg>
      </pc:sldChg>
      <pc:sldChg chg="modSp">
        <pc:chgData name="Murray Ververda" userId="c182d5f6d914c7c5" providerId="LiveId" clId="{97C24D34-C5CB-419A-9C7B-AADAB0430D30}" dt="2024-08-22T18:51:39.930" v="126" actId="14100"/>
        <pc:sldMkLst>
          <pc:docMk/>
          <pc:sldMk cId="4244056644" sldId="262"/>
        </pc:sldMkLst>
        <pc:picChg chg="mod">
          <ac:chgData name="Murray Ververda" userId="c182d5f6d914c7c5" providerId="LiveId" clId="{97C24D34-C5CB-419A-9C7B-AADAB0430D30}" dt="2024-08-22T18:51:39.930" v="126" actId="14100"/>
          <ac:picMkLst>
            <pc:docMk/>
            <pc:sldMk cId="4244056644" sldId="262"/>
            <ac:picMk id="5" creationId="{00000000-0000-0000-0000-000000000000}"/>
          </ac:picMkLst>
        </pc:picChg>
      </pc:sldChg>
      <pc:sldChg chg="modSp mod">
        <pc:chgData name="Murray Ververda" userId="c182d5f6d914c7c5" providerId="LiveId" clId="{97C24D34-C5CB-419A-9C7B-AADAB0430D30}" dt="2024-08-22T18:53:28.611" v="139" actId="1076"/>
        <pc:sldMkLst>
          <pc:docMk/>
          <pc:sldMk cId="3648277547" sldId="264"/>
        </pc:sldMkLst>
        <pc:spChg chg="mod">
          <ac:chgData name="Murray Ververda" userId="c182d5f6d914c7c5" providerId="LiveId" clId="{97C24D34-C5CB-419A-9C7B-AADAB0430D30}" dt="2024-08-22T18:53:28.611" v="139" actId="1076"/>
          <ac:spMkLst>
            <pc:docMk/>
            <pc:sldMk cId="3648277547" sldId="264"/>
            <ac:spMk id="3" creationId="{00000000-0000-0000-0000-000000000000}"/>
          </ac:spMkLst>
        </pc:spChg>
        <pc:picChg chg="mod">
          <ac:chgData name="Murray Ververda" userId="c182d5f6d914c7c5" providerId="LiveId" clId="{97C24D34-C5CB-419A-9C7B-AADAB0430D30}" dt="2024-08-22T18:53:13.419" v="135" actId="14100"/>
          <ac:picMkLst>
            <pc:docMk/>
            <pc:sldMk cId="3648277547" sldId="264"/>
            <ac:picMk id="2054" creationId="{00000000-0000-0000-0000-000000000000}"/>
          </ac:picMkLst>
        </pc:picChg>
      </pc:sldChg>
      <pc:sldChg chg="modSp">
        <pc:chgData name="Murray Ververda" userId="c182d5f6d914c7c5" providerId="LiveId" clId="{97C24D34-C5CB-419A-9C7B-AADAB0430D30}" dt="2024-08-22T19:03:03.674" v="213" actId="14100"/>
        <pc:sldMkLst>
          <pc:docMk/>
          <pc:sldMk cId="1856205524" sldId="284"/>
        </pc:sldMkLst>
        <pc:picChg chg="mod">
          <ac:chgData name="Murray Ververda" userId="c182d5f6d914c7c5" providerId="LiveId" clId="{97C24D34-C5CB-419A-9C7B-AADAB0430D30}" dt="2024-08-22T19:03:03.674" v="213" actId="14100"/>
          <ac:picMkLst>
            <pc:docMk/>
            <pc:sldMk cId="1856205524" sldId="284"/>
            <ac:picMk id="13314" creationId="{00000000-0000-0000-0000-000000000000}"/>
          </ac:picMkLst>
        </pc:picChg>
      </pc:sldChg>
      <pc:sldChg chg="modSp">
        <pc:chgData name="Murray Ververda" userId="c182d5f6d914c7c5" providerId="LiveId" clId="{97C24D34-C5CB-419A-9C7B-AADAB0430D30}" dt="2024-08-22T18:42:44.593" v="18" actId="14100"/>
        <pc:sldMkLst>
          <pc:docMk/>
          <pc:sldMk cId="1119724822" sldId="289"/>
        </pc:sldMkLst>
        <pc:picChg chg="mod">
          <ac:chgData name="Murray Ververda" userId="c182d5f6d914c7c5" providerId="LiveId" clId="{97C24D34-C5CB-419A-9C7B-AADAB0430D30}" dt="2024-08-22T18:42:38.951" v="17" actId="14100"/>
          <ac:picMkLst>
            <pc:docMk/>
            <pc:sldMk cId="1119724822" sldId="289"/>
            <ac:picMk id="6" creationId="{00000000-0000-0000-0000-000000000000}"/>
          </ac:picMkLst>
        </pc:picChg>
        <pc:picChg chg="mod">
          <ac:chgData name="Murray Ververda" userId="c182d5f6d914c7c5" providerId="LiveId" clId="{97C24D34-C5CB-419A-9C7B-AADAB0430D30}" dt="2024-08-22T18:42:44.593" v="18" actId="14100"/>
          <ac:picMkLst>
            <pc:docMk/>
            <pc:sldMk cId="1119724822" sldId="289"/>
            <ac:picMk id="3074" creationId="{00000000-0000-0000-0000-000000000000}"/>
          </ac:picMkLst>
        </pc:picChg>
      </pc:sldChg>
      <pc:sldChg chg="modSp mod">
        <pc:chgData name="Murray Ververda" userId="c182d5f6d914c7c5" providerId="LiveId" clId="{97C24D34-C5CB-419A-9C7B-AADAB0430D30}" dt="2024-08-22T18:53:58.308" v="146" actId="207"/>
        <pc:sldMkLst>
          <pc:docMk/>
          <pc:sldMk cId="3082650296" sldId="290"/>
        </pc:sldMkLst>
        <pc:spChg chg="mod">
          <ac:chgData name="Murray Ververda" userId="c182d5f6d914c7c5" providerId="LiveId" clId="{97C24D34-C5CB-419A-9C7B-AADAB0430D30}" dt="2024-08-22T18:53:58.308" v="146" actId="207"/>
          <ac:spMkLst>
            <pc:docMk/>
            <pc:sldMk cId="3082650296" sldId="290"/>
            <ac:spMk id="3" creationId="{00000000-0000-0000-0000-000000000000}"/>
          </ac:spMkLst>
        </pc:spChg>
        <pc:picChg chg="mod">
          <ac:chgData name="Murray Ververda" userId="c182d5f6d914c7c5" providerId="LiveId" clId="{97C24D34-C5CB-419A-9C7B-AADAB0430D30}" dt="2024-08-22T18:53:39.833" v="141" actId="14100"/>
          <ac:picMkLst>
            <pc:docMk/>
            <pc:sldMk cId="3082650296" sldId="290"/>
            <ac:picMk id="4098" creationId="{00000000-0000-0000-0000-000000000000}"/>
          </ac:picMkLst>
        </pc:picChg>
      </pc:sldChg>
      <pc:sldChg chg="modSp mod">
        <pc:chgData name="Murray Ververda" userId="c182d5f6d914c7c5" providerId="LiveId" clId="{97C24D34-C5CB-419A-9C7B-AADAB0430D30}" dt="2024-08-22T18:54:45.027" v="154" actId="115"/>
        <pc:sldMkLst>
          <pc:docMk/>
          <pc:sldMk cId="2328140460" sldId="291"/>
        </pc:sldMkLst>
        <pc:spChg chg="mod">
          <ac:chgData name="Murray Ververda" userId="c182d5f6d914c7c5" providerId="LiveId" clId="{97C24D34-C5CB-419A-9C7B-AADAB0430D30}" dt="2024-08-22T18:54:45.027" v="154" actId="115"/>
          <ac:spMkLst>
            <pc:docMk/>
            <pc:sldMk cId="2328140460" sldId="291"/>
            <ac:spMk id="3" creationId="{00000000-0000-0000-0000-000000000000}"/>
          </ac:spMkLst>
        </pc:spChg>
        <pc:picChg chg="mod">
          <ac:chgData name="Murray Ververda" userId="c182d5f6d914c7c5" providerId="LiveId" clId="{97C24D34-C5CB-419A-9C7B-AADAB0430D30}" dt="2024-08-22T18:54:11.082" v="148" actId="14100"/>
          <ac:picMkLst>
            <pc:docMk/>
            <pc:sldMk cId="2328140460" sldId="291"/>
            <ac:picMk id="5122" creationId="{00000000-0000-0000-0000-000000000000}"/>
          </ac:picMkLst>
        </pc:picChg>
      </pc:sldChg>
      <pc:sldChg chg="modSp mod">
        <pc:chgData name="Murray Ververda" userId="c182d5f6d914c7c5" providerId="LiveId" clId="{97C24D34-C5CB-419A-9C7B-AADAB0430D30}" dt="2024-08-22T18:58:47.290" v="169" actId="1076"/>
        <pc:sldMkLst>
          <pc:docMk/>
          <pc:sldMk cId="1517941799" sldId="292"/>
        </pc:sldMkLst>
        <pc:spChg chg="mod">
          <ac:chgData name="Murray Ververda" userId="c182d5f6d914c7c5" providerId="LiveId" clId="{97C24D34-C5CB-419A-9C7B-AADAB0430D30}" dt="2024-08-22T18:58:47.290" v="169" actId="1076"/>
          <ac:spMkLst>
            <pc:docMk/>
            <pc:sldMk cId="1517941799" sldId="292"/>
            <ac:spMk id="3" creationId="{00000000-0000-0000-0000-000000000000}"/>
          </ac:spMkLst>
        </pc:spChg>
        <pc:picChg chg="mod">
          <ac:chgData name="Murray Ververda" userId="c182d5f6d914c7c5" providerId="LiveId" clId="{97C24D34-C5CB-419A-9C7B-AADAB0430D30}" dt="2024-08-22T18:58:34.226" v="166" actId="14100"/>
          <ac:picMkLst>
            <pc:docMk/>
            <pc:sldMk cId="1517941799" sldId="292"/>
            <ac:picMk id="8194" creationId="{00000000-0000-0000-0000-000000000000}"/>
          </ac:picMkLst>
        </pc:picChg>
      </pc:sldChg>
      <pc:sldChg chg="modSp mod">
        <pc:chgData name="Murray Ververda" userId="c182d5f6d914c7c5" providerId="LiveId" clId="{97C24D34-C5CB-419A-9C7B-AADAB0430D30}" dt="2024-08-22T18:59:07.858" v="173" actId="1076"/>
        <pc:sldMkLst>
          <pc:docMk/>
          <pc:sldMk cId="466121018" sldId="293"/>
        </pc:sldMkLst>
        <pc:spChg chg="mod">
          <ac:chgData name="Murray Ververda" userId="c182d5f6d914c7c5" providerId="LiveId" clId="{97C24D34-C5CB-419A-9C7B-AADAB0430D30}" dt="2024-08-22T18:59:07.858" v="173" actId="1076"/>
          <ac:spMkLst>
            <pc:docMk/>
            <pc:sldMk cId="466121018" sldId="293"/>
            <ac:spMk id="3" creationId="{00000000-0000-0000-0000-000000000000}"/>
          </ac:spMkLst>
        </pc:spChg>
        <pc:picChg chg="mod">
          <ac:chgData name="Murray Ververda" userId="c182d5f6d914c7c5" providerId="LiveId" clId="{97C24D34-C5CB-419A-9C7B-AADAB0430D30}" dt="2024-08-22T18:58:59.226" v="171" actId="14100"/>
          <ac:picMkLst>
            <pc:docMk/>
            <pc:sldMk cId="466121018" sldId="293"/>
            <ac:picMk id="3074" creationId="{00000000-0000-0000-0000-000000000000}"/>
          </ac:picMkLst>
        </pc:picChg>
      </pc:sldChg>
      <pc:sldChg chg="modSp mod">
        <pc:chgData name="Murray Ververda" userId="c182d5f6d914c7c5" providerId="LiveId" clId="{97C24D34-C5CB-419A-9C7B-AADAB0430D30}" dt="2024-08-22T19:01:08.466" v="189" actId="14100"/>
        <pc:sldMkLst>
          <pc:docMk/>
          <pc:sldMk cId="4049679528" sldId="294"/>
        </pc:sldMkLst>
        <pc:spChg chg="mod">
          <ac:chgData name="Murray Ververda" userId="c182d5f6d914c7c5" providerId="LiveId" clId="{97C24D34-C5CB-419A-9C7B-AADAB0430D30}" dt="2024-08-22T19:01:08.466" v="189" actId="14100"/>
          <ac:spMkLst>
            <pc:docMk/>
            <pc:sldMk cId="4049679528" sldId="294"/>
            <ac:spMk id="3" creationId="{00000000-0000-0000-0000-000000000000}"/>
          </ac:spMkLst>
        </pc:spChg>
        <pc:picChg chg="mod">
          <ac:chgData name="Murray Ververda" userId="c182d5f6d914c7c5" providerId="LiveId" clId="{97C24D34-C5CB-419A-9C7B-AADAB0430D30}" dt="2024-08-22T19:00:39.402" v="182" actId="14100"/>
          <ac:picMkLst>
            <pc:docMk/>
            <pc:sldMk cId="4049679528" sldId="294"/>
            <ac:picMk id="4098" creationId="{00000000-0000-0000-0000-000000000000}"/>
          </ac:picMkLst>
        </pc:picChg>
      </pc:sldChg>
      <pc:sldChg chg="modSp mod">
        <pc:chgData name="Murray Ververda" userId="c182d5f6d914c7c5" providerId="LiveId" clId="{97C24D34-C5CB-419A-9C7B-AADAB0430D30}" dt="2024-08-22T18:43:44.394" v="45" actId="14100"/>
        <pc:sldMkLst>
          <pc:docMk/>
          <pc:sldMk cId="4107836313" sldId="295"/>
        </pc:sldMkLst>
        <pc:spChg chg="mod">
          <ac:chgData name="Murray Ververda" userId="c182d5f6d914c7c5" providerId="LiveId" clId="{97C24D34-C5CB-419A-9C7B-AADAB0430D30}" dt="2024-08-22T18:43:14.771" v="41" actId="5793"/>
          <ac:spMkLst>
            <pc:docMk/>
            <pc:sldMk cId="4107836313" sldId="295"/>
            <ac:spMk id="2" creationId="{00000000-0000-0000-0000-000000000000}"/>
          </ac:spMkLst>
        </pc:spChg>
        <pc:spChg chg="mod">
          <ac:chgData name="Murray Ververda" userId="c182d5f6d914c7c5" providerId="LiveId" clId="{97C24D34-C5CB-419A-9C7B-AADAB0430D30}" dt="2024-08-22T18:43:44.394" v="45" actId="14100"/>
          <ac:spMkLst>
            <pc:docMk/>
            <pc:sldMk cId="4107836313" sldId="295"/>
            <ac:spMk id="3" creationId="{00000000-0000-0000-0000-000000000000}"/>
          </ac:spMkLst>
        </pc:spChg>
        <pc:spChg chg="mod">
          <ac:chgData name="Murray Ververda" userId="c182d5f6d914c7c5" providerId="LiveId" clId="{97C24D34-C5CB-419A-9C7B-AADAB0430D30}" dt="2024-08-22T18:42:54.956" v="19" actId="14100"/>
          <ac:spMkLst>
            <pc:docMk/>
            <pc:sldMk cId="4107836313" sldId="295"/>
            <ac:spMk id="4" creationId="{00000000-0000-0000-0000-000000000000}"/>
          </ac:spMkLst>
        </pc:spChg>
        <pc:picChg chg="mod">
          <ac:chgData name="Murray Ververda" userId="c182d5f6d914c7c5" providerId="LiveId" clId="{97C24D34-C5CB-419A-9C7B-AADAB0430D30}" dt="2024-08-22T18:43:33.766" v="44" actId="1076"/>
          <ac:picMkLst>
            <pc:docMk/>
            <pc:sldMk cId="4107836313" sldId="295"/>
            <ac:picMk id="12290" creationId="{00000000-0000-0000-0000-000000000000}"/>
          </ac:picMkLst>
        </pc:picChg>
      </pc:sldChg>
      <pc:sldChg chg="modSp mod modAnim">
        <pc:chgData name="Murray Ververda" userId="c182d5f6d914c7c5" providerId="LiveId" clId="{97C24D34-C5CB-419A-9C7B-AADAB0430D30}" dt="2024-08-22T19:23:02.712" v="214"/>
        <pc:sldMkLst>
          <pc:docMk/>
          <pc:sldMk cId="1967130946" sldId="297"/>
        </pc:sldMkLst>
        <pc:spChg chg="mod">
          <ac:chgData name="Murray Ververda" userId="c182d5f6d914c7c5" providerId="LiveId" clId="{97C24D34-C5CB-419A-9C7B-AADAB0430D30}" dt="2024-08-22T18:57:55.186" v="162" actId="14100"/>
          <ac:spMkLst>
            <pc:docMk/>
            <pc:sldMk cId="1967130946" sldId="297"/>
            <ac:spMk id="3" creationId="{00000000-0000-0000-0000-000000000000}"/>
          </ac:spMkLst>
        </pc:spChg>
        <pc:picChg chg="mod">
          <ac:chgData name="Murray Ververda" userId="c182d5f6d914c7c5" providerId="LiveId" clId="{97C24D34-C5CB-419A-9C7B-AADAB0430D30}" dt="2024-08-22T18:57:36.330" v="156" actId="14100"/>
          <ac:picMkLst>
            <pc:docMk/>
            <pc:sldMk cId="1967130946" sldId="297"/>
            <ac:picMk id="6146" creationId="{00000000-0000-0000-0000-000000000000}"/>
          </ac:picMkLst>
        </pc:picChg>
      </pc:sldChg>
      <pc:sldChg chg="modSp mod">
        <pc:chgData name="Murray Ververda" userId="c182d5f6d914c7c5" providerId="LiveId" clId="{97C24D34-C5CB-419A-9C7B-AADAB0430D30}" dt="2024-08-22T19:00:26.255" v="180" actId="27636"/>
        <pc:sldMkLst>
          <pc:docMk/>
          <pc:sldMk cId="1967130946" sldId="298"/>
        </pc:sldMkLst>
        <pc:spChg chg="mod">
          <ac:chgData name="Murray Ververda" userId="c182d5f6d914c7c5" providerId="LiveId" clId="{97C24D34-C5CB-419A-9C7B-AADAB0430D30}" dt="2024-08-22T19:00:26.255" v="180" actId="27636"/>
          <ac:spMkLst>
            <pc:docMk/>
            <pc:sldMk cId="1967130946" sldId="298"/>
            <ac:spMk id="3" creationId="{00000000-0000-0000-0000-000000000000}"/>
          </ac:spMkLst>
        </pc:spChg>
        <pc:picChg chg="mod">
          <ac:chgData name="Murray Ververda" userId="c182d5f6d914c7c5" providerId="LiveId" clId="{97C24D34-C5CB-419A-9C7B-AADAB0430D30}" dt="2024-08-22T19:00:12.721" v="177" actId="14100"/>
          <ac:picMkLst>
            <pc:docMk/>
            <pc:sldMk cId="1967130946" sldId="298"/>
            <ac:picMk id="7170" creationId="{00000000-0000-0000-0000-000000000000}"/>
          </ac:picMkLst>
        </pc:picChg>
      </pc:sldChg>
      <pc:sldChg chg="modSp">
        <pc:chgData name="Murray Ververda" userId="c182d5f6d914c7c5" providerId="LiveId" clId="{97C24D34-C5CB-419A-9C7B-AADAB0430D30}" dt="2024-08-22T18:50:17.993" v="118" actId="14100"/>
        <pc:sldMkLst>
          <pc:docMk/>
          <pc:sldMk cId="2940942457" sldId="300"/>
        </pc:sldMkLst>
        <pc:picChg chg="mod">
          <ac:chgData name="Murray Ververda" userId="c182d5f6d914c7c5" providerId="LiveId" clId="{97C24D34-C5CB-419A-9C7B-AADAB0430D30}" dt="2024-08-22T18:50:17.993" v="118" actId="14100"/>
          <ac:picMkLst>
            <pc:docMk/>
            <pc:sldMk cId="2940942457" sldId="300"/>
            <ac:picMk id="13314" creationId="{00000000-0000-0000-0000-000000000000}"/>
          </ac:picMkLst>
        </pc:picChg>
      </pc:sldChg>
      <pc:sldChg chg="modSp mod">
        <pc:chgData name="Murray Ververda" userId="c182d5f6d914c7c5" providerId="LiveId" clId="{97C24D34-C5CB-419A-9C7B-AADAB0430D30}" dt="2024-08-22T18:52:19.573" v="133" actId="207"/>
        <pc:sldMkLst>
          <pc:docMk/>
          <pc:sldMk cId="2292933442" sldId="301"/>
        </pc:sldMkLst>
        <pc:spChg chg="mod">
          <ac:chgData name="Murray Ververda" userId="c182d5f6d914c7c5" providerId="LiveId" clId="{97C24D34-C5CB-419A-9C7B-AADAB0430D30}" dt="2024-08-22T18:52:19.573" v="133" actId="207"/>
          <ac:spMkLst>
            <pc:docMk/>
            <pc:sldMk cId="2292933442" sldId="301"/>
            <ac:spMk id="3" creationId="{00000000-0000-0000-0000-000000000000}"/>
          </ac:spMkLst>
        </pc:spChg>
        <pc:picChg chg="mod">
          <ac:chgData name="Murray Ververda" userId="c182d5f6d914c7c5" providerId="LiveId" clId="{97C24D34-C5CB-419A-9C7B-AADAB0430D30}" dt="2024-08-22T18:51:49.811" v="128" actId="14100"/>
          <ac:picMkLst>
            <pc:docMk/>
            <pc:sldMk cId="2292933442" sldId="301"/>
            <ac:picMk id="1026" creationId="{00000000-0000-0000-0000-000000000000}"/>
          </ac:picMkLst>
        </pc:picChg>
      </pc:sldChg>
      <pc:sldChg chg="modSp">
        <pc:chgData name="Murray Ververda" userId="c182d5f6d914c7c5" providerId="LiveId" clId="{97C24D34-C5CB-419A-9C7B-AADAB0430D30}" dt="2024-08-22T18:58:16.794" v="164" actId="14100"/>
        <pc:sldMkLst>
          <pc:docMk/>
          <pc:sldMk cId="3373748939" sldId="302"/>
        </pc:sldMkLst>
        <pc:picChg chg="mod">
          <ac:chgData name="Murray Ververda" userId="c182d5f6d914c7c5" providerId="LiveId" clId="{97C24D34-C5CB-419A-9C7B-AADAB0430D30}" dt="2024-08-22T18:58:16.794" v="164" actId="14100"/>
          <ac:picMkLst>
            <pc:docMk/>
            <pc:sldMk cId="3373748939" sldId="302"/>
            <ac:picMk id="13314" creationId="{00000000-0000-0000-0000-000000000000}"/>
          </ac:picMkLst>
        </pc:picChg>
      </pc:sldChg>
      <pc:sldChg chg="modSp mod">
        <pc:chgData name="Murray Ververda" userId="c182d5f6d914c7c5" providerId="LiveId" clId="{97C24D34-C5CB-419A-9C7B-AADAB0430D30}" dt="2024-08-22T19:01:39.666" v="194" actId="14100"/>
        <pc:sldMkLst>
          <pc:docMk/>
          <pc:sldMk cId="1095879502" sldId="303"/>
        </pc:sldMkLst>
        <pc:spChg chg="mod">
          <ac:chgData name="Murray Ververda" userId="c182d5f6d914c7c5" providerId="LiveId" clId="{97C24D34-C5CB-419A-9C7B-AADAB0430D30}" dt="2024-08-22T19:01:39.666" v="194" actId="14100"/>
          <ac:spMkLst>
            <pc:docMk/>
            <pc:sldMk cId="1095879502" sldId="303"/>
            <ac:spMk id="3" creationId="{00000000-0000-0000-0000-000000000000}"/>
          </ac:spMkLst>
        </pc:spChg>
        <pc:picChg chg="mod">
          <ac:chgData name="Murray Ververda" userId="c182d5f6d914c7c5" providerId="LiveId" clId="{97C24D34-C5CB-419A-9C7B-AADAB0430D30}" dt="2024-08-22T19:01:28.034" v="191" actId="14100"/>
          <ac:picMkLst>
            <pc:docMk/>
            <pc:sldMk cId="1095879502" sldId="303"/>
            <ac:picMk id="5122" creationId="{00000000-0000-0000-0000-000000000000}"/>
          </ac:picMkLst>
        </pc:picChg>
      </pc:sldChg>
      <pc:sldChg chg="modSp">
        <pc:chgData name="Murray Ververda" userId="c182d5f6d914c7c5" providerId="LiveId" clId="{97C24D34-C5CB-419A-9C7B-AADAB0430D30}" dt="2024-08-22T19:01:56.243" v="198" actId="403"/>
        <pc:sldMkLst>
          <pc:docMk/>
          <pc:sldMk cId="1095879502" sldId="304"/>
        </pc:sldMkLst>
        <pc:spChg chg="mod">
          <ac:chgData name="Murray Ververda" userId="c182d5f6d914c7c5" providerId="LiveId" clId="{97C24D34-C5CB-419A-9C7B-AADAB0430D30}" dt="2024-08-22T19:01:56.243" v="198" actId="403"/>
          <ac:spMkLst>
            <pc:docMk/>
            <pc:sldMk cId="1095879502" sldId="304"/>
            <ac:spMk id="3" creationId="{00000000-0000-0000-0000-000000000000}"/>
          </ac:spMkLst>
        </pc:spChg>
        <pc:picChg chg="mod">
          <ac:chgData name="Murray Ververda" userId="c182d5f6d914c7c5" providerId="LiveId" clId="{97C24D34-C5CB-419A-9C7B-AADAB0430D30}" dt="2024-08-22T19:01:50.945" v="196" actId="14100"/>
          <ac:picMkLst>
            <pc:docMk/>
            <pc:sldMk cId="1095879502" sldId="304"/>
            <ac:picMk id="6146" creationId="{00000000-0000-0000-0000-000000000000}"/>
          </ac:picMkLst>
        </pc:picChg>
      </pc:sldChg>
      <pc:sldChg chg="modSp">
        <pc:chgData name="Murray Ververda" userId="c182d5f6d914c7c5" providerId="LiveId" clId="{97C24D34-C5CB-419A-9C7B-AADAB0430D30}" dt="2024-08-22T19:02:06.219" v="201" actId="403"/>
        <pc:sldMkLst>
          <pc:docMk/>
          <pc:sldMk cId="1095879502" sldId="305"/>
        </pc:sldMkLst>
        <pc:spChg chg="mod">
          <ac:chgData name="Murray Ververda" userId="c182d5f6d914c7c5" providerId="LiveId" clId="{97C24D34-C5CB-419A-9C7B-AADAB0430D30}" dt="2024-08-22T19:02:06.219" v="201" actId="403"/>
          <ac:spMkLst>
            <pc:docMk/>
            <pc:sldMk cId="1095879502" sldId="305"/>
            <ac:spMk id="3" creationId="{00000000-0000-0000-0000-000000000000}"/>
          </ac:spMkLst>
        </pc:spChg>
        <pc:picChg chg="mod">
          <ac:chgData name="Murray Ververda" userId="c182d5f6d914c7c5" providerId="LiveId" clId="{97C24D34-C5CB-419A-9C7B-AADAB0430D30}" dt="2024-08-22T19:02:02.642" v="199" actId="1076"/>
          <ac:picMkLst>
            <pc:docMk/>
            <pc:sldMk cId="1095879502" sldId="305"/>
            <ac:picMk id="7170" creationId="{00000000-0000-0000-0000-000000000000}"/>
          </ac:picMkLst>
        </pc:picChg>
      </pc:sldChg>
      <pc:sldChg chg="modSp">
        <pc:chgData name="Murray Ververda" userId="c182d5f6d914c7c5" providerId="LiveId" clId="{97C24D34-C5CB-419A-9C7B-AADAB0430D30}" dt="2024-08-22T19:02:22.676" v="204" actId="403"/>
        <pc:sldMkLst>
          <pc:docMk/>
          <pc:sldMk cId="1095879502" sldId="306"/>
        </pc:sldMkLst>
        <pc:spChg chg="mod">
          <ac:chgData name="Murray Ververda" userId="c182d5f6d914c7c5" providerId="LiveId" clId="{97C24D34-C5CB-419A-9C7B-AADAB0430D30}" dt="2024-08-22T19:02:22.676" v="204" actId="403"/>
          <ac:spMkLst>
            <pc:docMk/>
            <pc:sldMk cId="1095879502" sldId="306"/>
            <ac:spMk id="3" creationId="{00000000-0000-0000-0000-000000000000}"/>
          </ac:spMkLst>
        </pc:spChg>
        <pc:picChg chg="mod">
          <ac:chgData name="Murray Ververda" userId="c182d5f6d914c7c5" providerId="LiveId" clId="{97C24D34-C5CB-419A-9C7B-AADAB0430D30}" dt="2024-08-22T19:02:18.059" v="203" actId="14100"/>
          <ac:picMkLst>
            <pc:docMk/>
            <pc:sldMk cId="1095879502" sldId="306"/>
            <ac:picMk id="8194" creationId="{00000000-0000-0000-0000-000000000000}"/>
          </ac:picMkLst>
        </pc:picChg>
      </pc:sldChg>
      <pc:sldChg chg="modSp mod">
        <pc:chgData name="Murray Ververda" userId="c182d5f6d914c7c5" providerId="LiveId" clId="{97C24D34-C5CB-419A-9C7B-AADAB0430D30}" dt="2024-08-22T19:02:46.770" v="210" actId="14100"/>
        <pc:sldMkLst>
          <pc:docMk/>
          <pc:sldMk cId="1095879502" sldId="307"/>
        </pc:sldMkLst>
        <pc:spChg chg="mod">
          <ac:chgData name="Murray Ververda" userId="c182d5f6d914c7c5" providerId="LiveId" clId="{97C24D34-C5CB-419A-9C7B-AADAB0430D30}" dt="2024-08-22T19:02:46.770" v="210" actId="14100"/>
          <ac:spMkLst>
            <pc:docMk/>
            <pc:sldMk cId="1095879502" sldId="307"/>
            <ac:spMk id="3" creationId="{00000000-0000-0000-0000-000000000000}"/>
          </ac:spMkLst>
        </pc:spChg>
        <pc:picChg chg="mod">
          <ac:chgData name="Murray Ververda" userId="c182d5f6d914c7c5" providerId="LiveId" clId="{97C24D34-C5CB-419A-9C7B-AADAB0430D30}" dt="2024-08-22T19:02:33.850" v="206" actId="14100"/>
          <ac:picMkLst>
            <pc:docMk/>
            <pc:sldMk cId="1095879502" sldId="307"/>
            <ac:picMk id="9218" creationId="{00000000-0000-0000-0000-000000000000}"/>
          </ac:picMkLst>
        </pc:picChg>
      </pc:sldChg>
      <pc:sldChg chg="addSp modSp new mod setFolMasterAnim modAnim">
        <pc:chgData name="Murray Ververda" userId="c182d5f6d914c7c5" providerId="LiveId" clId="{97C24D34-C5CB-419A-9C7B-AADAB0430D30}" dt="2024-08-22T18:51:13.984" v="124"/>
        <pc:sldMkLst>
          <pc:docMk/>
          <pc:sldMk cId="1809232268" sldId="308"/>
        </pc:sldMkLst>
        <pc:spChg chg="mod">
          <ac:chgData name="Murray Ververda" userId="c182d5f6d914c7c5" providerId="LiveId" clId="{97C24D34-C5CB-419A-9C7B-AADAB0430D30}" dt="2024-08-22T18:44:59.154" v="69" actId="20577"/>
          <ac:spMkLst>
            <pc:docMk/>
            <pc:sldMk cId="1809232268" sldId="308"/>
            <ac:spMk id="2" creationId="{0EFE40C7-5228-1648-7FFD-938725B1C563}"/>
          </ac:spMkLst>
        </pc:spChg>
        <pc:spChg chg="mod">
          <ac:chgData name="Murray Ververda" userId="c182d5f6d914c7c5" providerId="LiveId" clId="{97C24D34-C5CB-419A-9C7B-AADAB0430D30}" dt="2024-08-22T18:49:40.267" v="116" actId="20577"/>
          <ac:spMkLst>
            <pc:docMk/>
            <pc:sldMk cId="1809232268" sldId="308"/>
            <ac:spMk id="3" creationId="{78BF57D4-3101-D212-462A-014CE382B2A9}"/>
          </ac:spMkLst>
        </pc:spChg>
        <pc:picChg chg="add mod ord">
          <ac:chgData name="Murray Ververda" userId="c182d5f6d914c7c5" providerId="LiveId" clId="{97C24D34-C5CB-419A-9C7B-AADAB0430D30}" dt="2024-08-22T18:48:21.729" v="104" actId="167"/>
          <ac:picMkLst>
            <pc:docMk/>
            <pc:sldMk cId="1809232268" sldId="308"/>
            <ac:picMk id="5" creationId="{102B046A-72B7-CC8B-5B25-0B66B4857D5B}"/>
          </ac:picMkLst>
        </pc:picChg>
      </pc:sldChg>
      <pc:sldMasterChg chg="modAnim">
        <pc:chgData name="Murray Ververda" userId="c182d5f6d914c7c5" providerId="LiveId" clId="{97C24D34-C5CB-419A-9C7B-AADAB0430D30}" dt="2024-08-22T18:50:35.182" v="119"/>
        <pc:sldMasterMkLst>
          <pc:docMk/>
          <pc:sldMasterMk cId="0" sldId="2147483672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98562E-54CA-4F4D-8C0E-9716EEA32A0D}" type="datetimeFigureOut">
              <a:rPr lang="en-CA" smtClean="0"/>
              <a:t>2024-08-22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3DEF8-70E0-43C9-80DD-41A22DE85C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6451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3DEF8-70E0-43C9-80DD-41A22DE85CB1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3263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1397000"/>
            <a:ext cx="6910536" cy="980447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2669645"/>
            <a:ext cx="6838528" cy="1521354"/>
          </a:xfrm>
        </p:spPr>
        <p:txBody>
          <a:bodyPr>
            <a:normAutofit/>
          </a:bodyPr>
          <a:lstStyle>
            <a:lvl1pPr marL="0" indent="0" algn="l">
              <a:buNone/>
              <a:defRPr sz="2667" b="0">
                <a:solidFill>
                  <a:schemeClr val="bg1"/>
                </a:solidFill>
                <a:latin typeface="Comic Sans MS" pitchFamily="66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3" y="5077458"/>
            <a:ext cx="630937" cy="6375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937287"/>
            <a:ext cx="7772400" cy="34203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TextBox 10"/>
          <p:cNvSpPr txBox="1"/>
          <p:nvPr/>
        </p:nvSpPr>
        <p:spPr>
          <a:xfrm>
            <a:off x="-196" y="5419134"/>
            <a:ext cx="914657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333" dirty="0">
                <a:solidFill>
                  <a:schemeClr val="bg2"/>
                </a:solidFill>
              </a:rPr>
              <a:t>Welcome to the Vernon Church of Christ                                     </a:t>
            </a:r>
            <a:r>
              <a:rPr lang="en-CA" sz="1333" dirty="0">
                <a:solidFill>
                  <a:srgbClr val="0000CC"/>
                </a:solidFill>
              </a:rPr>
              <a:t>“Knowing God and Making Him Known”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3" y="5077458"/>
            <a:ext cx="630937" cy="6375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1" y="4621611"/>
            <a:ext cx="9146383" cy="109537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>
              <a:lnSpc>
                <a:spcPct val="100000"/>
              </a:lnSpc>
            </a:pPr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4411265"/>
            <a:ext cx="9144093" cy="1202532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>
              <a:lnSpc>
                <a:spcPct val="100000"/>
              </a:lnSpc>
            </a:pPr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4411265"/>
            <a:ext cx="9144093" cy="1202532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>
              <a:lnSpc>
                <a:spcPct val="100000"/>
              </a:lnSpc>
            </a:pPr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8156"/>
            <a:ext cx="7772400" cy="1135063"/>
          </a:xfrm>
        </p:spPr>
        <p:txBody>
          <a:bodyPr anchor="t"/>
          <a:lstStyle>
            <a:lvl1pPr algn="l">
              <a:defRPr sz="3333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78000"/>
            <a:ext cx="7772400" cy="1250156"/>
          </a:xfrm>
        </p:spPr>
        <p:txBody>
          <a:bodyPr anchor="b"/>
          <a:lstStyle>
            <a:lvl1pPr marL="0" indent="0">
              <a:buNone/>
              <a:defRPr sz="1667">
                <a:solidFill>
                  <a:schemeClr val="tx2"/>
                </a:solidFill>
                <a:latin typeface="+mj-lt"/>
              </a:defRPr>
            </a:lvl1pPr>
            <a:lvl2pPr marL="3809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4385388"/>
            <a:ext cx="9144000" cy="622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" name="Freeform 10"/>
          <p:cNvSpPr/>
          <p:nvPr/>
        </p:nvSpPr>
        <p:spPr>
          <a:xfrm>
            <a:off x="130" y="4585558"/>
            <a:ext cx="9144066" cy="1059292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90" y="5123369"/>
            <a:ext cx="7338991" cy="59333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Freeform 8"/>
          <p:cNvSpPr/>
          <p:nvPr/>
        </p:nvSpPr>
        <p:spPr>
          <a:xfrm>
            <a:off x="0" y="4548188"/>
            <a:ext cx="7239000" cy="1166813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reeform 9"/>
          <p:cNvSpPr/>
          <p:nvPr/>
        </p:nvSpPr>
        <p:spPr>
          <a:xfrm>
            <a:off x="-196" y="4510281"/>
            <a:ext cx="7605568" cy="773258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" name="Freeform 10"/>
          <p:cNvSpPr/>
          <p:nvPr/>
        </p:nvSpPr>
        <p:spPr>
          <a:xfrm>
            <a:off x="1680725" y="5097090"/>
            <a:ext cx="7465656" cy="617911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280160"/>
            <a:ext cx="3657600" cy="3230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280160"/>
            <a:ext cx="3657600" cy="3230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90" y="5123369"/>
            <a:ext cx="7338991" cy="59333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4548188"/>
            <a:ext cx="7239000" cy="1166813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9261"/>
            <a:ext cx="3657600" cy="533135"/>
          </a:xfrm>
        </p:spPr>
        <p:txBody>
          <a:bodyPr anchor="b">
            <a:normAutofit/>
          </a:bodyPr>
          <a:lstStyle>
            <a:lvl1pPr marL="0" indent="0">
              <a:buNone/>
              <a:defRPr sz="1667" b="0" baseline="0">
                <a:solidFill>
                  <a:schemeClr val="tx2"/>
                </a:solidFill>
                <a:latin typeface="+mj-lt"/>
              </a:defRPr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279261"/>
            <a:ext cx="3657600" cy="533135"/>
          </a:xfrm>
        </p:spPr>
        <p:txBody>
          <a:bodyPr anchor="b">
            <a:normAutofit/>
          </a:bodyPr>
          <a:lstStyle>
            <a:lvl1pPr marL="0" indent="0">
              <a:buNone/>
              <a:defRPr sz="1667" b="0">
                <a:solidFill>
                  <a:schemeClr val="tx2"/>
                </a:solidFill>
                <a:latin typeface="+mj-lt"/>
              </a:defRPr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4510281"/>
            <a:ext cx="7605568" cy="773258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3" name="Freeform 12"/>
          <p:cNvSpPr/>
          <p:nvPr/>
        </p:nvSpPr>
        <p:spPr>
          <a:xfrm>
            <a:off x="1680725" y="5097090"/>
            <a:ext cx="7465656" cy="617911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2024-08-22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1841500"/>
            <a:ext cx="36576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1841500"/>
            <a:ext cx="36576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2" y="4175126"/>
            <a:ext cx="7439025" cy="1309688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7" name="Freeform 6"/>
          <p:cNvSpPr/>
          <p:nvPr/>
        </p:nvSpPr>
        <p:spPr>
          <a:xfrm>
            <a:off x="0" y="4776390"/>
            <a:ext cx="9147178" cy="938611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reeform 7"/>
          <p:cNvSpPr/>
          <p:nvPr/>
        </p:nvSpPr>
        <p:spPr>
          <a:xfrm>
            <a:off x="1" y="4144509"/>
            <a:ext cx="7674867" cy="773583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Freeform 8"/>
          <p:cNvSpPr/>
          <p:nvPr/>
        </p:nvSpPr>
        <p:spPr>
          <a:xfrm>
            <a:off x="-2382" y="4746868"/>
            <a:ext cx="9146382" cy="775245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2024-08-22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4776390"/>
            <a:ext cx="9147178" cy="938611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4484689"/>
            <a:ext cx="3286124" cy="1006078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7" name="Freeform 6"/>
          <p:cNvSpPr/>
          <p:nvPr/>
        </p:nvSpPr>
        <p:spPr>
          <a:xfrm>
            <a:off x="-2382" y="4746868"/>
            <a:ext cx="9146382" cy="775245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Freeform 7"/>
          <p:cNvSpPr/>
          <p:nvPr/>
        </p:nvSpPr>
        <p:spPr>
          <a:xfrm>
            <a:off x="-196" y="4455850"/>
            <a:ext cx="3426231" cy="787271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2024-08-22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2" y="4175126"/>
            <a:ext cx="7439025" cy="1309688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Freeform 8"/>
          <p:cNvSpPr/>
          <p:nvPr/>
        </p:nvSpPr>
        <p:spPr>
          <a:xfrm>
            <a:off x="0" y="4776390"/>
            <a:ext cx="9147178" cy="938611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508000"/>
            <a:ext cx="3383280" cy="762000"/>
          </a:xfrm>
        </p:spPr>
        <p:txBody>
          <a:bodyPr anchor="b">
            <a:noAutofit/>
          </a:bodyPr>
          <a:lstStyle>
            <a:lvl1pPr algn="l">
              <a:defRPr sz="1833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1" y="4144509"/>
            <a:ext cx="7674867" cy="773583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" name="Freeform 10"/>
          <p:cNvSpPr/>
          <p:nvPr/>
        </p:nvSpPr>
        <p:spPr>
          <a:xfrm>
            <a:off x="-2382" y="4746868"/>
            <a:ext cx="9146382" cy="775245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508000"/>
            <a:ext cx="3886200" cy="3492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272540"/>
            <a:ext cx="3383280" cy="27432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33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90" y="5123369"/>
            <a:ext cx="7338991" cy="59333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4548188"/>
            <a:ext cx="7239000" cy="1166813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508001"/>
            <a:ext cx="3886200" cy="34924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083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4510281"/>
            <a:ext cx="7605568" cy="773258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" name="Freeform 10"/>
          <p:cNvSpPr/>
          <p:nvPr/>
        </p:nvSpPr>
        <p:spPr>
          <a:xfrm>
            <a:off x="1680725" y="5097090"/>
            <a:ext cx="7465656" cy="617911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508000"/>
            <a:ext cx="3383280" cy="762000"/>
          </a:xfrm>
        </p:spPr>
        <p:txBody>
          <a:bodyPr anchor="b">
            <a:noAutofit/>
          </a:bodyPr>
          <a:lstStyle>
            <a:lvl1pPr algn="l">
              <a:defRPr sz="1833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7" y="1270000"/>
            <a:ext cx="3381375" cy="27463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33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4548188"/>
            <a:ext cx="7239000" cy="1166813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Freeform 7"/>
          <p:cNvSpPr/>
          <p:nvPr/>
        </p:nvSpPr>
        <p:spPr>
          <a:xfrm>
            <a:off x="1807390" y="5123369"/>
            <a:ext cx="7338991" cy="59333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Freeform 8"/>
          <p:cNvSpPr/>
          <p:nvPr/>
        </p:nvSpPr>
        <p:spPr>
          <a:xfrm>
            <a:off x="-196" y="4510281"/>
            <a:ext cx="7605568" cy="773258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" name="Freeform 9"/>
          <p:cNvSpPr/>
          <p:nvPr/>
        </p:nvSpPr>
        <p:spPr>
          <a:xfrm>
            <a:off x="1680725" y="5097090"/>
            <a:ext cx="7465656" cy="617911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4548188"/>
            <a:ext cx="7239000" cy="1166813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Freeform 7"/>
          <p:cNvSpPr/>
          <p:nvPr/>
        </p:nvSpPr>
        <p:spPr>
          <a:xfrm>
            <a:off x="1807390" y="5123369"/>
            <a:ext cx="7338991" cy="59333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Freeform 8"/>
          <p:cNvSpPr/>
          <p:nvPr/>
        </p:nvSpPr>
        <p:spPr>
          <a:xfrm>
            <a:off x="-196" y="4510281"/>
            <a:ext cx="7605568" cy="773258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" name="Freeform 9"/>
          <p:cNvSpPr/>
          <p:nvPr/>
        </p:nvSpPr>
        <p:spPr>
          <a:xfrm>
            <a:off x="1680725" y="5097090"/>
            <a:ext cx="7465656" cy="617911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2024-08-22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6953" y="217207"/>
            <a:ext cx="7772400" cy="468395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769216"/>
            <a:ext cx="7772400" cy="377163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5347230"/>
            <a:ext cx="1981200" cy="304271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750" kern="1200" cap="all" spc="92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5471170-37BB-4A15-AB59-DA3DBEA4CB1A}" type="datetimeFigureOut">
              <a:rPr lang="en-CA" smtClean="0"/>
              <a:t>2024-08-22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5347230"/>
            <a:ext cx="2895600" cy="304271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750" cap="all" spc="92" baseline="0">
                <a:solidFill>
                  <a:srgbClr val="4D4D4D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5347230"/>
            <a:ext cx="457200" cy="304271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917" b="1" baseline="0">
                <a:solidFill>
                  <a:srgbClr val="4D4D4D"/>
                </a:solidFill>
              </a:defRPr>
            </a:lvl1pPr>
          </a:lstStyle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2" name="TextBox 11"/>
          <p:cNvSpPr txBox="1"/>
          <p:nvPr/>
        </p:nvSpPr>
        <p:spPr>
          <a:xfrm>
            <a:off x="-76" y="5419134"/>
            <a:ext cx="914645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333" dirty="0">
                <a:solidFill>
                  <a:schemeClr val="bg2"/>
                </a:solidFill>
              </a:rPr>
              <a:t>Welcome to the Vernon Church of Christ                                     </a:t>
            </a:r>
            <a:r>
              <a:rPr lang="en-CA" sz="1333" dirty="0">
                <a:solidFill>
                  <a:srgbClr val="0000CC"/>
                </a:solidFill>
              </a:rPr>
              <a:t>“Knowing God and Making Him Known”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3" y="5077458"/>
            <a:ext cx="630937" cy="6375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1025" y="4717707"/>
            <a:ext cx="2304256" cy="45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33" b="1" i="1" dirty="0">
                <a:solidFill>
                  <a:srgbClr val="006600"/>
                </a:solidFill>
              </a:rPr>
              <a:t>“Let Us…”</a:t>
            </a:r>
            <a:endParaRPr lang="en-CA" sz="1500" b="1" i="1" dirty="0">
              <a:solidFill>
                <a:srgbClr val="006600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3421025" y="4717707"/>
            <a:ext cx="2304256" cy="45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33" b="1" i="1" dirty="0">
                <a:solidFill>
                  <a:srgbClr val="006600"/>
                </a:solidFill>
              </a:rPr>
              <a:t>“Let Us…”</a:t>
            </a:r>
            <a:endParaRPr lang="en-CA" sz="1500" b="1" i="1" dirty="0">
              <a:solidFill>
                <a:srgbClr val="0066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0" t="15692" r="14147"/>
          <a:stretch/>
        </p:blipFill>
        <p:spPr bwMode="auto">
          <a:xfrm>
            <a:off x="251520" y="4057634"/>
            <a:ext cx="3312368" cy="1361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9" t="13669" r="4686" b="5794"/>
          <a:stretch/>
        </p:blipFill>
        <p:spPr bwMode="auto">
          <a:xfrm>
            <a:off x="5580112" y="4057634"/>
            <a:ext cx="3352056" cy="1361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761970" rtl="0" eaLnBrk="1" latinLnBrk="0" hangingPunct="1">
        <a:spcBef>
          <a:spcPct val="0"/>
        </a:spcBef>
        <a:buNone/>
        <a:defRPr sz="3333" kern="1200" cap="none" baseline="0">
          <a:solidFill>
            <a:srgbClr val="006600"/>
          </a:solidFill>
          <a:latin typeface="Intrepid" pitchFamily="2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39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2667" b="0" kern="1200" baseline="0">
          <a:solidFill>
            <a:schemeClr val="bg1"/>
          </a:solidFill>
          <a:latin typeface="Comic Sans MS" pitchFamily="66" charset="0"/>
          <a:ea typeface="+mn-ea"/>
          <a:cs typeface="+mn-cs"/>
        </a:defRPr>
      </a:lvl1pPr>
      <a:lvl2pPr marL="619100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2667" b="0" kern="1200" baseline="0">
          <a:solidFill>
            <a:schemeClr val="bg1"/>
          </a:solidFill>
          <a:latin typeface="Comic Sans MS" pitchFamily="66" charset="0"/>
          <a:ea typeface="+mn-ea"/>
          <a:cs typeface="+mn-cs"/>
        </a:defRPr>
      </a:lvl2pPr>
      <a:lvl3pPr marL="952462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2667" b="0" kern="1200" baseline="0">
          <a:solidFill>
            <a:schemeClr val="bg1"/>
          </a:solidFill>
          <a:latin typeface="Comic Sans MS" pitchFamily="66" charset="0"/>
          <a:ea typeface="+mn-ea"/>
          <a:cs typeface="+mn-cs"/>
        </a:defRPr>
      </a:lvl3pPr>
      <a:lvl4pPr marL="1333447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2667" b="0" kern="1200" baseline="0">
          <a:solidFill>
            <a:schemeClr val="bg1"/>
          </a:solidFill>
          <a:latin typeface="Comic Sans MS" pitchFamily="66" charset="0"/>
          <a:ea typeface="+mn-ea"/>
          <a:cs typeface="+mn-cs"/>
        </a:defRPr>
      </a:lvl4pPr>
      <a:lvl5pPr marL="1714431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2667" b="0" kern="1200" baseline="0">
          <a:solidFill>
            <a:schemeClr val="bg1"/>
          </a:solidFill>
          <a:latin typeface="Comic Sans MS" pitchFamily="66" charset="0"/>
          <a:ea typeface="+mn-ea"/>
          <a:cs typeface="+mn-cs"/>
        </a:defRPr>
      </a:lvl5pPr>
      <a:lvl6pPr marL="2095416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11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11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11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1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687" y="517240"/>
            <a:ext cx="5758780" cy="980447"/>
          </a:xfrm>
        </p:spPr>
        <p:txBody>
          <a:bodyPr>
            <a:normAutofit/>
          </a:bodyPr>
          <a:lstStyle/>
          <a:p>
            <a:r>
              <a:rPr lang="en-US" dirty="0"/>
              <a:t>“Let Us” </a:t>
            </a:r>
            <a:r>
              <a:rPr lang="en-US" dirty="0">
                <a:solidFill>
                  <a:srgbClr val="0000CC"/>
                </a:solidFill>
              </a:rPr>
              <a:t>Thirsty</a:t>
            </a:r>
            <a:r>
              <a:rPr lang="en-US" dirty="0"/>
              <a:t> Lessons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1667" y="1717373"/>
            <a:ext cx="6240693" cy="1800200"/>
          </a:xfrm>
        </p:spPr>
        <p:txBody>
          <a:bodyPr>
            <a:normAutofit/>
          </a:bodyPr>
          <a:lstStyle/>
          <a:p>
            <a:r>
              <a:rPr lang="en-US" dirty="0"/>
              <a:t>August 25</a:t>
            </a:r>
            <a:r>
              <a:rPr lang="en-US" baseline="30000" dirty="0"/>
              <a:t>th</a:t>
            </a:r>
            <a:r>
              <a:rPr lang="en-US" dirty="0"/>
              <a:t> 2024</a:t>
            </a:r>
          </a:p>
          <a:p>
            <a:r>
              <a:rPr lang="en-US" dirty="0"/>
              <a:t>Galatians 5:25-26 Page 1816</a:t>
            </a:r>
          </a:p>
          <a:p>
            <a:r>
              <a:rPr lang="en-US" dirty="0">
                <a:solidFill>
                  <a:srgbClr val="006600"/>
                </a:solidFill>
              </a:rPr>
              <a:t>“Let Us Keep Walking.”</a:t>
            </a:r>
            <a:endParaRPr lang="en-CA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25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s-media-cache-ak0.pinimg.com/736x/e8/36/da/e836da002f4559ea94b6a875c759b8d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706"/>
          <a:stretch/>
        </p:blipFill>
        <p:spPr bwMode="auto">
          <a:xfrm>
            <a:off x="0" y="0"/>
            <a:ext cx="8382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-media-cache-ak0.pinimg.com/736x/e8/36/da/e836da002f4559ea94b6a875c759b8d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67" y="0"/>
            <a:ext cx="5772133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Illustration…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57334"/>
            <a:ext cx="3329947" cy="2640293"/>
          </a:xfrm>
          <a:solidFill>
            <a:schemeClr val="tx1">
              <a:alpha val="70000"/>
            </a:schemeClr>
          </a:solidFill>
        </p:spPr>
        <p:txBody>
          <a:bodyPr>
            <a:normAutofit/>
          </a:bodyPr>
          <a:lstStyle/>
          <a:p>
            <a:r>
              <a:rPr lang="en-US" b="1" dirty="0"/>
              <a:t>Do we expect them to mix?  </a:t>
            </a:r>
          </a:p>
          <a:p>
            <a:r>
              <a:rPr lang="en-US" dirty="0"/>
              <a:t>They can co-exist without mixing because separation is natural.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1972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8382000" cy="5715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5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This Week, How Did You…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757267"/>
            <a:ext cx="4392488" cy="4680520"/>
          </a:xfrm>
        </p:spPr>
        <p:txBody>
          <a:bodyPr>
            <a:normAutofit/>
          </a:bodyPr>
          <a:lstStyle/>
          <a:p>
            <a:r>
              <a:rPr lang="en-US" dirty="0"/>
              <a:t>Make extra effort to notice </a:t>
            </a:r>
            <a:r>
              <a:rPr lang="en-US" b="1" dirty="0">
                <a:solidFill>
                  <a:srgbClr val="800000"/>
                </a:solidFill>
              </a:rPr>
              <a:t>how you mix </a:t>
            </a:r>
            <a:r>
              <a:rPr lang="en-US" dirty="0"/>
              <a:t>and </a:t>
            </a:r>
            <a:r>
              <a:rPr lang="en-US" b="1" dirty="0">
                <a:solidFill>
                  <a:srgbClr val="0000CC"/>
                </a:solidFill>
              </a:rPr>
              <a:t>how you separate </a:t>
            </a:r>
            <a:r>
              <a:rPr lang="en-US" dirty="0"/>
              <a:t>as you </a:t>
            </a:r>
            <a:r>
              <a:rPr lang="en-US" b="1" dirty="0"/>
              <a:t>thank God for the promises </a:t>
            </a:r>
            <a:r>
              <a:rPr lang="en-US" dirty="0"/>
              <a:t>that He provides and </a:t>
            </a:r>
            <a:r>
              <a:rPr lang="en-US" b="1" dirty="0">
                <a:solidFill>
                  <a:srgbClr val="006600"/>
                </a:solidFill>
              </a:rPr>
              <a:t>invite others </a:t>
            </a:r>
            <a:r>
              <a:rPr lang="en-US" dirty="0"/>
              <a:t>to </a:t>
            </a:r>
            <a:r>
              <a:rPr lang="en-US" dirty="0">
                <a:solidFill>
                  <a:srgbClr val="0000CC"/>
                </a:solidFill>
              </a:rPr>
              <a:t>Know God as you help Make Him Known.</a:t>
            </a:r>
            <a:endParaRPr lang="en-CA" dirty="0">
              <a:solidFill>
                <a:srgbClr val="0000CC"/>
              </a:solidFill>
            </a:endParaRPr>
          </a:p>
        </p:txBody>
      </p:sp>
      <p:pic>
        <p:nvPicPr>
          <p:cNvPr id="12290" name="Picture 2" descr="https://isenseproject.org/media/23/23d28e25c7cfb6e7a9f51ca18ca87551/density_p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0" y="577703"/>
            <a:ext cx="3968750" cy="5039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83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water splashing out of a circle&#10;&#10;Description automatically generated">
            <a:extLst>
              <a:ext uri="{FF2B5EF4-FFF2-40B4-BE49-F238E27FC236}">
                <a16:creationId xmlns:a16="http://schemas.microsoft.com/office/drawing/2014/main" id="{102B046A-72B7-CC8B-5B25-0B66B4857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9268"/>
            <a:ext cx="9144000" cy="49457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FE40C7-5228-1648-7FFD-938725B1C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Jesus Fills Our Thirst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F57D4-3101-D212-462A-014CE382B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516" y="1189906"/>
            <a:ext cx="8712968" cy="4104456"/>
          </a:xfrm>
          <a:solidFill>
            <a:schemeClr val="tx1">
              <a:alpha val="65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Last week we talked about </a:t>
            </a:r>
            <a:r>
              <a:rPr lang="en-US" dirty="0">
                <a:solidFill>
                  <a:srgbClr val="002060"/>
                </a:solidFill>
              </a:rPr>
              <a:t>the thirst that people have to leave worldliness</a:t>
            </a:r>
            <a:r>
              <a:rPr lang="en-US" dirty="0"/>
              <a:t> and the way the world behaves.</a:t>
            </a:r>
          </a:p>
          <a:p>
            <a:r>
              <a:rPr lang="en-US" dirty="0"/>
              <a:t>This week </a:t>
            </a:r>
            <a:r>
              <a:rPr lang="en-US" u="sng" dirty="0">
                <a:solidFill>
                  <a:srgbClr val="0070C0"/>
                </a:solidFill>
              </a:rPr>
              <a:t>the thirst relates to the reminder that there is a path and a process of change</a:t>
            </a:r>
            <a:r>
              <a:rPr lang="en-US" dirty="0"/>
              <a:t>, and we are called forward and empowered to walk away from our old life and walk towards a new kind of life led by the Holy Spirit.</a:t>
            </a:r>
          </a:p>
          <a:p>
            <a:pPr algn="ctr"/>
            <a:r>
              <a:rPr lang="en-US" dirty="0">
                <a:solidFill>
                  <a:srgbClr val="7030A0"/>
                </a:solidFill>
              </a:rPr>
              <a:t>Who, in your life, is thirsty for this good news?</a:t>
            </a:r>
            <a:endParaRPr lang="en-CA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23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Galatians 5:25-26 Page 1816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1627" y="655709"/>
            <a:ext cx="6900767" cy="1920213"/>
          </a:xfrm>
          <a:solidFill>
            <a:schemeClr val="tx1">
              <a:alpha val="79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“Since we live by the Spirit, </a:t>
            </a:r>
            <a:r>
              <a:rPr lang="en-US" b="1" dirty="0">
                <a:solidFill>
                  <a:srgbClr val="006600"/>
                </a:solidFill>
              </a:rPr>
              <a:t>let us </a:t>
            </a:r>
            <a:r>
              <a:rPr lang="en-US" dirty="0"/>
              <a:t>keep in step with the Spirit. 26 </a:t>
            </a:r>
            <a:r>
              <a:rPr lang="en-US" b="1" dirty="0">
                <a:solidFill>
                  <a:srgbClr val="006600"/>
                </a:solidFill>
              </a:rPr>
              <a:t>Let us </a:t>
            </a:r>
            <a:r>
              <a:rPr lang="en-US" b="1" u="sng" dirty="0">
                <a:solidFill>
                  <a:srgbClr val="006600"/>
                </a:solidFill>
              </a:rPr>
              <a:t>not</a:t>
            </a:r>
            <a:r>
              <a:rPr lang="en-US" b="1" dirty="0">
                <a:solidFill>
                  <a:srgbClr val="006600"/>
                </a:solidFill>
              </a:rPr>
              <a:t> </a:t>
            </a:r>
            <a:r>
              <a:rPr lang="en-US" dirty="0"/>
              <a:t>become conceited, provoking and envying each other.”</a:t>
            </a:r>
            <a:endParaRPr lang="en-CA" b="1" dirty="0">
              <a:solidFill>
                <a:srgbClr val="006600"/>
              </a:solidFill>
            </a:endParaRPr>
          </a:p>
        </p:txBody>
      </p:sp>
      <p:pic>
        <p:nvPicPr>
          <p:cNvPr id="13314" name="Picture 2" descr="C:\Users\Murray\Pictures\Christian Art\Background Pictures\Fruit of the Spir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3035"/>
            <a:ext cx="9144000" cy="322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94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Murray\Pictures\Christian Art\Background Pictures\Bible Open R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2"/>
          <a:stretch/>
        </p:blipFill>
        <p:spPr bwMode="auto">
          <a:xfrm>
            <a:off x="0" y="-16933"/>
            <a:ext cx="9144000" cy="573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Context: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617" y="1717373"/>
            <a:ext cx="6900767" cy="1260140"/>
          </a:xfrm>
          <a:solidFill>
            <a:schemeClr val="tx1">
              <a:alpha val="83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“Mini-Romans”</a:t>
            </a:r>
          </a:p>
          <a:p>
            <a:r>
              <a:rPr lang="en-US" dirty="0"/>
              <a:t>Christianity is not a revision of Judaism. </a:t>
            </a:r>
          </a:p>
        </p:txBody>
      </p:sp>
    </p:spTree>
    <p:extLst>
      <p:ext uri="{BB962C8B-B14F-4D97-AF65-F5344CB8AC3E}">
        <p14:creationId xmlns:p14="http://schemas.microsoft.com/office/powerpoint/2010/main" val="424405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journalpioneer.com/media/photos/unis/2014/02/27/2014-02-27-06-35-38-openbi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20"/>
            <a:ext cx="9144000" cy="571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Galatians 3:23-25 Page 1813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953" y="877280"/>
            <a:ext cx="7772400" cy="3300367"/>
          </a:xfrm>
          <a:solidFill>
            <a:schemeClr val="tx1">
              <a:alpha val="83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Galatians 3:23-25. “Before this faith </a:t>
            </a:r>
            <a:r>
              <a:rPr lang="en-US" i="1" dirty="0"/>
              <a:t>(in Jesus)</a:t>
            </a:r>
            <a:r>
              <a:rPr lang="en-US" dirty="0"/>
              <a:t> came, we were held prisoners by the law, locked up until faith should be revealed. 24 </a:t>
            </a:r>
            <a:r>
              <a:rPr lang="en-US" u="sng" dirty="0">
                <a:solidFill>
                  <a:srgbClr val="006600"/>
                </a:solidFill>
              </a:rPr>
              <a:t>So the law was put in charge to lead us to Christ</a:t>
            </a:r>
            <a:r>
              <a:rPr lang="en-US" dirty="0">
                <a:solidFill>
                  <a:srgbClr val="00660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that we might be justified by faith</a:t>
            </a:r>
            <a:r>
              <a:rPr lang="en-US" dirty="0"/>
              <a:t>. 25 Now that faith has come, we are no longer under the supervision of the law.”</a:t>
            </a:r>
            <a:endParaRPr lang="en-CA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93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www.outbackmedicine.com/wp-content/uploads/2012/12/Baby-Face-Surpris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33"/>
            <a:ext cx="9144000" cy="571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047" y="157200"/>
            <a:ext cx="2999434" cy="468395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Galatians 5:15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32" y="4549688"/>
            <a:ext cx="8424936" cy="1008112"/>
          </a:xfrm>
          <a:solidFill>
            <a:schemeClr val="tx1">
              <a:alpha val="69000"/>
            </a:schemeClr>
          </a:solidFill>
        </p:spPr>
        <p:txBody>
          <a:bodyPr/>
          <a:lstStyle/>
          <a:p>
            <a:r>
              <a:rPr lang="en-US" dirty="0"/>
              <a:t>“If you keep on biting and devouring each other, watch out or you will be destroyed by each other.” </a:t>
            </a:r>
            <a:endParaRPr lang="en-CA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27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Galatians 5:16-18 Page 1815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7260"/>
            <a:ext cx="8712968" cy="3120347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16 So I say, </a:t>
            </a:r>
            <a:r>
              <a:rPr lang="en-US" b="1" dirty="0">
                <a:solidFill>
                  <a:srgbClr val="7030A0"/>
                </a:solidFill>
              </a:rPr>
              <a:t>live by the Spirit</a:t>
            </a:r>
            <a:r>
              <a:rPr lang="en-US" b="1" dirty="0"/>
              <a:t>, and </a:t>
            </a:r>
            <a:r>
              <a:rPr lang="en-US" b="1" dirty="0">
                <a:solidFill>
                  <a:srgbClr val="7030A0"/>
                </a:solidFill>
              </a:rPr>
              <a:t>you will not </a:t>
            </a:r>
            <a:r>
              <a:rPr lang="en-US" b="1" dirty="0"/>
              <a:t>gratify the desires of the sinful nature. </a:t>
            </a:r>
            <a:r>
              <a:rPr lang="en-US" dirty="0"/>
              <a:t>17 For the </a:t>
            </a:r>
            <a:r>
              <a:rPr lang="en-US" dirty="0">
                <a:solidFill>
                  <a:srgbClr val="800000"/>
                </a:solidFill>
              </a:rPr>
              <a:t>sinful nature desires what is contrary to the Spirit</a:t>
            </a:r>
            <a:r>
              <a:rPr lang="en-US" dirty="0"/>
              <a:t>, and </a:t>
            </a:r>
            <a:r>
              <a:rPr lang="en-US" dirty="0">
                <a:solidFill>
                  <a:srgbClr val="0000CC"/>
                </a:solidFill>
              </a:rPr>
              <a:t>the Spirit what is contrary to the sinful nature</a:t>
            </a:r>
            <a:r>
              <a:rPr lang="en-US" dirty="0"/>
              <a:t>. </a:t>
            </a:r>
            <a:r>
              <a:rPr lang="en-US" b="1" dirty="0">
                <a:solidFill>
                  <a:srgbClr val="006600"/>
                </a:solidFill>
              </a:rPr>
              <a:t>They are in conflict with each other</a:t>
            </a:r>
            <a:r>
              <a:rPr lang="en-US" dirty="0"/>
              <a:t>, so that you do not do what you want. 18 But if you are led by the Spirit, you are not under law. </a:t>
            </a:r>
            <a:endParaRPr lang="en-CA" dirty="0"/>
          </a:p>
        </p:txBody>
      </p:sp>
      <p:pic>
        <p:nvPicPr>
          <p:cNvPr id="4098" name="Picture 2" descr="C:\Users\Murray\Pictures\Christian Art\Background Pictures\Bible - Open P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7607"/>
            <a:ext cx="9144000" cy="192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65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urray\Pictures\Christian Art\Background Pictures\Bible Open 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Galatians 5:19-21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952" y="757267"/>
            <a:ext cx="7772399" cy="4320480"/>
          </a:xfrm>
          <a:solidFill>
            <a:schemeClr val="tx1">
              <a:alpha val="75000"/>
            </a:schemeClr>
          </a:solidFill>
        </p:spPr>
        <p:txBody>
          <a:bodyPr>
            <a:noAutofit/>
          </a:bodyPr>
          <a:lstStyle/>
          <a:p>
            <a:r>
              <a:rPr lang="en-US" sz="3000" dirty="0"/>
              <a:t>19 </a:t>
            </a:r>
            <a:r>
              <a:rPr lang="en-US" sz="3000" b="1" dirty="0">
                <a:solidFill>
                  <a:srgbClr val="800000"/>
                </a:solidFill>
              </a:rPr>
              <a:t>The acts of the sinful nature are obvious:</a:t>
            </a:r>
            <a:r>
              <a:rPr lang="en-US" sz="3000" dirty="0"/>
              <a:t> sexual immorality, impurity and debauchery; 20 idolatry and witchcraft; hatred, discord, jealousy, fits of rage, selfish ambition, dissensions, factions 21 and envy; drunkenness, orgies, and the like. I warn you, as I did before, that </a:t>
            </a:r>
            <a:r>
              <a:rPr lang="en-US" sz="3000" dirty="0">
                <a:solidFill>
                  <a:srgbClr val="0000CC"/>
                </a:solidFill>
              </a:rPr>
              <a:t>those who </a:t>
            </a:r>
            <a:r>
              <a:rPr lang="en-US" sz="3000" u="sng" dirty="0">
                <a:solidFill>
                  <a:srgbClr val="0000CC"/>
                </a:solidFill>
              </a:rPr>
              <a:t>live like this</a:t>
            </a:r>
            <a:r>
              <a:rPr lang="en-US" sz="3000" dirty="0">
                <a:solidFill>
                  <a:srgbClr val="0000CC"/>
                </a:solidFill>
              </a:rPr>
              <a:t> will not inherit the kingdom of God. </a:t>
            </a:r>
            <a:endParaRPr lang="en-CA" sz="3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14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urray\Pictures\Christian Art\Background Pictures\Bible With H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69531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Galatians 5:22-24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952" y="757267"/>
            <a:ext cx="7772399" cy="4260473"/>
          </a:xfrm>
          <a:solidFill>
            <a:schemeClr val="tx1">
              <a:alpha val="87000"/>
            </a:schemeClr>
          </a:solidFill>
        </p:spPr>
        <p:txBody>
          <a:bodyPr>
            <a:normAutofit/>
          </a:bodyPr>
          <a:lstStyle/>
          <a:p>
            <a:r>
              <a:rPr lang="en-US" sz="3200" dirty="0"/>
              <a:t>22 But the fruit of the Spirit is love, joy, peace, patience, kindness, goodness, faithfulness, 23 gentleness and self-control. Against such things there is no law.</a:t>
            </a:r>
          </a:p>
          <a:p>
            <a:r>
              <a:rPr lang="en-US" sz="3200" dirty="0"/>
              <a:t>24 Those who </a:t>
            </a:r>
            <a:r>
              <a:rPr lang="en-US" sz="3200" b="1" dirty="0">
                <a:solidFill>
                  <a:srgbClr val="800000"/>
                </a:solidFill>
              </a:rPr>
              <a:t>belong to Christ Jesus </a:t>
            </a:r>
            <a:r>
              <a:rPr lang="en-US" sz="3200" dirty="0">
                <a:solidFill>
                  <a:srgbClr val="0000CC"/>
                </a:solidFill>
              </a:rPr>
              <a:t>have crucified </a:t>
            </a:r>
            <a:r>
              <a:rPr lang="en-US" sz="3200" dirty="0"/>
              <a:t>the sinful nature with its passions and desires.  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196713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Galatians 5:25-26 Page 1816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1627" y="655709"/>
            <a:ext cx="6900767" cy="1920213"/>
          </a:xfrm>
          <a:solidFill>
            <a:schemeClr val="tx1">
              <a:alpha val="79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“Since we live by the Spirit, </a:t>
            </a:r>
            <a:r>
              <a:rPr lang="en-US" b="1" dirty="0">
                <a:solidFill>
                  <a:srgbClr val="006600"/>
                </a:solidFill>
              </a:rPr>
              <a:t>let us </a:t>
            </a:r>
            <a:r>
              <a:rPr lang="en-US" dirty="0"/>
              <a:t>keep in step with the Spirit. 26 </a:t>
            </a:r>
            <a:r>
              <a:rPr lang="en-US" b="1" dirty="0">
                <a:solidFill>
                  <a:srgbClr val="006600"/>
                </a:solidFill>
              </a:rPr>
              <a:t>Let us </a:t>
            </a:r>
            <a:r>
              <a:rPr lang="en-US" b="1" u="sng" dirty="0">
                <a:solidFill>
                  <a:srgbClr val="006600"/>
                </a:solidFill>
              </a:rPr>
              <a:t>not</a:t>
            </a:r>
            <a:r>
              <a:rPr lang="en-US" b="1" dirty="0">
                <a:solidFill>
                  <a:srgbClr val="006600"/>
                </a:solidFill>
              </a:rPr>
              <a:t> </a:t>
            </a:r>
            <a:r>
              <a:rPr lang="en-US" dirty="0"/>
              <a:t>become conceited, provoking and envying each other.”</a:t>
            </a:r>
            <a:endParaRPr lang="en-CA" b="1" dirty="0">
              <a:solidFill>
                <a:srgbClr val="006600"/>
              </a:solidFill>
            </a:endParaRPr>
          </a:p>
        </p:txBody>
      </p:sp>
      <p:pic>
        <p:nvPicPr>
          <p:cNvPr id="13314" name="Picture 2" descr="C:\Users\Murray\Pictures\Christian Art\Background Pictures\Fruit of the Spir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3035"/>
            <a:ext cx="9144000" cy="322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74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97193"/>
            <a:ext cx="6477000" cy="468395"/>
          </a:xfrm>
        </p:spPr>
        <p:txBody>
          <a:bodyPr>
            <a:normAutofit fontScale="90000"/>
          </a:bodyPr>
          <a:lstStyle/>
          <a:p>
            <a:r>
              <a:rPr lang="en-US" dirty="0"/>
              <a:t>Thinking About the Holy Spirit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668" y="565588"/>
            <a:ext cx="8496944" cy="3420380"/>
          </a:xfrm>
        </p:spPr>
        <p:txBody>
          <a:bodyPr>
            <a:normAutofit/>
          </a:bodyPr>
          <a:lstStyle/>
          <a:p>
            <a:r>
              <a:rPr lang="en-US" dirty="0"/>
              <a:t>Consider </a:t>
            </a:r>
            <a:r>
              <a:rPr lang="en-US" dirty="0">
                <a:solidFill>
                  <a:srgbClr val="0000CC"/>
                </a:solidFill>
              </a:rPr>
              <a:t>Acts 2:38-47.</a:t>
            </a:r>
          </a:p>
          <a:p>
            <a:r>
              <a:rPr lang="en-US" dirty="0"/>
              <a:t>Consider </a:t>
            </a:r>
            <a:r>
              <a:rPr lang="en-US" dirty="0">
                <a:solidFill>
                  <a:srgbClr val="800000"/>
                </a:solidFill>
              </a:rPr>
              <a:t>John 14:23-27 </a:t>
            </a:r>
          </a:p>
          <a:p>
            <a:r>
              <a:rPr lang="en-US" dirty="0"/>
              <a:t>(23) …</a:t>
            </a:r>
            <a:r>
              <a:rPr lang="en-US" b="1" u="sng" dirty="0"/>
              <a:t>we will come to him and make our home with him</a:t>
            </a:r>
            <a:r>
              <a:rPr lang="en-US" dirty="0"/>
              <a:t>. </a:t>
            </a:r>
          </a:p>
          <a:p>
            <a:r>
              <a:rPr lang="en-US" dirty="0"/>
              <a:t>(26)… (The Holy Spirit) will </a:t>
            </a:r>
            <a:r>
              <a:rPr lang="en-US" b="1" u="sng" dirty="0"/>
              <a:t>teach you all things</a:t>
            </a:r>
            <a:r>
              <a:rPr lang="en-US" dirty="0"/>
              <a:t> and will </a:t>
            </a:r>
            <a:r>
              <a:rPr lang="en-US" b="1" u="sng" dirty="0"/>
              <a:t>remind you of everything I have said to you</a:t>
            </a:r>
            <a:r>
              <a:rPr lang="en-US" dirty="0"/>
              <a:t>. </a:t>
            </a:r>
            <a:endParaRPr lang="en-CA" dirty="0"/>
          </a:p>
        </p:txBody>
      </p:sp>
      <p:pic>
        <p:nvPicPr>
          <p:cNvPr id="8194" name="Picture 2" descr="C:\Users\Murray\Pictures\Christian Art\Background Pictures\Bible Wor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7614"/>
            <a:ext cx="9143999" cy="192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94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1.bp.blogspot.com/_6i2LO36tV3s/Sg-JzITTKYI/AAAAAAAADH8/pGkRdtKDY0I/s400/IMG_946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03"/>
          <a:stretch/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461" y="217207"/>
            <a:ext cx="3717593" cy="468395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Where He Leads…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457566"/>
            <a:ext cx="7620000" cy="2040227"/>
          </a:xfrm>
          <a:solidFill>
            <a:schemeClr val="tx1">
              <a:alpha val="77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Keep in step…</a:t>
            </a:r>
          </a:p>
          <a:p>
            <a:r>
              <a:rPr lang="en-US" dirty="0">
                <a:solidFill>
                  <a:srgbClr val="800000"/>
                </a:solidFill>
              </a:rPr>
              <a:t>How are you doing with this?  </a:t>
            </a:r>
          </a:p>
          <a:p>
            <a:r>
              <a:rPr lang="en-US" dirty="0"/>
              <a:t>How is the Spirit leading you and where are you going?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6612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urray\Pictures\Christian Art\Background Pictures\bible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Don’t Be…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952" y="1057300"/>
            <a:ext cx="7772399" cy="3420380"/>
          </a:xfrm>
          <a:solidFill>
            <a:schemeClr val="tx1">
              <a:alpha val="76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CC"/>
                </a:solidFill>
              </a:rPr>
              <a:t>conceited</a:t>
            </a:r>
            <a:r>
              <a:rPr lang="en-US" dirty="0"/>
              <a:t> (also translated </a:t>
            </a:r>
            <a:r>
              <a:rPr lang="en-US" u="sng" dirty="0">
                <a:solidFill>
                  <a:srgbClr val="800000"/>
                </a:solidFill>
              </a:rPr>
              <a:t>boastful</a:t>
            </a:r>
            <a:r>
              <a:rPr lang="en-US" dirty="0">
                <a:solidFill>
                  <a:srgbClr val="800000"/>
                </a:solidFill>
              </a:rPr>
              <a:t> </a:t>
            </a:r>
            <a:r>
              <a:rPr lang="en-US" dirty="0"/>
              <a:t>or arrogant – it means “empty glory” </a:t>
            </a:r>
          </a:p>
          <a:p>
            <a:r>
              <a:rPr lang="en-US" dirty="0">
                <a:solidFill>
                  <a:srgbClr val="0000CC"/>
                </a:solidFill>
              </a:rPr>
              <a:t>provoking</a:t>
            </a:r>
            <a:r>
              <a:rPr lang="en-US" dirty="0"/>
              <a:t> (or combating one another also only used here), or </a:t>
            </a:r>
          </a:p>
          <a:p>
            <a:r>
              <a:rPr lang="en-US" dirty="0">
                <a:solidFill>
                  <a:srgbClr val="0000CC"/>
                </a:solidFill>
              </a:rPr>
              <a:t>envying</a:t>
            </a:r>
            <a:r>
              <a:rPr lang="en-US" dirty="0"/>
              <a:t> (become sour at someone’s success)</a:t>
            </a:r>
          </a:p>
          <a:p>
            <a:r>
              <a:rPr lang="en-US" dirty="0"/>
              <a:t>These three words are only used here in these forms.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6713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97193"/>
            <a:ext cx="6477000" cy="468395"/>
          </a:xfrm>
        </p:spPr>
        <p:txBody>
          <a:bodyPr>
            <a:normAutofit fontScale="90000"/>
          </a:bodyPr>
          <a:lstStyle/>
          <a:p>
            <a:r>
              <a:rPr lang="en-US" dirty="0"/>
              <a:t>6 Points of Application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644" y="697261"/>
            <a:ext cx="8928992" cy="1872208"/>
          </a:xfrm>
        </p:spPr>
        <p:txBody>
          <a:bodyPr>
            <a:normAutofit/>
          </a:bodyPr>
          <a:lstStyle/>
          <a:p>
            <a:pPr lvl="0"/>
            <a:r>
              <a:rPr lang="en-US" sz="2800" dirty="0"/>
              <a:t>1.  The main part of the passages is a discussion about the battle between our </a:t>
            </a:r>
            <a:r>
              <a:rPr lang="en-US" sz="2800" dirty="0">
                <a:solidFill>
                  <a:srgbClr val="0000CC"/>
                </a:solidFill>
              </a:rPr>
              <a:t>two natures </a:t>
            </a:r>
            <a:r>
              <a:rPr lang="en-US" sz="2800" dirty="0"/>
              <a:t>so the first point of application is to </a:t>
            </a:r>
            <a:r>
              <a:rPr lang="en-US" sz="2800" b="1" dirty="0">
                <a:solidFill>
                  <a:srgbClr val="006600"/>
                </a:solidFill>
              </a:rPr>
              <a:t>check your appetite.  </a:t>
            </a:r>
            <a:r>
              <a:rPr lang="en-US" sz="2800" dirty="0">
                <a:solidFill>
                  <a:srgbClr val="800000"/>
                </a:solidFill>
              </a:rPr>
              <a:t>Which nature are you feeding regularly?</a:t>
            </a:r>
            <a:endParaRPr lang="en-CA" sz="2800" dirty="0">
              <a:solidFill>
                <a:srgbClr val="800000"/>
              </a:solidFill>
            </a:endParaRPr>
          </a:p>
        </p:txBody>
      </p:sp>
      <p:pic>
        <p:nvPicPr>
          <p:cNvPr id="4098" name="Picture 2" descr="http://www.oneyoufeed.net/wp-content/uploads/2014/09/TOYF_Light_3-optimiz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97493"/>
            <a:ext cx="9144000" cy="290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67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97193"/>
            <a:ext cx="6477000" cy="468395"/>
          </a:xfrm>
        </p:spPr>
        <p:txBody>
          <a:bodyPr>
            <a:normAutofit fontScale="90000"/>
          </a:bodyPr>
          <a:lstStyle/>
          <a:p>
            <a:r>
              <a:rPr lang="en-US" dirty="0"/>
              <a:t>6 Points of Application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577247"/>
            <a:ext cx="8496943" cy="1992221"/>
          </a:xfrm>
        </p:spPr>
        <p:txBody>
          <a:bodyPr>
            <a:normAutofit/>
          </a:bodyPr>
          <a:lstStyle/>
          <a:p>
            <a:r>
              <a:rPr lang="en-US" dirty="0"/>
              <a:t>2.  </a:t>
            </a:r>
            <a:r>
              <a:rPr lang="en-US" b="1" dirty="0"/>
              <a:t>Follow the leader and keep in step.  </a:t>
            </a:r>
            <a:r>
              <a:rPr lang="en-US" b="1" dirty="0">
                <a:solidFill>
                  <a:srgbClr val="0000CC"/>
                </a:solidFill>
              </a:rPr>
              <a:t>Let the Holy Spirit lead </a:t>
            </a:r>
            <a:r>
              <a:rPr lang="en-US" dirty="0"/>
              <a:t>through the word of God as number one but also through your conscience, Christian counsel, and even circumstances.</a:t>
            </a:r>
            <a:endParaRPr lang="en-CA" dirty="0"/>
          </a:p>
          <a:p>
            <a:pPr lvl="0"/>
            <a:endParaRPr lang="en-CA" dirty="0"/>
          </a:p>
        </p:txBody>
      </p:sp>
      <p:pic>
        <p:nvPicPr>
          <p:cNvPr id="5122" name="Picture 2" descr="https://i.ytimg.com/vi/iTzv85iPQ1w/hq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499"/>
            <a:ext cx="9144000" cy="285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87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97193"/>
            <a:ext cx="6477000" cy="468395"/>
          </a:xfrm>
        </p:spPr>
        <p:txBody>
          <a:bodyPr>
            <a:normAutofit fontScale="90000"/>
          </a:bodyPr>
          <a:lstStyle/>
          <a:p>
            <a:r>
              <a:rPr lang="en-US" dirty="0"/>
              <a:t>6 Points of Application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1607" y="577247"/>
            <a:ext cx="6777033" cy="3660407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3. Open yourself to His leading.</a:t>
            </a:r>
            <a:endParaRPr lang="en-CA" sz="3200" dirty="0"/>
          </a:p>
        </p:txBody>
      </p:sp>
      <p:pic>
        <p:nvPicPr>
          <p:cNvPr id="6146" name="Picture 2" descr="https://alka-seltzer-reactions.wikispaces.com/file/view/alka-seltzer-water-glass-fizz-590kb062110.jpg/188200627/545x321/alka-seltzer-water-glass-fizz-590kb0621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90" y="1486875"/>
            <a:ext cx="9158590" cy="422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87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97193"/>
            <a:ext cx="6477000" cy="468395"/>
          </a:xfrm>
        </p:spPr>
        <p:txBody>
          <a:bodyPr>
            <a:normAutofit fontScale="90000"/>
          </a:bodyPr>
          <a:lstStyle/>
          <a:p>
            <a:r>
              <a:rPr lang="en-US" dirty="0"/>
              <a:t>6 Points of Application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1607" y="577247"/>
            <a:ext cx="6777033" cy="3660407"/>
          </a:xfrm>
        </p:spPr>
        <p:txBody>
          <a:bodyPr>
            <a:normAutofit/>
          </a:bodyPr>
          <a:lstStyle/>
          <a:p>
            <a:r>
              <a:rPr lang="en-US" sz="3200" dirty="0"/>
              <a:t>4. Beware of </a:t>
            </a:r>
            <a:r>
              <a:rPr lang="en-US" sz="3200" dirty="0">
                <a:solidFill>
                  <a:srgbClr val="0000CC"/>
                </a:solidFill>
              </a:rPr>
              <a:t>pride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0000CC"/>
                </a:solidFill>
              </a:rPr>
              <a:t>selfishness</a:t>
            </a:r>
            <a:r>
              <a:rPr lang="en-US" sz="3200" dirty="0"/>
              <a:t> as these are the key aspects of the sinful nature.</a:t>
            </a:r>
            <a:endParaRPr lang="en-CA" sz="3200" dirty="0"/>
          </a:p>
        </p:txBody>
      </p:sp>
      <p:pic>
        <p:nvPicPr>
          <p:cNvPr id="7170" name="Picture 2" descr="http://www.hoax-slayer.com/images/obamacare-warn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077" y="2090313"/>
            <a:ext cx="2778125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87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97193"/>
            <a:ext cx="6477000" cy="468395"/>
          </a:xfrm>
        </p:spPr>
        <p:txBody>
          <a:bodyPr>
            <a:normAutofit fontScale="90000"/>
          </a:bodyPr>
          <a:lstStyle/>
          <a:p>
            <a:r>
              <a:rPr lang="en-US" dirty="0"/>
              <a:t>6 Points of Application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1607" y="577247"/>
            <a:ext cx="6777033" cy="3660407"/>
          </a:xfrm>
        </p:spPr>
        <p:txBody>
          <a:bodyPr>
            <a:normAutofit/>
          </a:bodyPr>
          <a:lstStyle/>
          <a:p>
            <a:r>
              <a:rPr lang="en-US" sz="2800" dirty="0"/>
              <a:t>5. </a:t>
            </a:r>
            <a:r>
              <a:rPr lang="en-US" sz="2800" b="1" u="sng" dirty="0">
                <a:solidFill>
                  <a:srgbClr val="0000CC"/>
                </a:solidFill>
              </a:rPr>
              <a:t>Surrender</a:t>
            </a:r>
            <a:r>
              <a:rPr lang="en-US" sz="2800" dirty="0"/>
              <a:t> to the Sprit and enjoy the fruit of a changed life. </a:t>
            </a:r>
            <a:endParaRPr lang="en-CA" sz="2800" dirty="0"/>
          </a:p>
        </p:txBody>
      </p:sp>
      <p:pic>
        <p:nvPicPr>
          <p:cNvPr id="8194" name="Picture 2" descr="https://kelleycounselor.files.wordpress.com/2013/12/fruit-of-spirit-color.jpg?w=540&amp;h=6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3554"/>
            <a:ext cx="9252520" cy="412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87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3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97193"/>
            <a:ext cx="6477000" cy="468395"/>
          </a:xfrm>
        </p:spPr>
        <p:txBody>
          <a:bodyPr>
            <a:normAutofit fontScale="90000"/>
          </a:bodyPr>
          <a:lstStyle/>
          <a:p>
            <a:r>
              <a:rPr lang="en-US" dirty="0"/>
              <a:t>6 Points of Application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577248"/>
            <a:ext cx="8136903" cy="1338200"/>
          </a:xfrm>
        </p:spPr>
        <p:txBody>
          <a:bodyPr>
            <a:normAutofit/>
          </a:bodyPr>
          <a:lstStyle/>
          <a:p>
            <a:r>
              <a:rPr lang="en-US" sz="2800" dirty="0"/>
              <a:t>6. </a:t>
            </a:r>
            <a:r>
              <a:rPr lang="en-US" sz="2800" b="1" u="sng" dirty="0">
                <a:solidFill>
                  <a:srgbClr val="0000CC"/>
                </a:solidFill>
              </a:rPr>
              <a:t>Be kind</a:t>
            </a:r>
            <a:r>
              <a:rPr lang="en-US" sz="2800" dirty="0"/>
              <a:t> and do not make following God any more difficult for others than it needs to be.</a:t>
            </a:r>
            <a:endParaRPr lang="en-CA" sz="2800" dirty="0"/>
          </a:p>
        </p:txBody>
      </p:sp>
      <p:pic>
        <p:nvPicPr>
          <p:cNvPr id="9218" name="Picture 2" descr="http://www.dougtedder.com/wp-content/uploads/2015/02/fingerpoint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5447"/>
            <a:ext cx="9144000" cy="379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87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Next Week: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1700" y="655709"/>
            <a:ext cx="5698773" cy="1920213"/>
          </a:xfrm>
          <a:solidFill>
            <a:schemeClr val="tx1">
              <a:alpha val="79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We look at the Fruit of the Spirit </a:t>
            </a:r>
            <a:r>
              <a:rPr lang="en-US" dirty="0">
                <a:solidFill>
                  <a:srgbClr val="0000CC"/>
                </a:solidFill>
              </a:rPr>
              <a:t>“goodness” </a:t>
            </a:r>
            <a:r>
              <a:rPr lang="en-US" dirty="0"/>
              <a:t>in </a:t>
            </a:r>
            <a:r>
              <a:rPr lang="en-US" dirty="0">
                <a:solidFill>
                  <a:srgbClr val="800000"/>
                </a:solidFill>
              </a:rPr>
              <a:t>Galatians 6:9-10 </a:t>
            </a:r>
            <a:r>
              <a:rPr lang="en-US" dirty="0"/>
              <a:t>and the call to </a:t>
            </a:r>
            <a:r>
              <a:rPr lang="en-US" b="1" dirty="0">
                <a:solidFill>
                  <a:srgbClr val="006600"/>
                </a:solidFill>
              </a:rPr>
              <a:t>“Let Us Do Good.”</a:t>
            </a:r>
            <a:endParaRPr lang="en-CA" b="1" dirty="0">
              <a:solidFill>
                <a:srgbClr val="006600"/>
              </a:solidFill>
            </a:endParaRPr>
          </a:p>
        </p:txBody>
      </p:sp>
      <p:pic>
        <p:nvPicPr>
          <p:cNvPr id="13314" name="Picture 2" descr="C:\Users\Murray\Pictures\Christian Art\Background Pictures\Fruit of the Spir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3035"/>
            <a:ext cx="9144000" cy="3161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20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Let Us</Template>
  <TotalTime>893</TotalTime>
  <Words>872</Words>
  <Application>Microsoft Office PowerPoint</Application>
  <PresentationFormat>On-screen Show (16:10)</PresentationFormat>
  <Paragraphs>60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Calibri</vt:lpstr>
      <vt:lpstr>Comic Sans MS</vt:lpstr>
      <vt:lpstr>Gill Sans MT</vt:lpstr>
      <vt:lpstr>Intrepid</vt:lpstr>
      <vt:lpstr>Wingdings 3</vt:lpstr>
      <vt:lpstr>Urban Pop</vt:lpstr>
      <vt:lpstr>“Let Us” Thirsty Lessons</vt:lpstr>
      <vt:lpstr>An Illustration…</vt:lpstr>
      <vt:lpstr>This Week, How Did You…</vt:lpstr>
      <vt:lpstr>Jesus Fills Our Thirst</vt:lpstr>
      <vt:lpstr>Galatians 5:25-26 Page 1816</vt:lpstr>
      <vt:lpstr>The Context:</vt:lpstr>
      <vt:lpstr>Galatians 3:23-25 Page 1813</vt:lpstr>
      <vt:lpstr>Galatians 5:15</vt:lpstr>
      <vt:lpstr>Galatians 5:16-18 Page 1815</vt:lpstr>
      <vt:lpstr>Galatians 5:19-21</vt:lpstr>
      <vt:lpstr>Galatians 5:22-24</vt:lpstr>
      <vt:lpstr>Galatians 5:25-26 Page 1816</vt:lpstr>
      <vt:lpstr>Thinking About the Holy Spirit</vt:lpstr>
      <vt:lpstr>Where He Leads…</vt:lpstr>
      <vt:lpstr>Don’t Be…</vt:lpstr>
      <vt:lpstr>6 Points of Application</vt:lpstr>
      <vt:lpstr>6 Points of Application</vt:lpstr>
      <vt:lpstr>6 Points of Application</vt:lpstr>
      <vt:lpstr>6 Points of Application</vt:lpstr>
      <vt:lpstr>6 Points of Application</vt:lpstr>
      <vt:lpstr>6 Points of Application</vt:lpstr>
      <vt:lpstr>Next Week: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Murray Ververda</dc:creator>
  <cp:lastModifiedBy>Murray Ververda</cp:lastModifiedBy>
  <cp:revision>68</cp:revision>
  <dcterms:created xsi:type="dcterms:W3CDTF">2016-06-02T17:28:07Z</dcterms:created>
  <dcterms:modified xsi:type="dcterms:W3CDTF">2024-08-22T19:23:11Z</dcterms:modified>
</cp:coreProperties>
</file>