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89" r:id="rId3"/>
    <p:sldId id="295" r:id="rId4"/>
    <p:sldId id="300" r:id="rId5"/>
    <p:sldId id="301" r:id="rId6"/>
    <p:sldId id="262" r:id="rId7"/>
    <p:sldId id="290" r:id="rId8"/>
    <p:sldId id="291" r:id="rId9"/>
    <p:sldId id="297" r:id="rId10"/>
    <p:sldId id="302" r:id="rId11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800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00679F-2533-4218-9797-4A37C9FBE7D7}" v="47" dt="2024-08-29T22:35:47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90" y="78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ray Ververda" userId="c182d5f6d914c7c5" providerId="LiveId" clId="{4600679F-2533-4218-9797-4A37C9FBE7D7}"/>
    <pc:docChg chg="custSel modSld modShowInfo">
      <pc:chgData name="Murray Ververda" userId="c182d5f6d914c7c5" providerId="LiveId" clId="{4600679F-2533-4218-9797-4A37C9FBE7D7}" dt="2024-09-01T21:22:41.971" v="72" actId="2744"/>
      <pc:docMkLst>
        <pc:docMk/>
      </pc:docMkLst>
      <pc:sldChg chg="modSp">
        <pc:chgData name="Murray Ververda" userId="c182d5f6d914c7c5" providerId="LiveId" clId="{4600679F-2533-4218-9797-4A37C9FBE7D7}" dt="2024-08-29T19:41:25.372" v="18" actId="20577"/>
        <pc:sldMkLst>
          <pc:docMk/>
          <pc:sldMk cId="1074255577" sldId="256"/>
        </pc:sldMkLst>
        <pc:spChg chg="mod">
          <ac:chgData name="Murray Ververda" userId="c182d5f6d914c7c5" providerId="LiveId" clId="{4600679F-2533-4218-9797-4A37C9FBE7D7}" dt="2024-08-29T19:41:25.372" v="18" actId="20577"/>
          <ac:spMkLst>
            <pc:docMk/>
            <pc:sldMk cId="1074255577" sldId="256"/>
            <ac:spMk id="3" creationId="{00000000-0000-0000-0000-000000000000}"/>
          </ac:spMkLst>
        </pc:spChg>
      </pc:sldChg>
      <pc:sldChg chg="modSp modAnim">
        <pc:chgData name="Murray Ververda" userId="c182d5f6d914c7c5" providerId="LiveId" clId="{4600679F-2533-4218-9797-4A37C9FBE7D7}" dt="2024-08-29T22:31:55.459" v="51"/>
        <pc:sldMkLst>
          <pc:docMk/>
          <pc:sldMk cId="4244056644" sldId="262"/>
        </pc:sldMkLst>
        <pc:picChg chg="mod">
          <ac:chgData name="Murray Ververda" userId="c182d5f6d914c7c5" providerId="LiveId" clId="{4600679F-2533-4218-9797-4A37C9FBE7D7}" dt="2024-08-29T22:31:48.108" v="49" actId="14100"/>
          <ac:picMkLst>
            <pc:docMk/>
            <pc:sldMk cId="4244056644" sldId="262"/>
            <ac:picMk id="5" creationId="{00000000-0000-0000-0000-000000000000}"/>
          </ac:picMkLst>
        </pc:picChg>
      </pc:sldChg>
      <pc:sldChg chg="modSp mod">
        <pc:chgData name="Murray Ververda" userId="c182d5f6d914c7c5" providerId="LiveId" clId="{4600679F-2533-4218-9797-4A37C9FBE7D7}" dt="2024-08-29T22:28:56.398" v="21" actId="1076"/>
        <pc:sldMkLst>
          <pc:docMk/>
          <pc:sldMk cId="1119724822" sldId="289"/>
        </pc:sldMkLst>
        <pc:spChg chg="mod">
          <ac:chgData name="Murray Ververda" userId="c182d5f6d914c7c5" providerId="LiveId" clId="{4600679F-2533-4218-9797-4A37C9FBE7D7}" dt="2024-08-29T22:28:51.188" v="20" actId="14100"/>
          <ac:spMkLst>
            <pc:docMk/>
            <pc:sldMk cId="1119724822" sldId="289"/>
            <ac:spMk id="4" creationId="{00000000-0000-0000-0000-000000000000}"/>
          </ac:spMkLst>
        </pc:spChg>
        <pc:picChg chg="mod">
          <ac:chgData name="Murray Ververda" userId="c182d5f6d914c7c5" providerId="LiveId" clId="{4600679F-2533-4218-9797-4A37C9FBE7D7}" dt="2024-08-29T22:28:56.398" v="21" actId="1076"/>
          <ac:picMkLst>
            <pc:docMk/>
            <pc:sldMk cId="1119724822" sldId="289"/>
            <ac:picMk id="1026" creationId="{00000000-0000-0000-0000-000000000000}"/>
          </ac:picMkLst>
        </pc:picChg>
      </pc:sldChg>
      <pc:sldChg chg="modSp mod">
        <pc:chgData name="Murray Ververda" userId="c182d5f6d914c7c5" providerId="LiveId" clId="{4600679F-2533-4218-9797-4A37C9FBE7D7}" dt="2024-08-29T22:33:02.405" v="55" actId="1076"/>
        <pc:sldMkLst>
          <pc:docMk/>
          <pc:sldMk cId="3082650296" sldId="290"/>
        </pc:sldMkLst>
        <pc:spChg chg="mod">
          <ac:chgData name="Murray Ververda" userId="c182d5f6d914c7c5" providerId="LiveId" clId="{4600679F-2533-4218-9797-4A37C9FBE7D7}" dt="2024-08-29T22:33:02.405" v="55" actId="1076"/>
          <ac:spMkLst>
            <pc:docMk/>
            <pc:sldMk cId="3082650296" sldId="290"/>
            <ac:spMk id="3" creationId="{00000000-0000-0000-0000-000000000000}"/>
          </ac:spMkLst>
        </pc:spChg>
      </pc:sldChg>
      <pc:sldChg chg="modSp mod">
        <pc:chgData name="Murray Ververda" userId="c182d5f6d914c7c5" providerId="LiveId" clId="{4600679F-2533-4218-9797-4A37C9FBE7D7}" dt="2024-08-29T22:33:27.948" v="62" actId="1076"/>
        <pc:sldMkLst>
          <pc:docMk/>
          <pc:sldMk cId="2328140460" sldId="291"/>
        </pc:sldMkLst>
        <pc:spChg chg="mod">
          <ac:chgData name="Murray Ververda" userId="c182d5f6d914c7c5" providerId="LiveId" clId="{4600679F-2533-4218-9797-4A37C9FBE7D7}" dt="2024-08-29T22:33:27.948" v="62" actId="1076"/>
          <ac:spMkLst>
            <pc:docMk/>
            <pc:sldMk cId="2328140460" sldId="291"/>
            <ac:spMk id="3" creationId="{00000000-0000-0000-0000-000000000000}"/>
          </ac:spMkLst>
        </pc:spChg>
        <pc:picChg chg="mod">
          <ac:chgData name="Murray Ververda" userId="c182d5f6d914c7c5" providerId="LiveId" clId="{4600679F-2533-4218-9797-4A37C9FBE7D7}" dt="2024-08-29T22:33:12.941" v="57" actId="14100"/>
          <ac:picMkLst>
            <pc:docMk/>
            <pc:sldMk cId="2328140460" sldId="291"/>
            <ac:picMk id="5122" creationId="{00000000-0000-0000-0000-000000000000}"/>
          </ac:picMkLst>
        </pc:picChg>
      </pc:sldChg>
      <pc:sldChg chg="modSp">
        <pc:chgData name="Murray Ververda" userId="c182d5f6d914c7c5" providerId="LiveId" clId="{4600679F-2533-4218-9797-4A37C9FBE7D7}" dt="2024-08-29T22:29:06.955" v="23" actId="14100"/>
        <pc:sldMkLst>
          <pc:docMk/>
          <pc:sldMk cId="4107836313" sldId="295"/>
        </pc:sldMkLst>
        <pc:picChg chg="mod">
          <ac:chgData name="Murray Ververda" userId="c182d5f6d914c7c5" providerId="LiveId" clId="{4600679F-2533-4218-9797-4A37C9FBE7D7}" dt="2024-08-29T22:29:06.955" v="23" actId="14100"/>
          <ac:picMkLst>
            <pc:docMk/>
            <pc:sldMk cId="4107836313" sldId="295"/>
            <ac:picMk id="2050" creationId="{00000000-0000-0000-0000-000000000000}"/>
          </ac:picMkLst>
        </pc:picChg>
      </pc:sldChg>
      <pc:sldChg chg="modSp mod">
        <pc:chgData name="Murray Ververda" userId="c182d5f6d914c7c5" providerId="LiveId" clId="{4600679F-2533-4218-9797-4A37C9FBE7D7}" dt="2024-08-29T22:35:26.949" v="68" actId="1076"/>
        <pc:sldMkLst>
          <pc:docMk/>
          <pc:sldMk cId="1967130946" sldId="297"/>
        </pc:sldMkLst>
        <pc:spChg chg="mod">
          <ac:chgData name="Murray Ververda" userId="c182d5f6d914c7c5" providerId="LiveId" clId="{4600679F-2533-4218-9797-4A37C9FBE7D7}" dt="2024-08-29T22:35:26.949" v="68" actId="1076"/>
          <ac:spMkLst>
            <pc:docMk/>
            <pc:sldMk cId="1967130946" sldId="297"/>
            <ac:spMk id="3" creationId="{00000000-0000-0000-0000-000000000000}"/>
          </ac:spMkLst>
        </pc:spChg>
        <pc:picChg chg="mod">
          <ac:chgData name="Murray Ververda" userId="c182d5f6d914c7c5" providerId="LiveId" clId="{4600679F-2533-4218-9797-4A37C9FBE7D7}" dt="2024-08-29T22:35:13.164" v="64" actId="14100"/>
          <ac:picMkLst>
            <pc:docMk/>
            <pc:sldMk cId="1967130946" sldId="297"/>
            <ac:picMk id="3074" creationId="{00000000-0000-0000-0000-000000000000}"/>
          </ac:picMkLst>
        </pc:picChg>
      </pc:sldChg>
      <pc:sldChg chg="addSp modSp mod modAnim">
        <pc:chgData name="Murray Ververda" userId="c182d5f6d914c7c5" providerId="LiveId" clId="{4600679F-2533-4218-9797-4A37C9FBE7D7}" dt="2024-08-29T22:31:03.587" v="40"/>
        <pc:sldMkLst>
          <pc:docMk/>
          <pc:sldMk cId="2940942457" sldId="300"/>
        </pc:sldMkLst>
        <pc:spChg chg="mod">
          <ac:chgData name="Murray Ververda" userId="c182d5f6d914c7c5" providerId="LiveId" clId="{4600679F-2533-4218-9797-4A37C9FBE7D7}" dt="2024-08-29T22:29:53.100" v="30" actId="14100"/>
          <ac:spMkLst>
            <pc:docMk/>
            <pc:sldMk cId="2940942457" sldId="300"/>
            <ac:spMk id="3" creationId="{00000000-0000-0000-0000-000000000000}"/>
          </ac:spMkLst>
        </pc:spChg>
        <pc:picChg chg="add mod">
          <ac:chgData name="Murray Ververda" userId="c182d5f6d914c7c5" providerId="LiveId" clId="{4600679F-2533-4218-9797-4A37C9FBE7D7}" dt="2024-08-29T22:30:44.630" v="35" actId="167"/>
          <ac:picMkLst>
            <pc:docMk/>
            <pc:sldMk cId="2940942457" sldId="300"/>
            <ac:picMk id="1026" creationId="{3BA5857A-076E-A363-39DE-95C61D0FBCC2}"/>
          </ac:picMkLst>
        </pc:picChg>
      </pc:sldChg>
      <pc:sldChg chg="modSp mod">
        <pc:chgData name="Murray Ververda" userId="c182d5f6d914c7c5" providerId="LiveId" clId="{4600679F-2533-4218-9797-4A37C9FBE7D7}" dt="2024-08-29T22:31:34.654" v="47" actId="14100"/>
        <pc:sldMkLst>
          <pc:docMk/>
          <pc:sldMk cId="2292933442" sldId="301"/>
        </pc:sldMkLst>
        <pc:spChg chg="mod">
          <ac:chgData name="Murray Ververda" userId="c182d5f6d914c7c5" providerId="LiveId" clId="{4600679F-2533-4218-9797-4A37C9FBE7D7}" dt="2024-08-29T22:31:34.654" v="47" actId="14100"/>
          <ac:spMkLst>
            <pc:docMk/>
            <pc:sldMk cId="2292933442" sldId="301"/>
            <ac:spMk id="3" creationId="{00000000-0000-0000-0000-000000000000}"/>
          </ac:spMkLst>
        </pc:spChg>
        <pc:picChg chg="mod">
          <ac:chgData name="Murray Ververda" userId="c182d5f6d914c7c5" providerId="LiveId" clId="{4600679F-2533-4218-9797-4A37C9FBE7D7}" dt="2024-08-29T22:31:22.126" v="42" actId="14100"/>
          <ac:picMkLst>
            <pc:docMk/>
            <pc:sldMk cId="2292933442" sldId="301"/>
            <ac:picMk id="1026" creationId="{00000000-0000-0000-0000-000000000000}"/>
          </ac:picMkLst>
        </pc:picChg>
      </pc:sldChg>
      <pc:sldChg chg="modSp modAnim">
        <pc:chgData name="Murray Ververda" userId="c182d5f6d914c7c5" providerId="LiveId" clId="{4600679F-2533-4218-9797-4A37C9FBE7D7}" dt="2024-08-29T22:35:47.092" v="71"/>
        <pc:sldMkLst>
          <pc:docMk/>
          <pc:sldMk cId="3373748939" sldId="302"/>
        </pc:sldMkLst>
        <pc:picChg chg="mod">
          <ac:chgData name="Murray Ververda" userId="c182d5f6d914c7c5" providerId="LiveId" clId="{4600679F-2533-4218-9797-4A37C9FBE7D7}" dt="2024-08-29T22:35:36.901" v="70" actId="14100"/>
          <ac:picMkLst>
            <pc:docMk/>
            <pc:sldMk cId="3373748939" sldId="302"/>
            <ac:picMk id="409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8562E-54CA-4F4D-8C0E-9716EEA32A0D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3DEF8-70E0-43C9-80DD-41A22DE85C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45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397000"/>
            <a:ext cx="6910536" cy="980447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669645"/>
            <a:ext cx="6838528" cy="1521354"/>
          </a:xfrm>
        </p:spPr>
        <p:txBody>
          <a:bodyPr>
            <a:normAutofit/>
          </a:bodyPr>
          <a:lstStyle>
            <a:lvl1pPr marL="0" indent="0" algn="l">
              <a:buNone/>
              <a:defRPr sz="2667" b="0">
                <a:solidFill>
                  <a:schemeClr val="bg1"/>
                </a:solidFill>
                <a:latin typeface="Comic Sans MS" pitchFamily="66" charset="0"/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37287"/>
            <a:ext cx="7772400" cy="34203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-196" y="5419134"/>
            <a:ext cx="914657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33" dirty="0">
                <a:solidFill>
                  <a:schemeClr val="bg2"/>
                </a:solidFill>
              </a:rPr>
              <a:t>Welcome to the Vernon Church of Christ                                     </a:t>
            </a:r>
            <a:r>
              <a:rPr lang="en-CA" sz="1333" dirty="0">
                <a:solidFill>
                  <a:srgbClr val="0000CC"/>
                </a:solidFill>
              </a:rPr>
              <a:t>“Knowing God and Making Him Known”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" y="4621611"/>
            <a:ext cx="9146383" cy="109537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4411265"/>
            <a:ext cx="9144093" cy="1202532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4411265"/>
            <a:ext cx="9144093" cy="1202532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>
              <a:lnSpc>
                <a:spcPct val="100000"/>
              </a:lnSpc>
            </a:pPr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8156"/>
            <a:ext cx="7772400" cy="1135063"/>
          </a:xfrm>
        </p:spPr>
        <p:txBody>
          <a:bodyPr anchor="t"/>
          <a:lstStyle>
            <a:lvl1pPr algn="l">
              <a:defRPr sz="3333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78000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385388"/>
            <a:ext cx="9144000" cy="622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30" y="4585558"/>
            <a:ext cx="9144066" cy="1059292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280160"/>
            <a:ext cx="3657600" cy="3230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280160"/>
            <a:ext cx="3657600" cy="3230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9261"/>
            <a:ext cx="3657600" cy="533135"/>
          </a:xfrm>
        </p:spPr>
        <p:txBody>
          <a:bodyPr anchor="b">
            <a:normAutofit/>
          </a:bodyPr>
          <a:lstStyle>
            <a:lvl1pPr marL="0" indent="0">
              <a:buNone/>
              <a:defRPr sz="1667" b="0" baseline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79261"/>
            <a:ext cx="3657600" cy="533135"/>
          </a:xfrm>
        </p:spPr>
        <p:txBody>
          <a:bodyPr anchor="b">
            <a:normAutofit/>
          </a:bodyPr>
          <a:lstStyle>
            <a:lvl1pPr marL="0" indent="0">
              <a:buNone/>
              <a:defRPr sz="1667" b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3" name="Freeform 12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1841500"/>
            <a:ext cx="3657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1841500"/>
            <a:ext cx="3657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2" y="4175126"/>
            <a:ext cx="7439025" cy="13096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Freeform 6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1" y="4144509"/>
            <a:ext cx="7674867" cy="773583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4484689"/>
            <a:ext cx="3286124" cy="100607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Freeform 6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-196" y="4455850"/>
            <a:ext cx="3426231" cy="787271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2" y="4175126"/>
            <a:ext cx="7439025" cy="13096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0" y="4776390"/>
            <a:ext cx="9147178" cy="938611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508000"/>
            <a:ext cx="3383280" cy="762000"/>
          </a:xfrm>
        </p:spPr>
        <p:txBody>
          <a:bodyPr anchor="b">
            <a:noAutofit/>
          </a:bodyPr>
          <a:lstStyle>
            <a:lvl1pPr algn="l">
              <a:defRPr sz="1833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" y="4144509"/>
            <a:ext cx="7674867" cy="773583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-2382" y="4746868"/>
            <a:ext cx="9146382" cy="77524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508000"/>
            <a:ext cx="3886200" cy="3492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272540"/>
            <a:ext cx="3383280" cy="2743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33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61970" rtl="0" eaLnBrk="1" latinLnBrk="0" hangingPunct="1"/>
            <a:endParaRPr lang="en-US" sz="15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508001"/>
            <a:ext cx="3886200" cy="34924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083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Freeform 10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508000"/>
            <a:ext cx="3383280" cy="762000"/>
          </a:xfrm>
        </p:spPr>
        <p:txBody>
          <a:bodyPr anchor="b">
            <a:noAutofit/>
          </a:bodyPr>
          <a:lstStyle>
            <a:lvl1pPr algn="l">
              <a:defRPr sz="1833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7" y="1270000"/>
            <a:ext cx="3381375" cy="27463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33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Freeform 9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4548188"/>
            <a:ext cx="7239000" cy="1166813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Freeform 7"/>
          <p:cNvSpPr/>
          <p:nvPr/>
        </p:nvSpPr>
        <p:spPr>
          <a:xfrm>
            <a:off x="1807390" y="5123369"/>
            <a:ext cx="7338991" cy="59333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Freeform 8"/>
          <p:cNvSpPr/>
          <p:nvPr/>
        </p:nvSpPr>
        <p:spPr>
          <a:xfrm>
            <a:off x="-196" y="4510281"/>
            <a:ext cx="7605568" cy="773258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Freeform 9"/>
          <p:cNvSpPr/>
          <p:nvPr/>
        </p:nvSpPr>
        <p:spPr>
          <a:xfrm>
            <a:off x="1680725" y="5097090"/>
            <a:ext cx="7465656" cy="617911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953" y="217207"/>
            <a:ext cx="7772400" cy="468395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769216"/>
            <a:ext cx="7772400" cy="37716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5347230"/>
            <a:ext cx="19812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750" kern="1200" cap="all" spc="92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5471170-37BB-4A15-AB59-DA3DBEA4CB1A}" type="datetimeFigureOut">
              <a:rPr lang="en-CA" smtClean="0"/>
              <a:t>2024-09-01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5347230"/>
            <a:ext cx="28956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750" cap="all" spc="92" baseline="0">
                <a:solidFill>
                  <a:srgbClr val="4D4D4D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5347230"/>
            <a:ext cx="457200" cy="304271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917" b="1" baseline="0">
                <a:solidFill>
                  <a:srgbClr val="4D4D4D"/>
                </a:solidFill>
              </a:defRPr>
            </a:lvl1pPr>
          </a:lstStyle>
          <a:p>
            <a:fld id="{392209AE-4958-4227-9EFC-A05AFB105FA0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-76" y="5419134"/>
            <a:ext cx="91464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33" dirty="0">
                <a:solidFill>
                  <a:schemeClr val="bg2"/>
                </a:solidFill>
              </a:rPr>
              <a:t>Welcome to the Vernon Church of Christ                                     </a:t>
            </a:r>
            <a:r>
              <a:rPr lang="en-CA" sz="1333" dirty="0">
                <a:solidFill>
                  <a:srgbClr val="0000CC"/>
                </a:solidFill>
              </a:rPr>
              <a:t>“Knowing God and Making Him Known”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5077458"/>
            <a:ext cx="630937" cy="637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1025" y="4717707"/>
            <a:ext cx="2304256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33" b="1" i="1" dirty="0">
                <a:solidFill>
                  <a:srgbClr val="006600"/>
                </a:solidFill>
              </a:rPr>
              <a:t>“Let Us…”</a:t>
            </a:r>
            <a:endParaRPr lang="en-CA" sz="1500" b="1" i="1" dirty="0">
              <a:solidFill>
                <a:srgbClr val="0066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21025" y="4717707"/>
            <a:ext cx="2304256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33" b="1" i="1" dirty="0">
                <a:solidFill>
                  <a:srgbClr val="006600"/>
                </a:solidFill>
              </a:rPr>
              <a:t>“Let Us…”</a:t>
            </a:r>
            <a:endParaRPr lang="en-CA" sz="1500" b="1" i="1" dirty="0"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15692" r="14147"/>
          <a:stretch/>
        </p:blipFill>
        <p:spPr bwMode="auto">
          <a:xfrm>
            <a:off x="251520" y="4057634"/>
            <a:ext cx="3312368" cy="13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9" t="13669" r="4686" b="5794"/>
          <a:stretch/>
        </p:blipFill>
        <p:spPr bwMode="auto">
          <a:xfrm>
            <a:off x="5580112" y="4057634"/>
            <a:ext cx="3352056" cy="136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761970" rtl="0" eaLnBrk="1" latinLnBrk="0" hangingPunct="1">
        <a:spcBef>
          <a:spcPct val="0"/>
        </a:spcBef>
        <a:buNone/>
        <a:defRPr sz="3333" kern="1200" cap="none" baseline="0">
          <a:solidFill>
            <a:srgbClr val="006600"/>
          </a:solidFill>
          <a:latin typeface="Intrepid" pitchFamily="2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39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1pPr>
      <a:lvl2pPr marL="619100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2pPr>
      <a:lvl3pPr marL="952462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3pPr>
      <a:lvl4pPr marL="1333447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4pPr>
      <a:lvl5pPr marL="1714431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2667" b="0" kern="1200" baseline="0">
          <a:solidFill>
            <a:schemeClr val="bg1"/>
          </a:solidFill>
          <a:latin typeface="Comic Sans MS" pitchFamily="66" charset="0"/>
          <a:ea typeface="+mn-ea"/>
          <a:cs typeface="+mn-cs"/>
        </a:defRPr>
      </a:lvl5pPr>
      <a:lvl6pPr marL="2095416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228591" algn="l" defTabSz="761970" rtl="0" eaLnBrk="1" latinLnBrk="0" hangingPunct="1">
        <a:lnSpc>
          <a:spcPct val="100000"/>
        </a:lnSpc>
        <a:spcBef>
          <a:spcPts val="583"/>
        </a:spcBef>
        <a:buClr>
          <a:schemeClr val="accent1"/>
        </a:buClr>
        <a:buSzPct val="85000"/>
        <a:buFont typeface="Wingdings 3" pitchFamily="18" charset="2"/>
        <a:buChar char=""/>
        <a:defRPr sz="1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687" y="517240"/>
            <a:ext cx="5758780" cy="980447"/>
          </a:xfrm>
        </p:spPr>
        <p:txBody>
          <a:bodyPr>
            <a:normAutofit/>
          </a:bodyPr>
          <a:lstStyle/>
          <a:p>
            <a:r>
              <a:rPr lang="en-US" dirty="0"/>
              <a:t>“Let Us” </a:t>
            </a:r>
            <a:r>
              <a:rPr lang="en-US" dirty="0">
                <a:solidFill>
                  <a:srgbClr val="0000CC"/>
                </a:solidFill>
              </a:rPr>
              <a:t>Thirsty</a:t>
            </a:r>
            <a:r>
              <a:rPr lang="en-US" dirty="0"/>
              <a:t> Lessons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67" y="1717373"/>
            <a:ext cx="6240693" cy="1800200"/>
          </a:xfrm>
        </p:spPr>
        <p:txBody>
          <a:bodyPr>
            <a:normAutofit/>
          </a:bodyPr>
          <a:lstStyle/>
          <a:p>
            <a:r>
              <a:rPr lang="en-US" dirty="0"/>
              <a:t>September 1</a:t>
            </a:r>
            <a:r>
              <a:rPr lang="en-US" baseline="30000" dirty="0"/>
              <a:t>st</a:t>
            </a:r>
            <a:r>
              <a:rPr lang="en-US" dirty="0"/>
              <a:t> 2024</a:t>
            </a:r>
          </a:p>
          <a:p>
            <a:r>
              <a:rPr lang="en-US" dirty="0"/>
              <a:t>Galatians 6:9-10 Page 1816</a:t>
            </a:r>
          </a:p>
          <a:p>
            <a:r>
              <a:rPr lang="en-US" dirty="0">
                <a:solidFill>
                  <a:srgbClr val="006600"/>
                </a:solidFill>
              </a:rPr>
              <a:t>“Let Us Do Good.”</a:t>
            </a:r>
            <a:endParaRPr lang="en-CA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25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00"/>
          </a:p>
        </p:txBody>
      </p:sp>
      <p:pic>
        <p:nvPicPr>
          <p:cNvPr id="1026" name="Picture 2" descr="C:\Users\Murray\Pictures\Christian Art\Background Pictures\Thinking Child Scrat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507" y="-3787"/>
            <a:ext cx="4395450" cy="571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Was Your Week?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620" y="697260"/>
            <a:ext cx="3660407" cy="3480387"/>
          </a:xfrm>
          <a:solidFill>
            <a:schemeClr val="tx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How well did you </a:t>
            </a:r>
            <a:r>
              <a:rPr lang="en-US" dirty="0">
                <a:solidFill>
                  <a:srgbClr val="0000CC"/>
                </a:solidFill>
              </a:rPr>
              <a:t>mix</a:t>
            </a:r>
            <a:r>
              <a:rPr lang="en-US" dirty="0"/>
              <a:t> and </a:t>
            </a:r>
            <a:r>
              <a:rPr lang="en-US" dirty="0">
                <a:solidFill>
                  <a:srgbClr val="0000CC"/>
                </a:solidFill>
              </a:rPr>
              <a:t>separate</a:t>
            </a:r>
            <a:r>
              <a:rPr lang="en-US" dirty="0"/>
              <a:t>?  </a:t>
            </a:r>
          </a:p>
          <a:p>
            <a:r>
              <a:rPr lang="en-US" dirty="0"/>
              <a:t>What choices did you make to </a:t>
            </a:r>
            <a:r>
              <a:rPr lang="en-US" dirty="0">
                <a:solidFill>
                  <a:srgbClr val="006600"/>
                </a:solidFill>
              </a:rPr>
              <a:t>keep in step with the Spirit </a:t>
            </a:r>
            <a:r>
              <a:rPr lang="en-US" dirty="0"/>
              <a:t>and to </a:t>
            </a:r>
            <a:r>
              <a:rPr lang="en-US" dirty="0">
                <a:solidFill>
                  <a:srgbClr val="006600"/>
                </a:solidFill>
              </a:rPr>
              <a:t>open yourself to His leading? </a:t>
            </a:r>
            <a:endParaRPr lang="en-CA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rray\Pictures\Christian Art\Background Pictures\Lettuce_mi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87"/>
            <a:ext cx="9144000" cy="569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So Far…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757267"/>
            <a:ext cx="6658880" cy="4680520"/>
          </a:xfrm>
          <a:solidFill>
            <a:schemeClr val="tx1">
              <a:alpha val="86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b="1" u="sng" dirty="0">
                <a:solidFill>
                  <a:srgbClr val="006600"/>
                </a:solidFill>
              </a:rPr>
              <a:t>Let Us</a:t>
            </a:r>
          </a:p>
          <a:p>
            <a:r>
              <a:rPr lang="en-US" dirty="0">
                <a:solidFill>
                  <a:srgbClr val="006600"/>
                </a:solidFill>
              </a:rPr>
              <a:t>Enter In </a:t>
            </a:r>
            <a:r>
              <a:rPr lang="en-US" dirty="0"/>
              <a:t>– Hebrews 4</a:t>
            </a:r>
          </a:p>
          <a:p>
            <a:r>
              <a:rPr lang="en-US" dirty="0">
                <a:solidFill>
                  <a:srgbClr val="006600"/>
                </a:solidFill>
              </a:rPr>
              <a:t>Mature </a:t>
            </a:r>
            <a:r>
              <a:rPr lang="en-US" dirty="0"/>
              <a:t>– Hebrews 6:1, 10:22-25</a:t>
            </a:r>
          </a:p>
          <a:p>
            <a:r>
              <a:rPr lang="en-US" dirty="0">
                <a:solidFill>
                  <a:srgbClr val="006600"/>
                </a:solidFill>
              </a:rPr>
              <a:t>Appreciate </a:t>
            </a:r>
            <a:r>
              <a:rPr lang="en-US" dirty="0"/>
              <a:t>– Hebrews 12</a:t>
            </a:r>
          </a:p>
          <a:p>
            <a:r>
              <a:rPr lang="en-US" dirty="0">
                <a:solidFill>
                  <a:srgbClr val="006600"/>
                </a:solidFill>
              </a:rPr>
              <a:t>Look Forward </a:t>
            </a:r>
            <a:r>
              <a:rPr lang="en-US" dirty="0"/>
              <a:t>– Hebrews 13</a:t>
            </a:r>
          </a:p>
          <a:p>
            <a:r>
              <a:rPr lang="en-US" dirty="0">
                <a:solidFill>
                  <a:srgbClr val="006600"/>
                </a:solidFill>
              </a:rPr>
              <a:t>Dress Up in Jesus </a:t>
            </a:r>
            <a:r>
              <a:rPr lang="en-US" dirty="0"/>
              <a:t>– Romans 13</a:t>
            </a:r>
          </a:p>
          <a:p>
            <a:r>
              <a:rPr lang="en-US" dirty="0">
                <a:solidFill>
                  <a:srgbClr val="006600"/>
                </a:solidFill>
              </a:rPr>
              <a:t>Be Considerate </a:t>
            </a:r>
            <a:r>
              <a:rPr lang="en-US" dirty="0"/>
              <a:t>– Romans 14be </a:t>
            </a:r>
          </a:p>
          <a:p>
            <a:r>
              <a:rPr lang="en-US" dirty="0">
                <a:solidFill>
                  <a:srgbClr val="006600"/>
                </a:solidFill>
              </a:rPr>
              <a:t>Clean Up</a:t>
            </a:r>
            <a:r>
              <a:rPr lang="en-US" dirty="0"/>
              <a:t> - 2 Corinthians 7:1 </a:t>
            </a:r>
          </a:p>
          <a:p>
            <a:r>
              <a:rPr lang="en-US" dirty="0"/>
              <a:t>Galatians 5 – </a:t>
            </a:r>
            <a:r>
              <a:rPr lang="en-US" dirty="0">
                <a:solidFill>
                  <a:srgbClr val="006600"/>
                </a:solidFill>
              </a:rPr>
              <a:t>Let Us Keep in Step</a:t>
            </a:r>
          </a:p>
          <a:p>
            <a:r>
              <a:rPr lang="en-US" dirty="0"/>
              <a:t>Galatians 6 - </a:t>
            </a:r>
            <a:r>
              <a:rPr lang="en-US" dirty="0">
                <a:solidFill>
                  <a:srgbClr val="006600"/>
                </a:solidFill>
              </a:rPr>
              <a:t>“Let Us Do Good.”</a:t>
            </a:r>
            <a:endParaRPr lang="en-CA" dirty="0">
              <a:solidFill>
                <a:srgbClr val="006600"/>
              </a:solidFill>
            </a:endParaRPr>
          </a:p>
          <a:p>
            <a:endParaRPr lang="en-CA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3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ness and a magnifying glass on English word Goodness to symbolize  studying, examining or searching for an explanation and answers related to  a concept of Goodness, 3d illustration Stock Illustration | Adobe">
            <a:extLst>
              <a:ext uri="{FF2B5EF4-FFF2-40B4-BE49-F238E27FC236}">
                <a16:creationId xmlns:a16="http://schemas.microsoft.com/office/drawing/2014/main" id="{3BA5857A-076E-A363-39DE-95C61D0F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602"/>
            <a:ext cx="9144000" cy="502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“Goodness” in NT Scripture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992" y="841276"/>
            <a:ext cx="8408471" cy="4656517"/>
          </a:xfrm>
          <a:solidFill>
            <a:schemeClr val="tx1">
              <a:alpha val="79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800000"/>
                </a:solidFill>
              </a:rPr>
              <a:t>Galatians 5:22</a:t>
            </a:r>
            <a:r>
              <a:rPr lang="en-US" sz="2800" dirty="0"/>
              <a:t>, Romans 15:14, Ephesians 5:9 and 2 Thessalonians 1:11 we have the word for </a:t>
            </a:r>
            <a:r>
              <a:rPr lang="en-US" sz="2800" dirty="0">
                <a:solidFill>
                  <a:srgbClr val="0000CC"/>
                </a:solidFill>
              </a:rPr>
              <a:t>intrinsic goodness as a godly trait </a:t>
            </a:r>
            <a:r>
              <a:rPr lang="en-US" sz="2800" dirty="0"/>
              <a:t>[GK 19 </a:t>
            </a:r>
            <a:r>
              <a:rPr lang="en-US" sz="2800" dirty="0" err="1"/>
              <a:t>ag</a:t>
            </a:r>
            <a:r>
              <a:rPr lang="en-US" sz="2800" dirty="0"/>
              <a:t>-</a:t>
            </a:r>
            <a:r>
              <a:rPr lang="en-US" sz="2800" dirty="0" err="1"/>
              <a:t>ath</a:t>
            </a:r>
            <a:r>
              <a:rPr lang="en-US" sz="2800" dirty="0"/>
              <a:t>-a-</a:t>
            </a:r>
            <a:r>
              <a:rPr lang="en-US" sz="2800" dirty="0" err="1"/>
              <a:t>soo</a:t>
            </a:r>
            <a:r>
              <a:rPr lang="en-US" sz="2800" dirty="0"/>
              <a:t>’-nay] </a:t>
            </a:r>
          </a:p>
          <a:p>
            <a:r>
              <a:rPr lang="en-US" sz="2800" dirty="0">
                <a:solidFill>
                  <a:srgbClr val="0000CC"/>
                </a:solidFill>
              </a:rPr>
              <a:t>2 Peter 1:5 </a:t>
            </a:r>
            <a:r>
              <a:rPr lang="en-US" sz="2800" dirty="0"/>
              <a:t>we have another word for goodness which speaks of virtue, </a:t>
            </a:r>
            <a:r>
              <a:rPr lang="en-US" sz="2800" dirty="0">
                <a:solidFill>
                  <a:srgbClr val="800000"/>
                </a:solidFill>
              </a:rPr>
              <a:t>moral excellence</a:t>
            </a:r>
            <a:r>
              <a:rPr lang="en-US" sz="2800" dirty="0"/>
              <a:t>, perfection, or uprightness and it is the Greek word [</a:t>
            </a:r>
            <a:r>
              <a:rPr lang="en-US" sz="2800" dirty="0" err="1"/>
              <a:t>Gk</a:t>
            </a:r>
            <a:r>
              <a:rPr lang="en-US" sz="2800" dirty="0"/>
              <a:t> 703 </a:t>
            </a:r>
            <a:r>
              <a:rPr lang="en-US" sz="2800" dirty="0" err="1"/>
              <a:t>ar</a:t>
            </a:r>
            <a:r>
              <a:rPr lang="en-US" sz="2800" dirty="0"/>
              <a:t>-et’-ay] </a:t>
            </a:r>
          </a:p>
          <a:p>
            <a:r>
              <a:rPr lang="en-US" sz="2800" dirty="0"/>
              <a:t>( Philippians 4:8, 1 Peter 2:9, 2 Peter 1:3 and twice in 2 Peter 1:5).</a:t>
            </a:r>
            <a:endParaRPr lang="en-CA" sz="2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4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journalpioneer.com/media/photos/unis/2014/02/27/2014-02-27-06-35-38-open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20"/>
            <a:ext cx="9144000" cy="571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“Goodness” in the 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985" y="877281"/>
            <a:ext cx="8642495" cy="4140460"/>
          </a:xfrm>
          <a:solidFill>
            <a:schemeClr val="tx1">
              <a:alpha val="83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Galatians 6:9-10 </a:t>
            </a:r>
            <a:r>
              <a:rPr lang="en-US" dirty="0"/>
              <a:t>[Greek word </a:t>
            </a:r>
            <a:r>
              <a:rPr lang="en-US" b="1" dirty="0"/>
              <a:t>2570</a:t>
            </a:r>
            <a:r>
              <a:rPr lang="en-US" dirty="0"/>
              <a:t> </a:t>
            </a:r>
            <a:r>
              <a:rPr lang="en-US" i="1" dirty="0" err="1"/>
              <a:t>kalós</a:t>
            </a:r>
            <a:r>
              <a:rPr lang="en-US" dirty="0"/>
              <a:t>] </a:t>
            </a:r>
          </a:p>
          <a:p>
            <a:r>
              <a:rPr lang="en-US" i="1" dirty="0"/>
              <a:t>Attractively good</a:t>
            </a:r>
            <a:r>
              <a:rPr lang="en-US" dirty="0"/>
              <a:t>; </a:t>
            </a:r>
            <a:r>
              <a:rPr lang="en-US" i="1" dirty="0">
                <a:solidFill>
                  <a:srgbClr val="800000"/>
                </a:solidFill>
              </a:rPr>
              <a:t>good that inspires</a:t>
            </a:r>
            <a:r>
              <a:rPr lang="en-US" dirty="0">
                <a:solidFill>
                  <a:srgbClr val="800000"/>
                </a:solidFill>
              </a:rPr>
              <a:t> (</a:t>
            </a:r>
            <a:r>
              <a:rPr lang="en-US" i="1" dirty="0">
                <a:solidFill>
                  <a:srgbClr val="800000"/>
                </a:solidFill>
              </a:rPr>
              <a:t>motivates</a:t>
            </a:r>
            <a:r>
              <a:rPr lang="en-US" dirty="0">
                <a:solidFill>
                  <a:srgbClr val="800000"/>
                </a:solidFill>
              </a:rPr>
              <a:t>) others to embrace what is lovely </a:t>
            </a:r>
            <a:r>
              <a:rPr lang="en-US" dirty="0"/>
              <a:t>(beautiful, praiseworthy); beautiful, as an outward sign of the inward good, noble, honorable character; good, worthy, honorable, noble, and seen to be so.  </a:t>
            </a:r>
          </a:p>
          <a:p>
            <a:r>
              <a:rPr lang="en-US" dirty="0"/>
              <a:t>Cf. Matthew 3:10, Matthew 5:14, Matthew 13:8, 13…</a:t>
            </a:r>
          </a:p>
          <a:p>
            <a:r>
              <a:rPr lang="en-US" dirty="0">
                <a:solidFill>
                  <a:srgbClr val="0000CC"/>
                </a:solidFill>
              </a:rPr>
              <a:t>We are to be “good people” who live “good lives” who do “good deeds.” </a:t>
            </a:r>
            <a:endParaRPr lang="en-CA" b="1" dirty="0">
              <a:solidFill>
                <a:srgbClr val="0000CC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93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urray\Pictures\Christian Art\Background Pictures\Bible Open R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"/>
          <a:stretch/>
        </p:blipFill>
        <p:spPr bwMode="auto">
          <a:xfrm>
            <a:off x="0" y="-16933"/>
            <a:ext cx="9144000" cy="573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Context: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17373"/>
            <a:ext cx="7320813" cy="2520280"/>
          </a:xfrm>
          <a:solidFill>
            <a:schemeClr val="tx1">
              <a:alpha val="83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“Mini-Romans”</a:t>
            </a:r>
          </a:p>
          <a:p>
            <a:r>
              <a:rPr lang="en-US" dirty="0"/>
              <a:t>Christianity is not a revision of Judaism.</a:t>
            </a:r>
          </a:p>
          <a:p>
            <a:r>
              <a:rPr lang="en-US" dirty="0"/>
              <a:t>“Let Us” live by the Spirit and </a:t>
            </a:r>
            <a:r>
              <a:rPr lang="en-US" dirty="0">
                <a:solidFill>
                  <a:srgbClr val="006600"/>
                </a:solidFill>
              </a:rPr>
              <a:t>keep in step with the Spirit</a:t>
            </a:r>
            <a:r>
              <a:rPr lang="en-US" dirty="0"/>
              <a:t> as we were </a:t>
            </a:r>
            <a:r>
              <a:rPr lang="en-US" dirty="0">
                <a:solidFill>
                  <a:srgbClr val="006600"/>
                </a:solidFill>
              </a:rPr>
              <a:t>kind to one another as </a:t>
            </a:r>
            <a:r>
              <a:rPr lang="en-US" dirty="0"/>
              <a:t>we read in Galatians 5:25-26. </a:t>
            </a:r>
          </a:p>
        </p:txBody>
      </p:sp>
    </p:spTree>
    <p:extLst>
      <p:ext uri="{BB962C8B-B14F-4D97-AF65-F5344CB8AC3E}">
        <p14:creationId xmlns:p14="http://schemas.microsoft.com/office/powerpoint/2010/main" val="424405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Today’s Passage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8" y="841276"/>
            <a:ext cx="8349543" cy="3120347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Galatians 6:7-10 is a call for us to let us </a:t>
            </a:r>
            <a:r>
              <a:rPr lang="en-US" dirty="0">
                <a:solidFill>
                  <a:srgbClr val="006600"/>
                </a:solidFill>
              </a:rPr>
              <a:t>not become weary in doing good</a:t>
            </a:r>
            <a:r>
              <a:rPr lang="en-US" dirty="0"/>
              <a:t>, and </a:t>
            </a:r>
            <a:r>
              <a:rPr lang="en-US" dirty="0">
                <a:solidFill>
                  <a:srgbClr val="006600"/>
                </a:solidFill>
              </a:rPr>
              <a:t>let us do good to all people</a:t>
            </a:r>
            <a:r>
              <a:rPr lang="en-US" dirty="0"/>
              <a:t>, especially to those who belong to the family of believers.  </a:t>
            </a:r>
          </a:p>
          <a:p>
            <a:r>
              <a:rPr lang="en-US" dirty="0"/>
              <a:t>Pay attention to the mention of the </a:t>
            </a:r>
            <a:r>
              <a:rPr lang="en-US" u="sng" dirty="0"/>
              <a:t>two natures </a:t>
            </a:r>
            <a:r>
              <a:rPr lang="en-US" dirty="0"/>
              <a:t>and the </a:t>
            </a:r>
            <a:r>
              <a:rPr lang="en-US" b="1" u="sng" dirty="0">
                <a:solidFill>
                  <a:srgbClr val="800000"/>
                </a:solidFill>
              </a:rPr>
              <a:t>results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/>
              <a:t>of feeding those natures.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8265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rray\Pictures\Christian Art\Background Pictures\Bible Open 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Galatians 6:7-10 Page 1816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5645"/>
            <a:ext cx="8496944" cy="4260473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7 Do not be deceived: God cannot be mocked. </a:t>
            </a:r>
            <a:r>
              <a:rPr lang="en-US" dirty="0">
                <a:solidFill>
                  <a:srgbClr val="0000CC"/>
                </a:solidFill>
              </a:rPr>
              <a:t>A man reaps what he sows</a:t>
            </a:r>
            <a:r>
              <a:rPr lang="en-US" dirty="0"/>
              <a:t>. 8 The one who sows to please his sinful nature, from that nature will reap destruction; </a:t>
            </a:r>
            <a:r>
              <a:rPr lang="en-US" b="1" dirty="0"/>
              <a:t>the one who sows to please the Spirit, from the Spirit will reap eternal life.</a:t>
            </a:r>
            <a:r>
              <a:rPr lang="en-US" dirty="0"/>
              <a:t> 9 </a:t>
            </a:r>
            <a:r>
              <a:rPr lang="en-US" b="1" dirty="0">
                <a:solidFill>
                  <a:srgbClr val="006600"/>
                </a:solidFill>
              </a:rPr>
              <a:t>Let us not become weary in doing good</a:t>
            </a:r>
            <a:r>
              <a:rPr lang="en-US" dirty="0"/>
              <a:t>, for at the proper time we will reap a harvest if we do not give up. 10 Therefore, </a:t>
            </a:r>
            <a:r>
              <a:rPr lang="en-US" u="sng" dirty="0"/>
              <a:t>as we have opportunity</a:t>
            </a:r>
            <a:r>
              <a:rPr lang="en-US" dirty="0"/>
              <a:t>, </a:t>
            </a:r>
            <a:r>
              <a:rPr lang="en-US" b="1" dirty="0">
                <a:solidFill>
                  <a:srgbClr val="006600"/>
                </a:solidFill>
              </a:rPr>
              <a:t>let us do good to all people</a:t>
            </a:r>
            <a:r>
              <a:rPr lang="en-US" dirty="0"/>
              <a:t>, </a:t>
            </a:r>
            <a:r>
              <a:rPr lang="en-US" u="sng" dirty="0"/>
              <a:t>especially</a:t>
            </a:r>
            <a:r>
              <a:rPr lang="en-US" dirty="0"/>
              <a:t> to those who belong to the family of believers.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2814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rray\Pictures\Christian Art\Background Pictures\Bible Open G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"/>
            <a:ext cx="9144000" cy="573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Consider Matthew 25:31-40 Page 1542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761" y="919949"/>
            <a:ext cx="8480478" cy="3972441"/>
          </a:xfrm>
          <a:solidFill>
            <a:schemeClr val="tx1">
              <a:alpha val="87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…35 For I was </a:t>
            </a:r>
            <a:r>
              <a:rPr lang="en-US" dirty="0">
                <a:solidFill>
                  <a:srgbClr val="0000CC"/>
                </a:solidFill>
              </a:rPr>
              <a:t>hungry</a:t>
            </a:r>
            <a:r>
              <a:rPr lang="en-US" dirty="0"/>
              <a:t> and </a:t>
            </a:r>
            <a:r>
              <a:rPr lang="en-US" u="sng" dirty="0">
                <a:solidFill>
                  <a:srgbClr val="800000"/>
                </a:solidFill>
              </a:rPr>
              <a:t>you</a:t>
            </a:r>
            <a:r>
              <a:rPr lang="en-US" dirty="0">
                <a:solidFill>
                  <a:srgbClr val="800000"/>
                </a:solidFill>
              </a:rPr>
              <a:t> gave me something to eat</a:t>
            </a:r>
            <a:r>
              <a:rPr lang="en-US" dirty="0"/>
              <a:t>, I was </a:t>
            </a:r>
            <a:r>
              <a:rPr lang="en-US" dirty="0">
                <a:solidFill>
                  <a:srgbClr val="0000CC"/>
                </a:solidFill>
              </a:rPr>
              <a:t>thirsty</a:t>
            </a:r>
            <a:r>
              <a:rPr lang="en-US" dirty="0"/>
              <a:t> and </a:t>
            </a:r>
            <a:r>
              <a:rPr lang="en-US" u="sng" dirty="0">
                <a:solidFill>
                  <a:srgbClr val="800000"/>
                </a:solidFill>
              </a:rPr>
              <a:t>you</a:t>
            </a:r>
            <a:r>
              <a:rPr lang="en-US" dirty="0">
                <a:solidFill>
                  <a:srgbClr val="800000"/>
                </a:solidFill>
              </a:rPr>
              <a:t> gave me something to drink</a:t>
            </a:r>
            <a:r>
              <a:rPr lang="en-US" dirty="0"/>
              <a:t>, I was a </a:t>
            </a:r>
            <a:r>
              <a:rPr lang="en-US" dirty="0">
                <a:solidFill>
                  <a:srgbClr val="0000CC"/>
                </a:solidFill>
              </a:rPr>
              <a:t>stranger</a:t>
            </a:r>
            <a:r>
              <a:rPr lang="en-US" dirty="0"/>
              <a:t> and </a:t>
            </a:r>
            <a:r>
              <a:rPr lang="en-US" u="sng" dirty="0">
                <a:solidFill>
                  <a:srgbClr val="800000"/>
                </a:solidFill>
              </a:rPr>
              <a:t>you</a:t>
            </a:r>
            <a:r>
              <a:rPr lang="en-US" dirty="0">
                <a:solidFill>
                  <a:srgbClr val="800000"/>
                </a:solidFill>
              </a:rPr>
              <a:t> invited me in</a:t>
            </a:r>
            <a:r>
              <a:rPr lang="en-US" dirty="0"/>
              <a:t>, 36 I </a:t>
            </a:r>
            <a:r>
              <a:rPr lang="en-US" dirty="0">
                <a:solidFill>
                  <a:srgbClr val="0000CC"/>
                </a:solidFill>
              </a:rPr>
              <a:t>needed clothes</a:t>
            </a:r>
            <a:r>
              <a:rPr lang="en-US" dirty="0"/>
              <a:t> and </a:t>
            </a:r>
            <a:r>
              <a:rPr lang="en-US" u="sng" dirty="0">
                <a:solidFill>
                  <a:srgbClr val="800000"/>
                </a:solidFill>
              </a:rPr>
              <a:t>you</a:t>
            </a:r>
            <a:r>
              <a:rPr lang="en-US" dirty="0">
                <a:solidFill>
                  <a:srgbClr val="800000"/>
                </a:solidFill>
              </a:rPr>
              <a:t> clothed me</a:t>
            </a:r>
            <a:r>
              <a:rPr lang="en-US" dirty="0"/>
              <a:t>, I was </a:t>
            </a:r>
            <a:r>
              <a:rPr lang="en-US" dirty="0">
                <a:solidFill>
                  <a:srgbClr val="0000CC"/>
                </a:solidFill>
              </a:rPr>
              <a:t>sick</a:t>
            </a:r>
            <a:r>
              <a:rPr lang="en-US" dirty="0"/>
              <a:t> and you looked after me, I was in </a:t>
            </a:r>
            <a:r>
              <a:rPr lang="en-US" dirty="0">
                <a:solidFill>
                  <a:srgbClr val="0000CC"/>
                </a:solidFill>
              </a:rPr>
              <a:t>prison</a:t>
            </a:r>
            <a:r>
              <a:rPr lang="en-US" dirty="0"/>
              <a:t> and </a:t>
            </a:r>
            <a:r>
              <a:rPr lang="en-US" u="sng" dirty="0">
                <a:solidFill>
                  <a:srgbClr val="800000"/>
                </a:solidFill>
              </a:rPr>
              <a:t>you</a:t>
            </a:r>
            <a:r>
              <a:rPr lang="en-US" dirty="0">
                <a:solidFill>
                  <a:srgbClr val="800000"/>
                </a:solidFill>
              </a:rPr>
              <a:t> came to visit me</a:t>
            </a:r>
            <a:r>
              <a:rPr lang="en-US" dirty="0"/>
              <a:t>.’… </a:t>
            </a:r>
          </a:p>
          <a:p>
            <a:r>
              <a:rPr lang="en-US" dirty="0"/>
              <a:t>…40 “The King will reply, ‘I tell you the truth, whatever you did for one of the least of these brothers of mine, </a:t>
            </a:r>
            <a:r>
              <a:rPr lang="en-US" b="1" dirty="0">
                <a:solidFill>
                  <a:srgbClr val="006600"/>
                </a:solidFill>
              </a:rPr>
              <a:t>you did for me.</a:t>
            </a:r>
            <a:r>
              <a:rPr lang="en-US" dirty="0"/>
              <a:t>’…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71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The Reminder…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627" y="655709"/>
            <a:ext cx="6900767" cy="1920213"/>
          </a:xfrm>
          <a:solidFill>
            <a:schemeClr val="tx1">
              <a:alpha val="79000"/>
            </a:schemeClr>
          </a:solidFill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006600"/>
                </a:solidFill>
              </a:rPr>
              <a:t>“Let us </a:t>
            </a:r>
            <a:r>
              <a:rPr lang="en-US" i="1" dirty="0">
                <a:solidFill>
                  <a:srgbClr val="0000CC"/>
                </a:solidFill>
              </a:rPr>
              <a:t>go and </a:t>
            </a:r>
            <a:r>
              <a:rPr lang="en-US" i="1" dirty="0">
                <a:solidFill>
                  <a:srgbClr val="006600"/>
                </a:solidFill>
              </a:rPr>
              <a:t>do good.”</a:t>
            </a:r>
            <a:endParaRPr lang="en-CA" i="1" dirty="0">
              <a:solidFill>
                <a:srgbClr val="006600"/>
              </a:solidFill>
            </a:endParaRPr>
          </a:p>
          <a:p>
            <a:r>
              <a:rPr lang="en-US" dirty="0"/>
              <a:t> </a:t>
            </a:r>
            <a:endParaRPr lang="en-CA" dirty="0"/>
          </a:p>
          <a:p>
            <a:r>
              <a:rPr lang="en-US" dirty="0"/>
              <a:t>Next Week we look at Philippians 3:16 the call to </a:t>
            </a:r>
            <a:r>
              <a:rPr lang="en-US" dirty="0">
                <a:solidFill>
                  <a:srgbClr val="006600"/>
                </a:solidFill>
              </a:rPr>
              <a:t>“Let Us Keep Going.”</a:t>
            </a:r>
            <a:endParaRPr lang="en-CA" dirty="0">
              <a:solidFill>
                <a:srgbClr val="006600"/>
              </a:solidFill>
            </a:endParaRPr>
          </a:p>
        </p:txBody>
      </p:sp>
      <p:pic>
        <p:nvPicPr>
          <p:cNvPr id="4098" name="Picture 2" descr="https://img.grouponcdn.com/deal/ubVXCeTAxQ3iLhSzDaRK/D2-2048x1229/v1/c700x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7473"/>
            <a:ext cx="9143999" cy="308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4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Let Us</Template>
  <TotalTime>1114</TotalTime>
  <Words>638</Words>
  <Application>Microsoft Office PowerPoint</Application>
  <PresentationFormat>On-screen Show (16:10)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Comic Sans MS</vt:lpstr>
      <vt:lpstr>Gill Sans MT</vt:lpstr>
      <vt:lpstr>Intrepid</vt:lpstr>
      <vt:lpstr>Wingdings 3</vt:lpstr>
      <vt:lpstr>Urban Pop</vt:lpstr>
      <vt:lpstr>“Let Us” Thirsty Lessons</vt:lpstr>
      <vt:lpstr>How Was Your Week?</vt:lpstr>
      <vt:lpstr>So Far…</vt:lpstr>
      <vt:lpstr>“Goodness” in NT Scripture</vt:lpstr>
      <vt:lpstr>“Goodness” in the NT</vt:lpstr>
      <vt:lpstr>The Context:</vt:lpstr>
      <vt:lpstr>Today’s Passage</vt:lpstr>
      <vt:lpstr>Galatians 6:7-10 Page 1816</vt:lpstr>
      <vt:lpstr>Consider Matthew 25:31-40 Page 1542</vt:lpstr>
      <vt:lpstr>The Reminder…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Murray Ververda</dc:creator>
  <cp:lastModifiedBy>Murray Ververda</cp:lastModifiedBy>
  <cp:revision>74</cp:revision>
  <dcterms:created xsi:type="dcterms:W3CDTF">2016-06-02T17:28:07Z</dcterms:created>
  <dcterms:modified xsi:type="dcterms:W3CDTF">2024-09-01T21:22:50Z</dcterms:modified>
</cp:coreProperties>
</file>